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35" r:id="rId2"/>
    <p:sldId id="269" r:id="rId3"/>
    <p:sldId id="270" r:id="rId4"/>
    <p:sldId id="271" r:id="rId5"/>
    <p:sldId id="274" r:id="rId6"/>
    <p:sldId id="272" r:id="rId7"/>
    <p:sldId id="331" r:id="rId8"/>
    <p:sldId id="282" r:id="rId9"/>
    <p:sldId id="258" r:id="rId10"/>
    <p:sldId id="262" r:id="rId11"/>
    <p:sldId id="261" r:id="rId12"/>
    <p:sldId id="268" r:id="rId13"/>
    <p:sldId id="266" r:id="rId14"/>
    <p:sldId id="265" r:id="rId15"/>
    <p:sldId id="276" r:id="rId16"/>
    <p:sldId id="273" r:id="rId17"/>
    <p:sldId id="260" r:id="rId18"/>
    <p:sldId id="264" r:id="rId19"/>
    <p:sldId id="275" r:id="rId20"/>
    <p:sldId id="277" r:id="rId21"/>
    <p:sldId id="332" r:id="rId22"/>
    <p:sldId id="330" r:id="rId23"/>
    <p:sldId id="281" r:id="rId24"/>
    <p:sldId id="279" r:id="rId25"/>
    <p:sldId id="327" r:id="rId26"/>
    <p:sldId id="333" r:id="rId27"/>
    <p:sldId id="334" r:id="rId28"/>
  </p:sldIdLst>
  <p:sldSz cx="12192000" cy="6858000"/>
  <p:notesSz cx="6858000" cy="9144000"/>
  <p:defaultTextStyle>
    <a:defPPr>
      <a:defRPr lang="en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Cherry Chen" initials="QC" lastIdx="3" clrIdx="0">
    <p:extLst>
      <p:ext uri="{19B8F6BF-5375-455C-9EA6-DF929625EA0E}">
        <p15:presenceInfo xmlns:p15="http://schemas.microsoft.com/office/powerpoint/2012/main" userId="S::cherrychen@ieinet.onmicrosoft.com::6bd7dd6b-9f82-4cb6-a05e-449191304a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A300"/>
    <a:srgbClr val="00FF9D"/>
    <a:srgbClr val="1F00FE"/>
    <a:srgbClr val="F808FE"/>
    <a:srgbClr val="00482D"/>
    <a:srgbClr val="00D081"/>
    <a:srgbClr val="008653"/>
    <a:srgbClr val="0B8723"/>
    <a:srgbClr val="5C17FB"/>
    <a:srgbClr val="A13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25BAFD-1F74-8EC9-8E41-E1D4C31C3711}" v="1" dt="2020-07-15T05:34:16.673"/>
    <p1510:client id="{849CA45F-EFDF-B240-8715-5EC0E713AB61}" v="275" dt="2020-07-15T09:32:09.149"/>
    <p1510:client id="{B423743C-7177-4109-9636-070C60E7700A}" v="44" dt="2020-07-15T05:32:00.0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0B06BD2B-A6D1-434F-BEC7-9EE61518BE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5707DD9-12BB-43C4-8E10-283AB40988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3728C-4DF7-489D-A2C8-3966CFACB096}" type="datetimeFigureOut">
              <a:rPr lang="zh-TW" altLang="en-US" smtClean="0"/>
              <a:t>2020/7/15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3223E29-32C7-49C9-BE4C-5D2C069353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24319ED-D5B9-4B51-8195-7243EB0ABC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3D4C7-098F-4CC0-AEB9-F0414A85A0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7341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DBF9C-B24A-0644-9D23-179233A22CC0}" type="datetimeFigureOut">
              <a:rPr lang="en-TW" smtClean="0"/>
              <a:t>07/15/2020</a:t>
            </a:fld>
            <a:endParaRPr lang="en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B3F94-49BF-5745-BBDE-BFFA59904CAA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755444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EB3F94-49BF-5745-BBDE-BFFA59904CAA}" type="slidenum">
              <a:rPr lang="en-TW" smtClean="0"/>
              <a:t>26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733243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CA0D4-2140-7247-A4C9-0A6C3077D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D64B39-7A6D-7A43-A3F7-1F0CEB2AB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FC639-6DB5-AA4B-8BDC-A87C6ECBB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07/15/2020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13AF8-D2B0-084B-9129-B6BF5FA3A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7AFD3-8040-E34D-B7AB-AFA5FA8BA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659135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3B3ED50-DF2E-4C16-9170-49CE3F679B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60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腦 的圖片&#10;&#10;自動產生的描述">
            <a:extLst>
              <a:ext uri="{FF2B5EF4-FFF2-40B4-BE49-F238E27FC236}">
                <a16:creationId xmlns:a16="http://schemas.microsoft.com/office/drawing/2014/main" id="{E2CF251F-78F5-42EF-A26A-FA3FD13E67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66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2CF251F-78F5-42EF-A26A-FA3FD13E67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02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956A61B-4BE4-47F0-B39F-6F43EC0399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83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5604229-0D2B-437C-B274-9694953383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68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D5BE94A-1264-4E37-8A2F-BA4D76F9A1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94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2F7BB00-3D08-4F02-8096-73B3C5A027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98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畫畫, 電腦 的圖片&#10;&#10;自動產生的描述">
            <a:extLst>
              <a:ext uri="{FF2B5EF4-FFF2-40B4-BE49-F238E27FC236}">
                <a16:creationId xmlns:a16="http://schemas.microsoft.com/office/drawing/2014/main" id="{39345E26-4680-456D-999F-57085C1616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24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時鐘, 電腦, 畫畫 的圖片&#10;&#10;自動產生的描述">
            <a:extLst>
              <a:ext uri="{FF2B5EF4-FFF2-40B4-BE49-F238E27FC236}">
                <a16:creationId xmlns:a16="http://schemas.microsoft.com/office/drawing/2014/main" id="{ADDB41BF-4F19-40D9-89E7-6EFD34264A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60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DDB41BF-4F19-40D9-89E7-6EFD34264A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5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004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DDB41BF-4F19-40D9-89E7-6EFD34264A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2" y="0"/>
            <a:ext cx="1218903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69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FFA4A-17EF-CB43-87C7-04AA6E11C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A321F-0EE8-144D-B734-388EE6215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E2244-41A1-E64B-B61D-03C87D1F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07/15/2020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CC771-DC9F-CB4A-ACE4-B2F5628B2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7AE29-F459-5749-944B-CA719712F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688467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1BBE4-71E6-694E-98F2-F415212D5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17545-E38F-D54A-99D9-5049F9664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00C2CA-D318-F147-AC3F-BC7F8B94C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34161-24CF-B749-B61E-7975DF872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07/15/2020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61166D-620D-0647-96DE-DFD67EB86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703CF-B6A8-E445-B8E0-10F0CD133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148211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8C970-352E-2F45-B5C9-1B9C39B98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92C3D-DD86-6948-9327-99C006427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141DD9-EC46-7448-9B8D-08BF3C944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719DFC-9082-3447-9B66-2D634D8060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100E4B-F7B2-274B-829B-474CDE576F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298B0-0345-3E41-A888-5B7C9E0A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07/15/2020</a:t>
            </a:fld>
            <a:endParaRPr lang="en-T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E3323-EEB0-5643-9713-802F41E35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098ADD-05E8-E24F-8443-BC919244C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406722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CFE94-F79F-BA4F-9E8B-EA03EFC9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106406-8E4A-FE4D-851B-20CB79F5E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07/15/2020</a:t>
            </a:fld>
            <a:endParaRPr lang="en-T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A5EF62-CE6A-0841-B48D-020B964A8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FEBBC8-AB27-CD4B-8231-91DF3099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959195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2FC2D2-2F18-8346-8AAF-1241A45A9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07/15/2020</a:t>
            </a:fld>
            <a:endParaRPr lang="en-T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A6F09-0AA8-3C4A-B109-1862190D9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F4A51-5A9C-5741-9223-C0169A2A6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99427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8805E-2069-D141-8AAF-FEED9D6AF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8CE85-963F-CF4A-A089-636F8D55D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CE6F99-3C51-DD46-92FA-AB8DE81C4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0E76EE-ED27-C14A-87B5-854D3C628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07/15/2020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9E5004-8ECA-D748-9E2D-29CEE3C4C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BA4F2B-5C43-834C-A26F-D25F56E0D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36799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2CE6D-CCB7-9946-8B71-03591294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629BC-BFA9-4947-BDA2-38BFA39AD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E95DB0-696C-7640-9AEA-127B33AF0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ACFCE-3275-B740-873D-DF9381F5A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07/15/2020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00796A-A384-A341-9590-1497B5FF6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E6D8A-1902-D744-AC9A-32FFE10C2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920923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FA441-0CBD-2445-895C-9EC7B7814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695C6F-62CB-3441-89D2-0870B3DA3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7094D-68EB-3943-A11F-1BE886E05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07/15/2020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BA1BD-13A6-CD4A-A6E4-A0C958A2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3CEB0-AB93-9742-8B54-7A5375022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4505690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2FF9F0-0B75-F043-A516-25CBA4DAFE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20693-06F6-7B4B-A662-4A7963C562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82924-8E8A-FE45-ABA9-2E6A28FCC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07/15/2020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19AA4-53A2-8142-8E2B-C7A039D6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40297-AD91-4442-A016-E6BE86795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901451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裝置, 電腦 的圖片&#10;&#10;自動產生的描述">
            <a:extLst>
              <a:ext uri="{FF2B5EF4-FFF2-40B4-BE49-F238E27FC236}">
                <a16:creationId xmlns:a16="http://schemas.microsoft.com/office/drawing/2014/main" id="{59528CDF-267E-4568-8460-D4F51858AD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929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13D53F9-433E-4D6B-A2F7-1DE1643C2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A59F0C3D-7CFE-40C7-A0FC-E06898EA34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3750" y="0"/>
            <a:ext cx="9772650" cy="974725"/>
          </a:xfrm>
        </p:spPr>
        <p:txBody>
          <a:bodyPr>
            <a:normAutofit/>
          </a:bodyPr>
          <a:lstStyle/>
          <a:p>
            <a:pPr algn="ctr"/>
            <a:endParaRPr kumimoji="1" lang="zh-TW" altLang="en-US" sz="4000" b="1">
              <a:solidFill>
                <a:schemeClr val="bg1"/>
              </a:solidFill>
              <a:latin typeface="微軟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03819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9960EDD-FCFF-4C93-8852-6433932E24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" y="0"/>
            <a:ext cx="12189289" cy="6857999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B5FABB3-5400-409F-8402-FFC804D7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47" y="321584"/>
            <a:ext cx="3265714" cy="804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3728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9528CDF-267E-4568-8460-D4F51858AD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56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腦, 時鐘, 天空 的圖片&#10;&#10;自動產生的描述">
            <a:extLst>
              <a:ext uri="{FF2B5EF4-FFF2-40B4-BE49-F238E27FC236}">
                <a16:creationId xmlns:a16="http://schemas.microsoft.com/office/drawing/2014/main" id="{D2255F3E-F7E1-4510-BBFA-44D25265C9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5A9BF9F-B371-47CF-8CB8-2079D1884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90"/>
            <a:ext cx="10515600" cy="1606799"/>
          </a:xfrm>
        </p:spPr>
        <p:txBody>
          <a:bodyPr/>
          <a:lstStyle>
            <a:lvl1pPr algn="ctr"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788566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F505B1F-64F6-4BA8-BE49-57D49263D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568DBC3-EC67-41F7-BEC1-7805AD06A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90"/>
            <a:ext cx="10515600" cy="160679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843538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腦, 畫畫 的圖片&#10;&#10;自動產生的描述">
            <a:extLst>
              <a:ext uri="{FF2B5EF4-FFF2-40B4-BE49-F238E27FC236}">
                <a16:creationId xmlns:a16="http://schemas.microsoft.com/office/drawing/2014/main" id="{19C7C7BF-51DC-4B61-A17D-841DBAE62D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3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9C7C7BF-51DC-4B61-A17D-841DBAE62D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8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玩具 的圖片&#10;&#10;自動產生的描述">
            <a:extLst>
              <a:ext uri="{FF2B5EF4-FFF2-40B4-BE49-F238E27FC236}">
                <a16:creationId xmlns:a16="http://schemas.microsoft.com/office/drawing/2014/main" id="{E47872DF-4B83-459E-8702-E3E78A4470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91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C7D33D-5621-A241-8482-162F543F8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3863D-2835-E74A-86E3-E1C829BC9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25BF5-B24F-4C45-9BDF-F4D587C5FA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13F31-EA6D-0140-80D3-B2602748E633}" type="datetimeFigureOut">
              <a:rPr lang="en-TW" smtClean="0"/>
              <a:t>07/15/2020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73738-0F76-3349-90F7-0F40D395B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3B99A-F1CF-E34E-8BCD-739268A70D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63648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79" r:id="rId4"/>
    <p:sldLayoutId id="2147483674" r:id="rId5"/>
    <p:sldLayoutId id="2147483663" r:id="rId6"/>
    <p:sldLayoutId id="2147483664" r:id="rId7"/>
    <p:sldLayoutId id="2147483675" r:id="rId8"/>
    <p:sldLayoutId id="2147483671" r:id="rId9"/>
    <p:sldLayoutId id="2147483670" r:id="rId10"/>
    <p:sldLayoutId id="2147483669" r:id="rId11"/>
    <p:sldLayoutId id="2147483676" r:id="rId12"/>
    <p:sldLayoutId id="2147483668" r:id="rId13"/>
    <p:sldLayoutId id="2147483672" r:id="rId14"/>
    <p:sldLayoutId id="2147483667" r:id="rId15"/>
    <p:sldLayoutId id="2147483666" r:id="rId16"/>
    <p:sldLayoutId id="2147483665" r:id="rId17"/>
    <p:sldLayoutId id="2147483673" r:id="rId18"/>
    <p:sldLayoutId id="2147483677" r:id="rId19"/>
    <p:sldLayoutId id="2147483678" r:id="rId20"/>
    <p:sldLayoutId id="2147483651" r:id="rId21"/>
    <p:sldLayoutId id="2147483652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  <p:sldLayoutId id="2147483660" r:id="rId30"/>
    <p:sldLayoutId id="2147483661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tiff"/><Relationship Id="rId18" Type="http://schemas.openxmlformats.org/officeDocument/2006/relationships/image" Target="../media/image67.tiff"/><Relationship Id="rId3" Type="http://schemas.openxmlformats.org/officeDocument/2006/relationships/image" Target="../media/image43.svg"/><Relationship Id="rId21" Type="http://schemas.openxmlformats.org/officeDocument/2006/relationships/image" Target="../media/image70.png"/><Relationship Id="rId7" Type="http://schemas.openxmlformats.org/officeDocument/2006/relationships/image" Target="../media/image22.svg"/><Relationship Id="rId12" Type="http://schemas.openxmlformats.org/officeDocument/2006/relationships/image" Target="../media/image61.tiff"/><Relationship Id="rId17" Type="http://schemas.openxmlformats.org/officeDocument/2006/relationships/image" Target="../media/image66.tiff"/><Relationship Id="rId2" Type="http://schemas.openxmlformats.org/officeDocument/2006/relationships/image" Target="../media/image42.png"/><Relationship Id="rId16" Type="http://schemas.openxmlformats.org/officeDocument/2006/relationships/image" Target="../media/image65.tiff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60.tiff"/><Relationship Id="rId5" Type="http://schemas.openxmlformats.org/officeDocument/2006/relationships/image" Target="../media/image45.svg"/><Relationship Id="rId15" Type="http://schemas.openxmlformats.org/officeDocument/2006/relationships/image" Target="../media/image64.tiff"/><Relationship Id="rId10" Type="http://schemas.openxmlformats.org/officeDocument/2006/relationships/image" Target="../media/image59.tiff"/><Relationship Id="rId19" Type="http://schemas.openxmlformats.org/officeDocument/2006/relationships/image" Target="../media/image68.tiff"/><Relationship Id="rId4" Type="http://schemas.openxmlformats.org/officeDocument/2006/relationships/image" Target="../media/image44.png"/><Relationship Id="rId9" Type="http://schemas.openxmlformats.org/officeDocument/2006/relationships/image" Target="../media/image58.svg"/><Relationship Id="rId14" Type="http://schemas.openxmlformats.org/officeDocument/2006/relationships/image" Target="../media/image63.tiff"/><Relationship Id="rId22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emf"/><Relationship Id="rId7" Type="http://schemas.openxmlformats.org/officeDocument/2006/relationships/image" Target="../media/image77.png"/><Relationship Id="rId12" Type="http://schemas.openxmlformats.org/officeDocument/2006/relationships/image" Target="../media/image22.sv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png"/><Relationship Id="rId11" Type="http://schemas.openxmlformats.org/officeDocument/2006/relationships/image" Target="../media/image21.png"/><Relationship Id="rId5" Type="http://schemas.openxmlformats.org/officeDocument/2006/relationships/image" Target="../media/image75.png"/><Relationship Id="rId10" Type="http://schemas.openxmlformats.org/officeDocument/2006/relationships/image" Target="../media/image80.tiff"/><Relationship Id="rId4" Type="http://schemas.openxmlformats.org/officeDocument/2006/relationships/image" Target="../media/image74.emf"/><Relationship Id="rId9" Type="http://schemas.openxmlformats.org/officeDocument/2006/relationships/image" Target="../media/image79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68.tiff"/><Relationship Id="rId3" Type="http://schemas.openxmlformats.org/officeDocument/2006/relationships/image" Target="../media/image30.png"/><Relationship Id="rId7" Type="http://schemas.openxmlformats.org/officeDocument/2006/relationships/image" Target="../media/image34.tiff"/><Relationship Id="rId12" Type="http://schemas.openxmlformats.org/officeDocument/2006/relationships/image" Target="../media/image59.tif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tiff"/><Relationship Id="rId11" Type="http://schemas.openxmlformats.org/officeDocument/2006/relationships/image" Target="../media/image66.tiff"/><Relationship Id="rId5" Type="http://schemas.openxmlformats.org/officeDocument/2006/relationships/image" Target="../media/image33.tiff"/><Relationship Id="rId15" Type="http://schemas.openxmlformats.org/officeDocument/2006/relationships/image" Target="../media/image21.png"/><Relationship Id="rId10" Type="http://schemas.openxmlformats.org/officeDocument/2006/relationships/image" Target="../media/image67.tiff"/><Relationship Id="rId4" Type="http://schemas.openxmlformats.org/officeDocument/2006/relationships/image" Target="../media/image81.svg"/><Relationship Id="rId9" Type="http://schemas.openxmlformats.org/officeDocument/2006/relationships/image" Target="../media/image82.tiff"/><Relationship Id="rId14" Type="http://schemas.openxmlformats.org/officeDocument/2006/relationships/image" Target="../media/image23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10" Type="http://schemas.openxmlformats.org/officeDocument/2006/relationships/image" Target="../media/image38.png"/><Relationship Id="rId4" Type="http://schemas.openxmlformats.org/officeDocument/2006/relationships/image" Target="../media/image32.tiff"/><Relationship Id="rId9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43.svg"/><Relationship Id="rId7" Type="http://schemas.openxmlformats.org/officeDocument/2006/relationships/image" Target="../media/image2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48.png"/><Relationship Id="rId5" Type="http://schemas.openxmlformats.org/officeDocument/2006/relationships/image" Target="../media/image45.sv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925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2DE74F-58AF-5D46-8452-28528F43FE2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28226" y="2850566"/>
            <a:ext cx="4274774" cy="3803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TW" sz="3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Can not find the photo taken with friends?</a:t>
            </a:r>
          </a:p>
          <a:p>
            <a:pPr marL="0" indent="0">
              <a:buNone/>
            </a:pPr>
            <a:endParaRPr lang="en-TW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Upload or select image included the friend and </a:t>
            </a:r>
            <a:r>
              <a:rPr lang="en-US" sz="2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Qsirch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can help to find out all photos with your friend.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464EB-D3C0-1D49-969B-B9ACD8102AB2}"/>
              </a:ext>
            </a:extLst>
          </p:cNvPr>
          <p:cNvSpPr txBox="1"/>
          <p:nvPr/>
        </p:nvSpPr>
        <p:spPr>
          <a:xfrm>
            <a:off x="7079742" y="2255650"/>
            <a:ext cx="3596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Sociable People</a:t>
            </a:r>
            <a:endParaRPr lang="en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8609C79A-D8D3-4F21-837A-7DE9AFB00653}"/>
              </a:ext>
            </a:extLst>
          </p:cNvPr>
          <p:cNvGrpSpPr/>
          <p:nvPr/>
        </p:nvGrpSpPr>
        <p:grpSpPr>
          <a:xfrm>
            <a:off x="-98293" y="-128673"/>
            <a:ext cx="1437696" cy="965154"/>
            <a:chOff x="24056" y="-128673"/>
            <a:chExt cx="1437696" cy="965154"/>
          </a:xfrm>
        </p:grpSpPr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58C147DC-1AA5-4FEC-A756-A99105483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56" y="-128673"/>
              <a:ext cx="1437696" cy="965154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84007887-009D-42A4-90D1-22B431FD7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2349" y="0"/>
              <a:ext cx="1204376" cy="608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6117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2E66BC91-D882-48E6-9527-3019907E7D9A}"/>
              </a:ext>
            </a:extLst>
          </p:cNvPr>
          <p:cNvSpPr/>
          <p:nvPr/>
        </p:nvSpPr>
        <p:spPr>
          <a:xfrm>
            <a:off x="4230416" y="2178424"/>
            <a:ext cx="3827098" cy="5114510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67141F-F49B-8245-BC56-CA29E1BE7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6024"/>
            <a:ext cx="7302321" cy="49419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82C07-43D0-8F45-95D0-DD504D162FE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726181" y="3516965"/>
            <a:ext cx="3640763" cy="2828925"/>
          </a:xfrm>
        </p:spPr>
        <p:txBody>
          <a:bodyPr>
            <a:normAutofit/>
          </a:bodyPr>
          <a:lstStyle/>
          <a:p>
            <a:r>
              <a:rPr lang="en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 multiple languages: English, Traditional Chinese, Simple Chinese, German, Frech, Italian, Japanese, Greek</a:t>
            </a:r>
          </a:p>
          <a:p>
            <a:r>
              <a:rPr lang="en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Well recognization for printed words.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0F4873D-60E1-4157-B5FF-50977326E0F7}"/>
              </a:ext>
            </a:extLst>
          </p:cNvPr>
          <p:cNvSpPr txBox="1">
            <a:spLocks/>
          </p:cNvSpPr>
          <p:nvPr/>
        </p:nvSpPr>
        <p:spPr>
          <a:xfrm>
            <a:off x="381000" y="160149"/>
            <a:ext cx="10435488" cy="1606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QCR helps to search text in the image</a:t>
            </a:r>
            <a:endParaRPr lang="en-TW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C9FDB789-318E-4CC4-8FBB-CC8B92C8721A}"/>
              </a:ext>
            </a:extLst>
          </p:cNvPr>
          <p:cNvGrpSpPr/>
          <p:nvPr/>
        </p:nvGrpSpPr>
        <p:grpSpPr>
          <a:xfrm>
            <a:off x="10727138" y="-177418"/>
            <a:ext cx="1373106" cy="2060812"/>
            <a:chOff x="10549718" y="-177418"/>
            <a:chExt cx="1373106" cy="2060812"/>
          </a:xfrm>
        </p:grpSpPr>
        <p:pic>
          <p:nvPicPr>
            <p:cNvPr id="32" name="圖片 31" descr="一張含有 光 的圖片&#10;&#10;自動產生的描述">
              <a:extLst>
                <a:ext uri="{FF2B5EF4-FFF2-40B4-BE49-F238E27FC236}">
                  <a16:creationId xmlns:a16="http://schemas.microsoft.com/office/drawing/2014/main" id="{F3653F70-BFB0-4002-A779-9C18A8B16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28418" y="268148"/>
              <a:ext cx="1194406" cy="920508"/>
            </a:xfrm>
            <a:prstGeom prst="rect">
              <a:avLst/>
            </a:prstGeo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968087A8-44FE-44BD-8AB2-ED1D99F10F6F}"/>
                </a:ext>
              </a:extLst>
            </p:cNvPr>
            <p:cNvGrpSpPr/>
            <p:nvPr/>
          </p:nvGrpSpPr>
          <p:grpSpPr>
            <a:xfrm rot="5400000">
              <a:off x="9648758" y="723542"/>
              <a:ext cx="2060812" cy="258891"/>
              <a:chOff x="-88930" y="3174780"/>
              <a:chExt cx="12280929" cy="452077"/>
            </a:xfrm>
          </p:grpSpPr>
          <p:pic>
            <p:nvPicPr>
              <p:cNvPr id="34" name="圖形 33">
                <a:extLst>
                  <a:ext uri="{FF2B5EF4-FFF2-40B4-BE49-F238E27FC236}">
                    <a16:creationId xmlns:a16="http://schemas.microsoft.com/office/drawing/2014/main" id="{3817A483-3FFB-45B7-A832-D2B621FE64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62821"/>
              <a:stretch/>
            </p:blipFill>
            <p:spPr>
              <a:xfrm>
                <a:off x="-88930" y="3184189"/>
                <a:ext cx="12280929" cy="442668"/>
              </a:xfrm>
              <a:prstGeom prst="rect">
                <a:avLst/>
              </a:prstGeom>
            </p:spPr>
          </p:pic>
          <p:cxnSp>
            <p:nvCxnSpPr>
              <p:cNvPr id="35" name="直線接點 34">
                <a:extLst>
                  <a:ext uri="{FF2B5EF4-FFF2-40B4-BE49-F238E27FC236}">
                    <a16:creationId xmlns:a16="http://schemas.microsoft.com/office/drawing/2014/main" id="{CE7F9B61-4EF6-4F20-81E6-5FAAE19A69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3679" y="3174780"/>
                <a:ext cx="11452466" cy="0"/>
              </a:xfrm>
              <a:prstGeom prst="line">
                <a:avLst/>
              </a:prstGeom>
              <a:ln w="12700">
                <a:gradFill>
                  <a:gsLst>
                    <a:gs pos="87000">
                      <a:srgbClr val="00FF9D"/>
                    </a:gs>
                    <a:gs pos="0">
                      <a:srgbClr val="00FF9D">
                        <a:alpha val="0"/>
                      </a:srgbClr>
                    </a:gs>
                    <a:gs pos="14000">
                      <a:srgbClr val="FFFF00"/>
                    </a:gs>
                    <a:gs pos="100000">
                      <a:srgbClr val="00FF9D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矩形: 圓角 47">
            <a:extLst>
              <a:ext uri="{FF2B5EF4-FFF2-40B4-BE49-F238E27FC236}">
                <a16:creationId xmlns:a16="http://schemas.microsoft.com/office/drawing/2014/main" id="{8B63F7CE-7ABA-4B6D-9315-D4B00CEC1345}"/>
              </a:ext>
            </a:extLst>
          </p:cNvPr>
          <p:cNvSpPr/>
          <p:nvPr/>
        </p:nvSpPr>
        <p:spPr>
          <a:xfrm>
            <a:off x="7779938" y="2132960"/>
            <a:ext cx="3357962" cy="1105442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342900" dist="177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字方塊 10">
            <a:extLst>
              <a:ext uri="{FF2B5EF4-FFF2-40B4-BE49-F238E27FC236}">
                <a16:creationId xmlns:a16="http://schemas.microsoft.com/office/drawing/2014/main" id="{1ECF0A91-2A4A-40E8-BB4E-C17ADDFC9A91}"/>
              </a:ext>
            </a:extLst>
          </p:cNvPr>
          <p:cNvSpPr txBox="1"/>
          <p:nvPr/>
        </p:nvSpPr>
        <p:spPr>
          <a:xfrm>
            <a:off x="7903464" y="2198889"/>
            <a:ext cx="3152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 images with text which is automatically recognized by OCR.</a:t>
            </a:r>
            <a:endParaRPr kumimoji="1" lang="zh-TW" altLang="en-US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85185B-E58A-C04A-A4A8-F20C6949792D}"/>
              </a:ext>
            </a:extLst>
          </p:cNvPr>
          <p:cNvSpPr/>
          <p:nvPr/>
        </p:nvSpPr>
        <p:spPr>
          <a:xfrm>
            <a:off x="1136058" y="2304954"/>
            <a:ext cx="803375" cy="211662"/>
          </a:xfrm>
          <a:prstGeom prst="rect">
            <a:avLst/>
          </a:prstGeom>
          <a:solidFill>
            <a:srgbClr val="44D2C4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78024-470E-4C41-AAF5-8B801FBEDB60}"/>
              </a:ext>
            </a:extLst>
          </p:cNvPr>
          <p:cNvSpPr/>
          <p:nvPr/>
        </p:nvSpPr>
        <p:spPr>
          <a:xfrm>
            <a:off x="2550741" y="5610570"/>
            <a:ext cx="1411659" cy="347685"/>
          </a:xfrm>
          <a:prstGeom prst="rect">
            <a:avLst/>
          </a:prstGeom>
          <a:solidFill>
            <a:srgbClr val="44D2C4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367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2DE74F-58AF-5D46-8452-28528F43FE2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89212" y="2759358"/>
            <a:ext cx="5317888" cy="3803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TW" sz="3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Find a specific customer in the mess business cards</a:t>
            </a:r>
          </a:p>
          <a:p>
            <a:pPr marL="0" indent="0">
              <a:buNone/>
            </a:pPr>
            <a:endParaRPr lang="en-TW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Upload the photos of business card to NAS and search by the keywords.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64A886F-A342-1347-AC31-1012B047E7E6}"/>
              </a:ext>
            </a:extLst>
          </p:cNvPr>
          <p:cNvSpPr txBox="1"/>
          <p:nvPr/>
        </p:nvSpPr>
        <p:spPr>
          <a:xfrm>
            <a:off x="689212" y="2150394"/>
            <a:ext cx="2916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 Sales Person</a:t>
            </a:r>
          </a:p>
        </p:txBody>
      </p:sp>
    </p:spTree>
    <p:extLst>
      <p:ext uri="{BB962C8B-B14F-4D97-AF65-F5344CB8AC3E}">
        <p14:creationId xmlns:p14="http://schemas.microsoft.com/office/powerpoint/2010/main" val="2209012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9A6E24-7AD2-1747-8B69-9D70AF3E6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66794"/>
            <a:ext cx="8037578" cy="51160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5B8DAF-724A-644D-971F-9699CD09B0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5600" y="49712"/>
            <a:ext cx="10317948" cy="1606550"/>
          </a:xfrm>
        </p:spPr>
        <p:txBody>
          <a:bodyPr/>
          <a:lstStyle/>
          <a:p>
            <a:pPr algn="ctr"/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 the things in the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72E71-DE52-7147-919D-A232B3411B7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503103" y="3863526"/>
            <a:ext cx="3171825" cy="2287587"/>
          </a:xfrm>
        </p:spPr>
        <p:txBody>
          <a:bodyPr>
            <a:normAutofit/>
          </a:bodyPr>
          <a:lstStyle/>
          <a:p>
            <a:r>
              <a:rPr lang="en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 the photos by thing by keyword or filter.</a:t>
            </a:r>
          </a:p>
          <a:p>
            <a:r>
              <a:rPr lang="en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 Core supports to recognize 390 things.</a:t>
            </a:r>
          </a:p>
        </p:txBody>
      </p:sp>
      <p:sp>
        <p:nvSpPr>
          <p:cNvPr id="16" name="矩形: 圓角 47">
            <a:extLst>
              <a:ext uri="{FF2B5EF4-FFF2-40B4-BE49-F238E27FC236}">
                <a16:creationId xmlns:a16="http://schemas.microsoft.com/office/drawing/2014/main" id="{65CDD86D-D285-47A5-B4A9-BF2952A56A4D}"/>
              </a:ext>
            </a:extLst>
          </p:cNvPr>
          <p:cNvSpPr/>
          <p:nvPr/>
        </p:nvSpPr>
        <p:spPr>
          <a:xfrm>
            <a:off x="7894894" y="2101829"/>
            <a:ext cx="3978657" cy="1395884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342900" dist="177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0">
            <a:extLst>
              <a:ext uri="{FF2B5EF4-FFF2-40B4-BE49-F238E27FC236}">
                <a16:creationId xmlns:a16="http://schemas.microsoft.com/office/drawing/2014/main" id="{60E029AD-2563-41A4-AABB-CDF7A341CB7E}"/>
              </a:ext>
            </a:extLst>
          </p:cNvPr>
          <p:cNvSpPr txBox="1"/>
          <p:nvPr/>
        </p:nvSpPr>
        <p:spPr>
          <a:xfrm>
            <a:off x="7993230" y="2161544"/>
            <a:ext cx="3978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kumimoji="1"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Core</a:t>
            </a:r>
            <a:r>
              <a:rPr kumimoji="1"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recognizes the things in photos by AI engine. </a:t>
            </a:r>
            <a:r>
              <a:rPr kumimoji="1" lang="en-US" altLang="zh-TW" sz="20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Qsirch</a:t>
            </a:r>
            <a:r>
              <a:rPr kumimoji="1"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can search the photos by thing.</a:t>
            </a:r>
            <a:endParaRPr kumimoji="1" lang="zh-TW" altLang="en-US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F7B3F1BE-2563-41F5-94E4-BC630368FFB0}"/>
              </a:ext>
            </a:extLst>
          </p:cNvPr>
          <p:cNvGrpSpPr/>
          <p:nvPr/>
        </p:nvGrpSpPr>
        <p:grpSpPr>
          <a:xfrm>
            <a:off x="10727138" y="-177418"/>
            <a:ext cx="1373106" cy="2060812"/>
            <a:chOff x="10549718" y="-177418"/>
            <a:chExt cx="1373106" cy="2060812"/>
          </a:xfrm>
        </p:grpSpPr>
        <p:pic>
          <p:nvPicPr>
            <p:cNvPr id="12" name="圖片 11" descr="一張含有 光 的圖片&#10;&#10;自動產生的描述">
              <a:extLst>
                <a:ext uri="{FF2B5EF4-FFF2-40B4-BE49-F238E27FC236}">
                  <a16:creationId xmlns:a16="http://schemas.microsoft.com/office/drawing/2014/main" id="{7A4390B1-5728-43C1-987F-3F229C390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28418" y="268148"/>
              <a:ext cx="1194406" cy="920508"/>
            </a:xfrm>
            <a:prstGeom prst="rect">
              <a:avLst/>
            </a:prstGeo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F5F790F6-C4CB-471E-B2C3-8E6923F5AFC4}"/>
                </a:ext>
              </a:extLst>
            </p:cNvPr>
            <p:cNvGrpSpPr/>
            <p:nvPr/>
          </p:nvGrpSpPr>
          <p:grpSpPr>
            <a:xfrm rot="5400000">
              <a:off x="9648758" y="723542"/>
              <a:ext cx="2060812" cy="258891"/>
              <a:chOff x="-88930" y="3174780"/>
              <a:chExt cx="12280929" cy="452077"/>
            </a:xfrm>
          </p:grpSpPr>
          <p:pic>
            <p:nvPicPr>
              <p:cNvPr id="20" name="圖形 19">
                <a:extLst>
                  <a:ext uri="{FF2B5EF4-FFF2-40B4-BE49-F238E27FC236}">
                    <a16:creationId xmlns:a16="http://schemas.microsoft.com/office/drawing/2014/main" id="{8A7B0638-A294-4CB8-B6B8-5EBBEEBB80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62821"/>
              <a:stretch/>
            </p:blipFill>
            <p:spPr>
              <a:xfrm>
                <a:off x="-88930" y="3184189"/>
                <a:ext cx="12280929" cy="442668"/>
              </a:xfrm>
              <a:prstGeom prst="rect">
                <a:avLst/>
              </a:prstGeom>
            </p:spPr>
          </p:pic>
          <p:cxnSp>
            <p:nvCxnSpPr>
              <p:cNvPr id="21" name="直線接點 20">
                <a:extLst>
                  <a:ext uri="{FF2B5EF4-FFF2-40B4-BE49-F238E27FC236}">
                    <a16:creationId xmlns:a16="http://schemas.microsoft.com/office/drawing/2014/main" id="{294B28CF-82F1-4EE1-BAA1-5982A523AB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3678" y="3174780"/>
                <a:ext cx="11452464" cy="0"/>
              </a:xfrm>
              <a:prstGeom prst="line">
                <a:avLst/>
              </a:prstGeom>
              <a:ln w="12700">
                <a:gradFill>
                  <a:gsLst>
                    <a:gs pos="87000">
                      <a:srgbClr val="00FF9D"/>
                    </a:gs>
                    <a:gs pos="0">
                      <a:srgbClr val="00FF9D">
                        <a:alpha val="0"/>
                      </a:srgbClr>
                    </a:gs>
                    <a:gs pos="14000">
                      <a:srgbClr val="FFFF00"/>
                    </a:gs>
                    <a:gs pos="100000">
                      <a:srgbClr val="00FF9D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102254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ontent Placeholder 5">
            <a:extLst>
              <a:ext uri="{FF2B5EF4-FFF2-40B4-BE49-F238E27FC236}">
                <a16:creationId xmlns:a16="http://schemas.microsoft.com/office/drawing/2014/main" id="{BD4EEAA0-3E09-F24B-AB87-FFE803F3A32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60676" y="3054350"/>
            <a:ext cx="4812375" cy="3803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Find out your pet’s photo in a second</a:t>
            </a:r>
            <a:endParaRPr lang="en-TW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TW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After backing photos to NAS, you can use keyword or filter to find out your pet’s photos.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70C603E-E58C-0F45-9B6A-AD148914A5F3}"/>
              </a:ext>
            </a:extLst>
          </p:cNvPr>
          <p:cNvSpPr txBox="1"/>
          <p:nvPr/>
        </p:nvSpPr>
        <p:spPr>
          <a:xfrm>
            <a:off x="6549386" y="2500612"/>
            <a:ext cx="3596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 Cataholic And D</a:t>
            </a:r>
            <a:r>
              <a:rPr lang="en-US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ogaholic</a:t>
            </a:r>
            <a:endParaRPr lang="en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331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49AC5C-89EF-5942-9ADB-2D14E8800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743" y="1495006"/>
            <a:ext cx="8810210" cy="49565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C5F2C-828B-D048-BA94-C9520CA6A0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4606"/>
            <a:ext cx="12192000" cy="1325563"/>
          </a:xfrm>
        </p:spPr>
        <p:txBody>
          <a:bodyPr/>
          <a:lstStyle/>
          <a:p>
            <a:pPr algn="ctr"/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Filter out the photos by color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2D5144-BEB9-5E47-9A30-48255131CC3B}"/>
              </a:ext>
            </a:extLst>
          </p:cNvPr>
          <p:cNvSpPr txBox="1">
            <a:spLocks/>
          </p:cNvSpPr>
          <p:nvPr/>
        </p:nvSpPr>
        <p:spPr>
          <a:xfrm>
            <a:off x="209877" y="4767460"/>
            <a:ext cx="3028623" cy="1008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Setup the minimum percentage of colors in the filter results.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CB8C6-CE8F-9C41-8D70-2E00E3D16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77" y="2486860"/>
            <a:ext cx="4833587" cy="1884280"/>
          </a:xfrm>
          <a:prstGeom prst="rect">
            <a:avLst/>
          </a:prstGeom>
          <a:effectLst>
            <a:outerShdw blurRad="457200" dist="482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6619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2DE74F-58AF-5D46-8452-28528F43FE2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0" y="3203101"/>
            <a:ext cx="5232400" cy="3803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TW" sz="3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Find out the elements in specific color</a:t>
            </a:r>
          </a:p>
          <a:p>
            <a:pPr marL="0" indent="0">
              <a:buNone/>
            </a:pPr>
            <a:endParaRPr lang="en-TW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Select the specific color as a filter to search image you need.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64A886F-A342-1347-AC31-1012B047E7E6}"/>
              </a:ext>
            </a:extLst>
          </p:cNvPr>
          <p:cNvSpPr txBox="1"/>
          <p:nvPr/>
        </p:nvSpPr>
        <p:spPr>
          <a:xfrm>
            <a:off x="6096000" y="2600770"/>
            <a:ext cx="3596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 Designer</a:t>
            </a:r>
          </a:p>
        </p:txBody>
      </p:sp>
    </p:spTree>
    <p:extLst>
      <p:ext uri="{BB962C8B-B14F-4D97-AF65-F5344CB8AC3E}">
        <p14:creationId xmlns:p14="http://schemas.microsoft.com/office/powerpoint/2010/main" val="3910342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8">
            <a:extLst>
              <a:ext uri="{FF2B5EF4-FFF2-40B4-BE49-F238E27FC236}">
                <a16:creationId xmlns:a16="http://schemas.microsoft.com/office/drawing/2014/main" id="{8CE22136-173D-0E48-B471-18C91E996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5" y="2866131"/>
            <a:ext cx="8370668" cy="3877268"/>
          </a:xfrm>
          <a:prstGeom prst="rect">
            <a:avLst/>
          </a:prstGeom>
        </p:spPr>
      </p:pic>
      <p:pic>
        <p:nvPicPr>
          <p:cNvPr id="10" name="圖片 12">
            <a:extLst>
              <a:ext uri="{FF2B5EF4-FFF2-40B4-BE49-F238E27FC236}">
                <a16:creationId xmlns:a16="http://schemas.microsoft.com/office/drawing/2014/main" id="{688707D2-85D5-0E45-89FA-5759B7123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917" y="1498715"/>
            <a:ext cx="6736596" cy="31803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5472B6A-0383-C746-8B74-4FB5A64EF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9739"/>
            <a:ext cx="119888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Map Search</a:t>
            </a:r>
            <a:b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1" lang="en-US" altLang="zh-TW" sz="4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Quickly find photos of a specific location</a:t>
            </a:r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2BAD442-F493-439C-B0F6-B7C97F1A74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55" y="2063896"/>
            <a:ext cx="2031207" cy="13028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矩形: 圓角 47">
            <a:extLst>
              <a:ext uri="{FF2B5EF4-FFF2-40B4-BE49-F238E27FC236}">
                <a16:creationId xmlns:a16="http://schemas.microsoft.com/office/drawing/2014/main" id="{7016B8A5-7F50-4A5F-A49A-0458FF79CF04}"/>
              </a:ext>
            </a:extLst>
          </p:cNvPr>
          <p:cNvSpPr/>
          <p:nvPr/>
        </p:nvSpPr>
        <p:spPr>
          <a:xfrm>
            <a:off x="262894" y="1567702"/>
            <a:ext cx="4302282" cy="1418326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342900" dist="177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1C3575B-18F7-4BDA-83C0-0B78E4DA388B}"/>
              </a:ext>
            </a:extLst>
          </p:cNvPr>
          <p:cNvSpPr txBox="1"/>
          <p:nvPr/>
        </p:nvSpPr>
        <p:spPr>
          <a:xfrm>
            <a:off x="319515" y="1615145"/>
            <a:ext cx="4189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" altLang="zh-TW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Categories present photos of the same location. You can also search, quickly view and specify locations/landmarks in the map!</a:t>
            </a:r>
            <a:endParaRPr kumimoji="1" lang="zh-TW" altLang="en-US" sz="20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630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3F372DE6-90E7-FB4F-BE7A-F1D332F27C1F}"/>
              </a:ext>
            </a:extLst>
          </p:cNvPr>
          <p:cNvSpPr txBox="1">
            <a:spLocks/>
          </p:cNvSpPr>
          <p:nvPr/>
        </p:nvSpPr>
        <p:spPr>
          <a:xfrm>
            <a:off x="6403712" y="3176953"/>
            <a:ext cx="5433633" cy="3803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See your footprints where you have traveled</a:t>
            </a:r>
            <a:endParaRPr lang="en-TW" sz="3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TW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map search shows all your photo with GPS information on the map. You can quickly view the photos taken around the world.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D37F98-E3DC-B344-A02D-CF2D322A6D7D}"/>
              </a:ext>
            </a:extLst>
          </p:cNvPr>
          <p:cNvSpPr txBox="1"/>
          <p:nvPr/>
        </p:nvSpPr>
        <p:spPr>
          <a:xfrm>
            <a:off x="6446743" y="2575247"/>
            <a:ext cx="3596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 Traveler</a:t>
            </a:r>
          </a:p>
        </p:txBody>
      </p:sp>
    </p:spTree>
    <p:extLst>
      <p:ext uri="{BB962C8B-B14F-4D97-AF65-F5344CB8AC3E}">
        <p14:creationId xmlns:p14="http://schemas.microsoft.com/office/powerpoint/2010/main" val="3130668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FFE0051E-B904-4CD8-90EE-622E7D7F3DC2}"/>
              </a:ext>
            </a:extLst>
          </p:cNvPr>
          <p:cNvSpPr txBox="1">
            <a:spLocks/>
          </p:cNvSpPr>
          <p:nvPr/>
        </p:nvSpPr>
        <p:spPr>
          <a:xfrm>
            <a:off x="6626461" y="1577133"/>
            <a:ext cx="4353163" cy="37037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TW" sz="6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Filing And Archive </a:t>
            </a:r>
            <a:br>
              <a:rPr lang="en-TW" sz="6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TW" sz="6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Search Results</a:t>
            </a:r>
          </a:p>
        </p:txBody>
      </p:sp>
    </p:spTree>
    <p:extLst>
      <p:ext uri="{BB962C8B-B14F-4D97-AF65-F5344CB8AC3E}">
        <p14:creationId xmlns:p14="http://schemas.microsoft.com/office/powerpoint/2010/main" val="1676019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93">
            <a:extLst>
              <a:ext uri="{FF2B5EF4-FFF2-40B4-BE49-F238E27FC236}">
                <a16:creationId xmlns:a16="http://schemas.microsoft.com/office/drawing/2014/main" id="{21EA26C6-741A-4629-A943-F02626BFF9CD}"/>
              </a:ext>
            </a:extLst>
          </p:cNvPr>
          <p:cNvSpPr/>
          <p:nvPr/>
        </p:nvSpPr>
        <p:spPr>
          <a:xfrm>
            <a:off x="-277204" y="3199002"/>
            <a:ext cx="7713086" cy="2792225"/>
          </a:xfrm>
          <a:prstGeom prst="rect">
            <a:avLst/>
          </a:prstGeom>
          <a:gradFill>
            <a:gsLst>
              <a:gs pos="87000">
                <a:srgbClr val="FFFF00"/>
              </a:gs>
              <a:gs pos="0">
                <a:srgbClr val="00FF9D">
                  <a:alpha val="0"/>
                </a:srgbClr>
              </a:gs>
              <a:gs pos="14000">
                <a:srgbClr val="FFFF00"/>
              </a:gs>
              <a:gs pos="100000">
                <a:srgbClr val="00FF9D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4" name="矩形: 圓角 103">
            <a:extLst>
              <a:ext uri="{FF2B5EF4-FFF2-40B4-BE49-F238E27FC236}">
                <a16:creationId xmlns:a16="http://schemas.microsoft.com/office/drawing/2014/main" id="{467551FA-7D92-4960-91DD-239C6C559402}"/>
              </a:ext>
            </a:extLst>
          </p:cNvPr>
          <p:cNvSpPr/>
          <p:nvPr/>
        </p:nvSpPr>
        <p:spPr>
          <a:xfrm>
            <a:off x="804997" y="2771764"/>
            <a:ext cx="5893038" cy="1011159"/>
          </a:xfrm>
          <a:prstGeom prst="roundRect">
            <a:avLst>
              <a:gd name="adj" fmla="val 8215"/>
            </a:avLst>
          </a:prstGeom>
          <a:gradFill>
            <a:gsLst>
              <a:gs pos="62000">
                <a:srgbClr val="0B8723"/>
              </a:gs>
              <a:gs pos="100000">
                <a:srgbClr val="00482D"/>
              </a:gs>
            </a:gsLst>
            <a:lin ang="5400000" scaled="0"/>
          </a:gradFill>
          <a:ln>
            <a:gradFill>
              <a:gsLst>
                <a:gs pos="0">
                  <a:srgbClr val="00B050"/>
                </a:gs>
                <a:gs pos="100000">
                  <a:srgbClr val="00B0F0"/>
                </a:gs>
              </a:gsLst>
              <a:lin ang="5400000" scaled="1"/>
            </a:gradFill>
          </a:ln>
          <a:effectLst>
            <a:outerShdw blurRad="266700" dist="266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55E6565D-852C-A240-B8FB-57F70C082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606799"/>
          </a:xfrm>
        </p:spPr>
        <p:txBody>
          <a:bodyPr>
            <a:normAutofit fontScale="90000"/>
          </a:bodyPr>
          <a:lstStyle/>
          <a:p>
            <a:r>
              <a:rPr lang="en-TW" sz="5300" b="1">
                <a:latin typeface="Arial" panose="020B0604020202020204" pitchFamily="34" charset="0"/>
                <a:cs typeface="Arial" panose="020B0604020202020204" pitchFamily="34" charset="0"/>
              </a:rPr>
              <a:t>Qsirch 5.0 </a:t>
            </a:r>
            <a:br>
              <a:rPr lang="en-TW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upgrade file management and search solution</a:t>
            </a:r>
            <a:endParaRPr lang="en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4D9C3A70-5CF0-4229-A24A-C29635EBE0AF}"/>
              </a:ext>
            </a:extLst>
          </p:cNvPr>
          <p:cNvGrpSpPr/>
          <p:nvPr/>
        </p:nvGrpSpPr>
        <p:grpSpPr>
          <a:xfrm>
            <a:off x="818045" y="1493076"/>
            <a:ext cx="5855890" cy="442482"/>
            <a:chOff x="660951" y="1613488"/>
            <a:chExt cx="5855890" cy="442482"/>
          </a:xfrm>
        </p:grpSpPr>
        <p:sp>
          <p:nvSpPr>
            <p:cNvPr id="2" name="矩形: 圓角 1">
              <a:extLst>
                <a:ext uri="{FF2B5EF4-FFF2-40B4-BE49-F238E27FC236}">
                  <a16:creationId xmlns:a16="http://schemas.microsoft.com/office/drawing/2014/main" id="{3D0CFDF5-E1F7-4C7F-A904-224B72F2AA09}"/>
                </a:ext>
              </a:extLst>
            </p:cNvPr>
            <p:cNvSpPr/>
            <p:nvPr/>
          </p:nvSpPr>
          <p:spPr>
            <a:xfrm>
              <a:off x="660951" y="1613488"/>
              <a:ext cx="5850875" cy="442482"/>
            </a:xfrm>
            <a:prstGeom prst="roundRect">
              <a:avLst/>
            </a:prstGeom>
            <a:gradFill>
              <a:gsLst>
                <a:gs pos="61000">
                  <a:schemeClr val="accent2"/>
                </a:gs>
                <a:gs pos="100000">
                  <a:schemeClr val="accent4">
                    <a:lumMod val="60000"/>
                    <a:lumOff val="40000"/>
                  </a:schemeClr>
                </a:gs>
                <a:gs pos="0">
                  <a:srgbClr val="FEA300"/>
                </a:gs>
              </a:gsLst>
              <a:lin ang="5400000" scaled="0"/>
            </a:gradFill>
            <a:ln>
              <a:gradFill>
                <a:gsLst>
                  <a:gs pos="55000">
                    <a:srgbClr val="FEA300"/>
                  </a:gs>
                  <a:gs pos="100000">
                    <a:srgbClr val="00FF9D"/>
                  </a:gs>
                </a:gsLst>
                <a:lin ang="5400000" scaled="1"/>
              </a:gradFill>
            </a:ln>
            <a:effectLst>
              <a:outerShdw blurRad="165100" dist="889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B w="158750" h="165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7" name="Rectangle 41">
              <a:extLst>
                <a:ext uri="{FF2B5EF4-FFF2-40B4-BE49-F238E27FC236}">
                  <a16:creationId xmlns:a16="http://schemas.microsoft.com/office/drawing/2014/main" id="{2161F9A8-D21F-48D3-96B5-89A7BD841213}"/>
                </a:ext>
              </a:extLst>
            </p:cNvPr>
            <p:cNvSpPr/>
            <p:nvPr/>
          </p:nvSpPr>
          <p:spPr>
            <a:xfrm>
              <a:off x="669795" y="1627397"/>
              <a:ext cx="5847046" cy="387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W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QNAP </a:t>
              </a:r>
              <a:r>
                <a:rPr lang="en-US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file management and search solution</a:t>
              </a:r>
              <a:endParaRPr lang="en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6E6C78F8-35A8-4600-A4CA-B50502935C04}"/>
              </a:ext>
            </a:extLst>
          </p:cNvPr>
          <p:cNvGrpSpPr/>
          <p:nvPr/>
        </p:nvGrpSpPr>
        <p:grpSpPr>
          <a:xfrm>
            <a:off x="723577" y="2055026"/>
            <a:ext cx="1411364" cy="836043"/>
            <a:chOff x="6778035" y="1898977"/>
            <a:chExt cx="1411364" cy="836043"/>
          </a:xfrm>
        </p:grpSpPr>
        <p:grpSp>
          <p:nvGrpSpPr>
            <p:cNvPr id="99" name="群組 98">
              <a:extLst>
                <a:ext uri="{FF2B5EF4-FFF2-40B4-BE49-F238E27FC236}">
                  <a16:creationId xmlns:a16="http://schemas.microsoft.com/office/drawing/2014/main" id="{90460D9D-7143-4EBF-88A0-89654A7E80FC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3" name="矩形: 圓角 2">
                <a:extLst>
                  <a:ext uri="{FF2B5EF4-FFF2-40B4-BE49-F238E27FC236}">
                    <a16:creationId xmlns:a16="http://schemas.microsoft.com/office/drawing/2014/main" id="{A5C27368-94C6-4A8D-A592-7D0C38A0232A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61000">
                    <a:srgbClr val="3408FD"/>
                  </a:gs>
                  <a:gs pos="74000">
                    <a:srgbClr val="5C17FB"/>
                  </a:gs>
                  <a:gs pos="0">
                    <a:srgbClr val="1F00FE"/>
                  </a:gs>
                  <a:gs pos="100000">
                    <a:srgbClr val="00FF9D"/>
                  </a:gs>
                </a:gsLst>
                <a:lin ang="5400000" scaled="0"/>
              </a:gradFill>
              <a:ln>
                <a:gradFill>
                  <a:gsLst>
                    <a:gs pos="0">
                      <a:srgbClr val="1F00FE"/>
                    </a:gs>
                    <a:gs pos="100000">
                      <a:srgbClr val="00FF9D"/>
                    </a:gs>
                  </a:gsLst>
                  <a:lin ang="5400000" scaled="1"/>
                </a:gradFill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98" name="Rounded Rectangle 3">
                <a:extLst>
                  <a:ext uri="{FF2B5EF4-FFF2-40B4-BE49-F238E27FC236}">
                    <a16:creationId xmlns:a16="http://schemas.microsoft.com/office/drawing/2014/main" id="{DCA00D41-C798-4D9C-8859-C7665ED9EB93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Qfile</a:t>
                </a:r>
              </a:p>
              <a:p>
                <a:pPr algn="ctr"/>
                <a:r>
                  <a:rPr lang="en-US" sz="15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A</a:t>
                </a:r>
                <a:r>
                  <a:rPr lang="en-TW" sz="15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uto upload</a:t>
                </a:r>
              </a:p>
            </p:txBody>
          </p:sp>
        </p:grpSp>
        <p:sp>
          <p:nvSpPr>
            <p:cNvPr id="101" name="Down Arrow 43">
              <a:extLst>
                <a:ext uri="{FF2B5EF4-FFF2-40B4-BE49-F238E27FC236}">
                  <a16:creationId xmlns:a16="http://schemas.microsoft.com/office/drawing/2014/main" id="{A2B4012A-E5B1-4DFA-BC84-0036972AB704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00F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05" name="矩形 104">
            <a:extLst>
              <a:ext uri="{FF2B5EF4-FFF2-40B4-BE49-F238E27FC236}">
                <a16:creationId xmlns:a16="http://schemas.microsoft.com/office/drawing/2014/main" id="{E5A56CBE-6C4F-41C0-8914-53190CD24071}"/>
              </a:ext>
            </a:extLst>
          </p:cNvPr>
          <p:cNvSpPr/>
          <p:nvPr/>
        </p:nvSpPr>
        <p:spPr>
          <a:xfrm>
            <a:off x="3206033" y="2821490"/>
            <a:ext cx="10887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TW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data</a:t>
            </a:r>
          </a:p>
        </p:txBody>
      </p:sp>
      <p:sp>
        <p:nvSpPr>
          <p:cNvPr id="108" name="Rounded Rectangle 10">
            <a:extLst>
              <a:ext uri="{FF2B5EF4-FFF2-40B4-BE49-F238E27FC236}">
                <a16:creationId xmlns:a16="http://schemas.microsoft.com/office/drawing/2014/main" id="{FD445BF9-912C-4E3D-9DCB-050939B74B47}"/>
              </a:ext>
            </a:extLst>
          </p:cNvPr>
          <p:cNvSpPr/>
          <p:nvPr/>
        </p:nvSpPr>
        <p:spPr>
          <a:xfrm>
            <a:off x="895652" y="3321955"/>
            <a:ext cx="4151701" cy="365202"/>
          </a:xfrm>
          <a:prstGeom prst="roundRect">
            <a:avLst>
              <a:gd name="adj" fmla="val 649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TW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 indexing</a:t>
            </a:r>
          </a:p>
        </p:txBody>
      </p:sp>
      <p:sp>
        <p:nvSpPr>
          <p:cNvPr id="110" name="Rounded Rectangle 11">
            <a:extLst>
              <a:ext uri="{FF2B5EF4-FFF2-40B4-BE49-F238E27FC236}">
                <a16:creationId xmlns:a16="http://schemas.microsoft.com/office/drawing/2014/main" id="{00EF0DA9-A594-427F-BD14-0FA5D77B1432}"/>
              </a:ext>
            </a:extLst>
          </p:cNvPr>
          <p:cNvSpPr/>
          <p:nvPr/>
        </p:nvSpPr>
        <p:spPr>
          <a:xfrm>
            <a:off x="5175879" y="3321955"/>
            <a:ext cx="1420575" cy="365202"/>
          </a:xfrm>
          <a:prstGeom prst="roundRect">
            <a:avLst>
              <a:gd name="adj" fmla="val 39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TW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Exclude from indexing</a:t>
            </a:r>
          </a:p>
        </p:txBody>
      </p:sp>
      <p:grpSp>
        <p:nvGrpSpPr>
          <p:cNvPr id="111" name="群組 110">
            <a:extLst>
              <a:ext uri="{FF2B5EF4-FFF2-40B4-BE49-F238E27FC236}">
                <a16:creationId xmlns:a16="http://schemas.microsoft.com/office/drawing/2014/main" id="{319D8190-AC15-408F-82E9-6593BA694EEB}"/>
              </a:ext>
            </a:extLst>
          </p:cNvPr>
          <p:cNvGrpSpPr/>
          <p:nvPr/>
        </p:nvGrpSpPr>
        <p:grpSpPr>
          <a:xfrm>
            <a:off x="2267386" y="2055026"/>
            <a:ext cx="1411364" cy="836043"/>
            <a:chOff x="6778035" y="1898977"/>
            <a:chExt cx="1411364" cy="836043"/>
          </a:xfrm>
        </p:grpSpPr>
        <p:grpSp>
          <p:nvGrpSpPr>
            <p:cNvPr id="112" name="群組 111">
              <a:extLst>
                <a:ext uri="{FF2B5EF4-FFF2-40B4-BE49-F238E27FC236}">
                  <a16:creationId xmlns:a16="http://schemas.microsoft.com/office/drawing/2014/main" id="{9F5A225C-AE34-47ED-AE3A-FF7F0A32AE78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114" name="矩形: 圓角 113">
                <a:extLst>
                  <a:ext uri="{FF2B5EF4-FFF2-40B4-BE49-F238E27FC236}">
                    <a16:creationId xmlns:a16="http://schemas.microsoft.com/office/drawing/2014/main" id="{F0A88AEF-E736-4821-8CE0-A214BB70BF13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61000">
                    <a:srgbClr val="3408FD"/>
                  </a:gs>
                  <a:gs pos="74000">
                    <a:srgbClr val="5C17FB"/>
                  </a:gs>
                  <a:gs pos="0">
                    <a:srgbClr val="1F00FE"/>
                  </a:gs>
                  <a:gs pos="100000">
                    <a:srgbClr val="00FF9D"/>
                  </a:gs>
                </a:gsLst>
                <a:lin ang="5400000" scaled="0"/>
              </a:gradFill>
              <a:ln>
                <a:gradFill>
                  <a:gsLst>
                    <a:gs pos="0">
                      <a:srgbClr val="1F00FE"/>
                    </a:gs>
                    <a:gs pos="100000">
                      <a:srgbClr val="00FF9D"/>
                    </a:gs>
                  </a:gsLst>
                  <a:lin ang="5400000" scaled="1"/>
                </a:gradFill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Rounded Rectangle 3">
                <a:extLst>
                  <a:ext uri="{FF2B5EF4-FFF2-40B4-BE49-F238E27FC236}">
                    <a16:creationId xmlns:a16="http://schemas.microsoft.com/office/drawing/2014/main" id="{682F2A68-B50A-4D90-9898-BAB955FE50B8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File Station</a:t>
                </a:r>
              </a:p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uploads</a:t>
                </a:r>
              </a:p>
            </p:txBody>
          </p:sp>
        </p:grpSp>
        <p:sp>
          <p:nvSpPr>
            <p:cNvPr id="113" name="Down Arrow 43">
              <a:extLst>
                <a:ext uri="{FF2B5EF4-FFF2-40B4-BE49-F238E27FC236}">
                  <a16:creationId xmlns:a16="http://schemas.microsoft.com/office/drawing/2014/main" id="{43E545D3-B6F0-43B4-B480-5B0981F9A20C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00F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16" name="群組 115">
            <a:extLst>
              <a:ext uri="{FF2B5EF4-FFF2-40B4-BE49-F238E27FC236}">
                <a16:creationId xmlns:a16="http://schemas.microsoft.com/office/drawing/2014/main" id="{D55018E7-5093-4B70-B5F2-88CF0A3082AA}"/>
              </a:ext>
            </a:extLst>
          </p:cNvPr>
          <p:cNvGrpSpPr/>
          <p:nvPr/>
        </p:nvGrpSpPr>
        <p:grpSpPr>
          <a:xfrm>
            <a:off x="3811195" y="2055026"/>
            <a:ext cx="1411364" cy="836043"/>
            <a:chOff x="6778035" y="1898977"/>
            <a:chExt cx="1411364" cy="836043"/>
          </a:xfrm>
        </p:grpSpPr>
        <p:grpSp>
          <p:nvGrpSpPr>
            <p:cNvPr id="117" name="群組 116">
              <a:extLst>
                <a:ext uri="{FF2B5EF4-FFF2-40B4-BE49-F238E27FC236}">
                  <a16:creationId xmlns:a16="http://schemas.microsoft.com/office/drawing/2014/main" id="{F96D9669-87A3-4A83-BAB8-B3C1150013D2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119" name="矩形: 圓角 118">
                <a:extLst>
                  <a:ext uri="{FF2B5EF4-FFF2-40B4-BE49-F238E27FC236}">
                    <a16:creationId xmlns:a16="http://schemas.microsoft.com/office/drawing/2014/main" id="{240AC30B-3C19-43AA-9EAC-30FB00C803A5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61000">
                    <a:srgbClr val="3408FD"/>
                  </a:gs>
                  <a:gs pos="74000">
                    <a:srgbClr val="5C17FB"/>
                  </a:gs>
                  <a:gs pos="0">
                    <a:srgbClr val="1F00FE"/>
                  </a:gs>
                  <a:gs pos="100000">
                    <a:srgbClr val="00FF9D"/>
                  </a:gs>
                </a:gsLst>
                <a:lin ang="5400000" scaled="0"/>
              </a:gradFill>
              <a:ln>
                <a:gradFill>
                  <a:gsLst>
                    <a:gs pos="0">
                      <a:srgbClr val="1F00FE"/>
                    </a:gs>
                    <a:gs pos="100000">
                      <a:srgbClr val="00FF9D"/>
                    </a:gs>
                  </a:gsLst>
                  <a:lin ang="5400000" scaled="1"/>
                </a:gradFill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Rounded Rectangle 3">
                <a:extLst>
                  <a:ext uri="{FF2B5EF4-FFF2-40B4-BE49-F238E27FC236}">
                    <a16:creationId xmlns:a16="http://schemas.microsoft.com/office/drawing/2014/main" id="{676C6B8A-C239-46E8-997E-0BFA1225F7FA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Qsync </a:t>
                </a:r>
              </a:p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data sync</a:t>
                </a:r>
              </a:p>
            </p:txBody>
          </p:sp>
        </p:grpSp>
        <p:sp>
          <p:nvSpPr>
            <p:cNvPr id="118" name="Down Arrow 43">
              <a:extLst>
                <a:ext uri="{FF2B5EF4-FFF2-40B4-BE49-F238E27FC236}">
                  <a16:creationId xmlns:a16="http://schemas.microsoft.com/office/drawing/2014/main" id="{092152DE-69EE-447B-BCCD-BBFEEF48D2AF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00F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21" name="群組 120">
            <a:extLst>
              <a:ext uri="{FF2B5EF4-FFF2-40B4-BE49-F238E27FC236}">
                <a16:creationId xmlns:a16="http://schemas.microsoft.com/office/drawing/2014/main" id="{C2B3B012-7879-4DB5-B4D9-FF5467A027D4}"/>
              </a:ext>
            </a:extLst>
          </p:cNvPr>
          <p:cNvGrpSpPr/>
          <p:nvPr/>
        </p:nvGrpSpPr>
        <p:grpSpPr>
          <a:xfrm>
            <a:off x="5355005" y="2055026"/>
            <a:ext cx="1411364" cy="836043"/>
            <a:chOff x="6778035" y="1898977"/>
            <a:chExt cx="1411364" cy="836043"/>
          </a:xfrm>
        </p:grpSpPr>
        <p:grpSp>
          <p:nvGrpSpPr>
            <p:cNvPr id="122" name="群組 121">
              <a:extLst>
                <a:ext uri="{FF2B5EF4-FFF2-40B4-BE49-F238E27FC236}">
                  <a16:creationId xmlns:a16="http://schemas.microsoft.com/office/drawing/2014/main" id="{0EF1F653-A02A-4FBC-BF2A-0E7F1DD3E16B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124" name="矩形: 圓角 123">
                <a:extLst>
                  <a:ext uri="{FF2B5EF4-FFF2-40B4-BE49-F238E27FC236}">
                    <a16:creationId xmlns:a16="http://schemas.microsoft.com/office/drawing/2014/main" id="{3CE25A93-B87C-4381-9D3B-A6C50C431136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61000">
                    <a:srgbClr val="3408FD"/>
                  </a:gs>
                  <a:gs pos="74000">
                    <a:srgbClr val="5C17FB"/>
                  </a:gs>
                  <a:gs pos="0">
                    <a:srgbClr val="1F00FE"/>
                  </a:gs>
                  <a:gs pos="100000">
                    <a:srgbClr val="00FF9D"/>
                  </a:gs>
                </a:gsLst>
                <a:lin ang="5400000" scaled="0"/>
              </a:gradFill>
              <a:ln>
                <a:gradFill>
                  <a:gsLst>
                    <a:gs pos="0">
                      <a:srgbClr val="1F00FE"/>
                    </a:gs>
                    <a:gs pos="100000">
                      <a:srgbClr val="00FF9D"/>
                    </a:gs>
                  </a:gsLst>
                  <a:lin ang="5400000" scaled="1"/>
                </a:gradFill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Rounded Rectangle 3">
                <a:extLst>
                  <a:ext uri="{FF2B5EF4-FFF2-40B4-BE49-F238E27FC236}">
                    <a16:creationId xmlns:a16="http://schemas.microsoft.com/office/drawing/2014/main" id="{990D6013-2CB1-42CB-8729-56B2A8405E69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Other backup way</a:t>
                </a:r>
              </a:p>
            </p:txBody>
          </p:sp>
        </p:grpSp>
        <p:sp>
          <p:nvSpPr>
            <p:cNvPr id="123" name="Down Arrow 43">
              <a:extLst>
                <a:ext uri="{FF2B5EF4-FFF2-40B4-BE49-F238E27FC236}">
                  <a16:creationId xmlns:a16="http://schemas.microsoft.com/office/drawing/2014/main" id="{3F699AEA-07AF-4DFD-85BE-17AEC97D92FE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00F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27" name="矩形: 圓角 126">
            <a:extLst>
              <a:ext uri="{FF2B5EF4-FFF2-40B4-BE49-F238E27FC236}">
                <a16:creationId xmlns:a16="http://schemas.microsoft.com/office/drawing/2014/main" id="{4BD9A714-A963-49B3-8B3C-BC67979C7103}"/>
              </a:ext>
            </a:extLst>
          </p:cNvPr>
          <p:cNvSpPr/>
          <p:nvPr/>
        </p:nvSpPr>
        <p:spPr>
          <a:xfrm>
            <a:off x="804608" y="3939623"/>
            <a:ext cx="5893038" cy="935681"/>
          </a:xfrm>
          <a:prstGeom prst="roundRect">
            <a:avLst>
              <a:gd name="adj" fmla="val 8215"/>
            </a:avLst>
          </a:prstGeom>
          <a:gradFill>
            <a:gsLst>
              <a:gs pos="62000">
                <a:srgbClr val="0B8723"/>
              </a:gs>
              <a:gs pos="100000">
                <a:srgbClr val="00482D"/>
              </a:gs>
            </a:gsLst>
            <a:lin ang="5400000" scaled="0"/>
          </a:gradFill>
          <a:ln>
            <a:gradFill>
              <a:gsLst>
                <a:gs pos="0">
                  <a:srgbClr val="00B050"/>
                </a:gs>
                <a:gs pos="100000">
                  <a:srgbClr val="00B0F0"/>
                </a:gs>
              </a:gsLst>
              <a:lin ang="5400000" scaled="1"/>
            </a:gradFill>
          </a:ln>
          <a:effectLst>
            <a:outerShdw blurRad="266700" dist="266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9" name="矩形 128">
            <a:extLst>
              <a:ext uri="{FF2B5EF4-FFF2-40B4-BE49-F238E27FC236}">
                <a16:creationId xmlns:a16="http://schemas.microsoft.com/office/drawing/2014/main" id="{C1DC5786-B34A-4606-98D2-63E765F0CE27}"/>
              </a:ext>
            </a:extLst>
          </p:cNvPr>
          <p:cNvSpPr/>
          <p:nvPr/>
        </p:nvSpPr>
        <p:spPr>
          <a:xfrm>
            <a:off x="2682265" y="4058987"/>
            <a:ext cx="21355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 search and filter</a:t>
            </a:r>
            <a:endParaRPr lang="en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42" name="群組 141">
            <a:extLst>
              <a:ext uri="{FF2B5EF4-FFF2-40B4-BE49-F238E27FC236}">
                <a16:creationId xmlns:a16="http://schemas.microsoft.com/office/drawing/2014/main" id="{9FD805BE-7A2B-45F8-8B77-B4B146E7FC6D}"/>
              </a:ext>
            </a:extLst>
          </p:cNvPr>
          <p:cNvGrpSpPr/>
          <p:nvPr/>
        </p:nvGrpSpPr>
        <p:grpSpPr>
          <a:xfrm>
            <a:off x="895650" y="4400539"/>
            <a:ext cx="5700805" cy="365202"/>
            <a:chOff x="738557" y="4400539"/>
            <a:chExt cx="5560294" cy="365202"/>
          </a:xfrm>
        </p:grpSpPr>
        <p:sp>
          <p:nvSpPr>
            <p:cNvPr id="131" name="Rounded Rectangle 10">
              <a:extLst>
                <a:ext uri="{FF2B5EF4-FFF2-40B4-BE49-F238E27FC236}">
                  <a16:creationId xmlns:a16="http://schemas.microsoft.com/office/drawing/2014/main" id="{12DD5AFE-1292-49AC-AAD2-5372506D44AC}"/>
                </a:ext>
              </a:extLst>
            </p:cNvPr>
            <p:cNvSpPr/>
            <p:nvPr/>
          </p:nvSpPr>
          <p:spPr>
            <a:xfrm>
              <a:off x="738557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Image</a:t>
              </a:r>
              <a:endParaRPr lang="en-TW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3" name="Rounded Rectangle 10">
              <a:extLst>
                <a:ext uri="{FF2B5EF4-FFF2-40B4-BE49-F238E27FC236}">
                  <a16:creationId xmlns:a16="http://schemas.microsoft.com/office/drawing/2014/main" id="{5BC89702-7983-44BF-9D7D-93E21EF19A62}"/>
                </a:ext>
              </a:extLst>
            </p:cNvPr>
            <p:cNvSpPr/>
            <p:nvPr/>
          </p:nvSpPr>
          <p:spPr>
            <a:xfrm>
              <a:off x="3551888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Document</a:t>
              </a:r>
              <a:endParaRPr lang="zh-TW" altLang="en-US" sz="11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5" name="Rounded Rectangle 10">
              <a:extLst>
                <a:ext uri="{FF2B5EF4-FFF2-40B4-BE49-F238E27FC236}">
                  <a16:creationId xmlns:a16="http://schemas.microsoft.com/office/drawing/2014/main" id="{FA2C7F19-17C5-49F9-88F8-C005126451B7}"/>
                </a:ext>
              </a:extLst>
            </p:cNvPr>
            <p:cNvSpPr/>
            <p:nvPr/>
          </p:nvSpPr>
          <p:spPr>
            <a:xfrm>
              <a:off x="1676334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Video</a:t>
              </a:r>
              <a:endParaRPr lang="zh-TW" altLang="en-US" sz="11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7" name="Rounded Rectangle 10">
              <a:extLst>
                <a:ext uri="{FF2B5EF4-FFF2-40B4-BE49-F238E27FC236}">
                  <a16:creationId xmlns:a16="http://schemas.microsoft.com/office/drawing/2014/main" id="{5AA57AA9-091B-4A98-B051-0E46AB62A949}"/>
                </a:ext>
              </a:extLst>
            </p:cNvPr>
            <p:cNvSpPr/>
            <p:nvPr/>
          </p:nvSpPr>
          <p:spPr>
            <a:xfrm>
              <a:off x="2614111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Music</a:t>
              </a:r>
              <a:endParaRPr lang="zh-TW" altLang="en-US" sz="11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9" name="Rounded Rectangle 10">
              <a:extLst>
                <a:ext uri="{FF2B5EF4-FFF2-40B4-BE49-F238E27FC236}">
                  <a16:creationId xmlns:a16="http://schemas.microsoft.com/office/drawing/2014/main" id="{551CE525-A88D-4868-BE06-48AE6495EC81}"/>
                </a:ext>
              </a:extLst>
            </p:cNvPr>
            <p:cNvSpPr/>
            <p:nvPr/>
          </p:nvSpPr>
          <p:spPr>
            <a:xfrm>
              <a:off x="4489665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PDF</a:t>
              </a:r>
              <a:endParaRPr lang="en-TW" sz="11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41" name="Rounded Rectangle 10">
              <a:extLst>
                <a:ext uri="{FF2B5EF4-FFF2-40B4-BE49-F238E27FC236}">
                  <a16:creationId xmlns:a16="http://schemas.microsoft.com/office/drawing/2014/main" id="{0FDF22EA-24B5-4E63-AD47-50EC92739DC8}"/>
                </a:ext>
              </a:extLst>
            </p:cNvPr>
            <p:cNvSpPr/>
            <p:nvPr/>
          </p:nvSpPr>
          <p:spPr>
            <a:xfrm>
              <a:off x="5427440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Email</a:t>
              </a:r>
              <a:endParaRPr lang="en-TW" sz="11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48" name="Down Arrow 43">
            <a:extLst>
              <a:ext uri="{FF2B5EF4-FFF2-40B4-BE49-F238E27FC236}">
                <a16:creationId xmlns:a16="http://schemas.microsoft.com/office/drawing/2014/main" id="{F18684D9-3807-419E-A0BF-661C809872C2}"/>
              </a:ext>
            </a:extLst>
          </p:cNvPr>
          <p:cNvSpPr/>
          <p:nvPr/>
        </p:nvSpPr>
        <p:spPr>
          <a:xfrm>
            <a:off x="3607552" y="3696088"/>
            <a:ext cx="344385" cy="365202"/>
          </a:xfrm>
          <a:prstGeom prst="downArrow">
            <a:avLst/>
          </a:prstGeom>
          <a:solidFill>
            <a:srgbClr val="00F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0" name="矩形: 圓角 149">
            <a:extLst>
              <a:ext uri="{FF2B5EF4-FFF2-40B4-BE49-F238E27FC236}">
                <a16:creationId xmlns:a16="http://schemas.microsoft.com/office/drawing/2014/main" id="{B38F9AD6-D3BE-49BF-8E14-09C8F977C058}"/>
              </a:ext>
            </a:extLst>
          </p:cNvPr>
          <p:cNvSpPr/>
          <p:nvPr/>
        </p:nvSpPr>
        <p:spPr>
          <a:xfrm>
            <a:off x="807619" y="5041637"/>
            <a:ext cx="5893038" cy="935681"/>
          </a:xfrm>
          <a:prstGeom prst="roundRect">
            <a:avLst>
              <a:gd name="adj" fmla="val 8215"/>
            </a:avLst>
          </a:prstGeom>
          <a:gradFill>
            <a:gsLst>
              <a:gs pos="62000">
                <a:srgbClr val="0B8723"/>
              </a:gs>
              <a:gs pos="100000">
                <a:srgbClr val="00482D"/>
              </a:gs>
            </a:gsLst>
            <a:lin ang="5400000" scaled="0"/>
          </a:gradFill>
          <a:ln>
            <a:gradFill>
              <a:gsLst>
                <a:gs pos="0">
                  <a:srgbClr val="00B050"/>
                </a:gs>
                <a:gs pos="100000">
                  <a:srgbClr val="00B0F0"/>
                </a:gs>
              </a:gsLst>
              <a:lin ang="5400000" scaled="1"/>
            </a:gradFill>
          </a:ln>
          <a:effectLst>
            <a:outerShdw blurRad="266700" dist="266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B88E1F7D-D71C-4CEE-814D-185BCF048E60}"/>
              </a:ext>
            </a:extLst>
          </p:cNvPr>
          <p:cNvSpPr/>
          <p:nvPr/>
        </p:nvSpPr>
        <p:spPr>
          <a:xfrm>
            <a:off x="3089490" y="5181738"/>
            <a:ext cx="13805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 preview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4" name="Down Arrow 43">
            <a:extLst>
              <a:ext uri="{FF2B5EF4-FFF2-40B4-BE49-F238E27FC236}">
                <a16:creationId xmlns:a16="http://schemas.microsoft.com/office/drawing/2014/main" id="{DB46DDBC-5D6C-4375-A255-B0D3340DBE47}"/>
              </a:ext>
            </a:extLst>
          </p:cNvPr>
          <p:cNvSpPr/>
          <p:nvPr/>
        </p:nvSpPr>
        <p:spPr>
          <a:xfrm>
            <a:off x="3607552" y="4875455"/>
            <a:ext cx="344385" cy="282138"/>
          </a:xfrm>
          <a:prstGeom prst="downArrow">
            <a:avLst/>
          </a:prstGeom>
          <a:solidFill>
            <a:srgbClr val="00F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1" name="Down Arrow 43">
            <a:extLst>
              <a:ext uri="{FF2B5EF4-FFF2-40B4-BE49-F238E27FC236}">
                <a16:creationId xmlns:a16="http://schemas.microsoft.com/office/drawing/2014/main" id="{BD6A8FEE-4A83-48BB-AD10-3EB6DE9079FA}"/>
              </a:ext>
            </a:extLst>
          </p:cNvPr>
          <p:cNvSpPr/>
          <p:nvPr/>
        </p:nvSpPr>
        <p:spPr>
          <a:xfrm>
            <a:off x="3588943" y="5975545"/>
            <a:ext cx="344385" cy="282138"/>
          </a:xfrm>
          <a:prstGeom prst="downArrow">
            <a:avLst/>
          </a:prstGeom>
          <a:solidFill>
            <a:srgbClr val="00F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62" name="群組 161">
            <a:extLst>
              <a:ext uri="{FF2B5EF4-FFF2-40B4-BE49-F238E27FC236}">
                <a16:creationId xmlns:a16="http://schemas.microsoft.com/office/drawing/2014/main" id="{A0CF5A6A-740B-4C35-8108-A6A15CC877CE}"/>
              </a:ext>
            </a:extLst>
          </p:cNvPr>
          <p:cNvGrpSpPr/>
          <p:nvPr/>
        </p:nvGrpSpPr>
        <p:grpSpPr>
          <a:xfrm>
            <a:off x="815538" y="6254463"/>
            <a:ext cx="2390496" cy="442482"/>
            <a:chOff x="660951" y="1613488"/>
            <a:chExt cx="5855890" cy="442482"/>
          </a:xfrm>
        </p:grpSpPr>
        <p:sp>
          <p:nvSpPr>
            <p:cNvPr id="163" name="矩形: 圓角 162">
              <a:extLst>
                <a:ext uri="{FF2B5EF4-FFF2-40B4-BE49-F238E27FC236}">
                  <a16:creationId xmlns:a16="http://schemas.microsoft.com/office/drawing/2014/main" id="{1423E535-120C-4D19-97C2-1FCB77600362}"/>
                </a:ext>
              </a:extLst>
            </p:cNvPr>
            <p:cNvSpPr/>
            <p:nvPr/>
          </p:nvSpPr>
          <p:spPr>
            <a:xfrm>
              <a:off x="660951" y="1613488"/>
              <a:ext cx="5850875" cy="442482"/>
            </a:xfrm>
            <a:prstGeom prst="roundRect">
              <a:avLst/>
            </a:prstGeom>
            <a:gradFill>
              <a:gsLst>
                <a:gs pos="61000">
                  <a:schemeClr val="accent2"/>
                </a:gs>
                <a:gs pos="100000">
                  <a:schemeClr val="accent4">
                    <a:lumMod val="60000"/>
                    <a:lumOff val="40000"/>
                  </a:schemeClr>
                </a:gs>
                <a:gs pos="0">
                  <a:srgbClr val="FEA300"/>
                </a:gs>
              </a:gsLst>
              <a:lin ang="5400000" scaled="0"/>
            </a:gradFill>
            <a:ln>
              <a:gradFill>
                <a:gsLst>
                  <a:gs pos="55000">
                    <a:srgbClr val="FEA300"/>
                  </a:gs>
                  <a:gs pos="100000">
                    <a:srgbClr val="00FF9D"/>
                  </a:gs>
                </a:gsLst>
                <a:lin ang="5400000" scaled="1"/>
              </a:gradFill>
            </a:ln>
            <a:effectLst>
              <a:outerShdw blurRad="165100" dist="889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B w="158750" h="165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64" name="Rectangle 41">
              <a:extLst>
                <a:ext uri="{FF2B5EF4-FFF2-40B4-BE49-F238E27FC236}">
                  <a16:creationId xmlns:a16="http://schemas.microsoft.com/office/drawing/2014/main" id="{6B1BBD94-FB31-4766-A048-F99CA2387065}"/>
                </a:ext>
              </a:extLst>
            </p:cNvPr>
            <p:cNvSpPr/>
            <p:nvPr/>
          </p:nvSpPr>
          <p:spPr>
            <a:xfrm>
              <a:off x="669795" y="1627397"/>
              <a:ext cx="5847046" cy="387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Share</a:t>
              </a:r>
              <a:endParaRPr lang="en-TW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65" name="群組 164">
            <a:extLst>
              <a:ext uri="{FF2B5EF4-FFF2-40B4-BE49-F238E27FC236}">
                <a16:creationId xmlns:a16="http://schemas.microsoft.com/office/drawing/2014/main" id="{5049A83A-6286-4558-8463-18E9B64CA98C}"/>
              </a:ext>
            </a:extLst>
          </p:cNvPr>
          <p:cNvGrpSpPr/>
          <p:nvPr/>
        </p:nvGrpSpPr>
        <p:grpSpPr>
          <a:xfrm>
            <a:off x="3336267" y="6251004"/>
            <a:ext cx="3361961" cy="442482"/>
            <a:chOff x="660951" y="1613488"/>
            <a:chExt cx="5855890" cy="442482"/>
          </a:xfrm>
        </p:grpSpPr>
        <p:sp>
          <p:nvSpPr>
            <p:cNvPr id="166" name="矩形: 圓角 165">
              <a:extLst>
                <a:ext uri="{FF2B5EF4-FFF2-40B4-BE49-F238E27FC236}">
                  <a16:creationId xmlns:a16="http://schemas.microsoft.com/office/drawing/2014/main" id="{A55045AD-3778-45E5-8722-63D31C37D7F4}"/>
                </a:ext>
              </a:extLst>
            </p:cNvPr>
            <p:cNvSpPr/>
            <p:nvPr/>
          </p:nvSpPr>
          <p:spPr>
            <a:xfrm>
              <a:off x="660951" y="1613488"/>
              <a:ext cx="5850875" cy="442482"/>
            </a:xfrm>
            <a:prstGeom prst="roundRect">
              <a:avLst/>
            </a:prstGeom>
            <a:gradFill>
              <a:gsLst>
                <a:gs pos="61000">
                  <a:schemeClr val="accent2"/>
                </a:gs>
                <a:gs pos="100000">
                  <a:schemeClr val="accent4">
                    <a:lumMod val="60000"/>
                    <a:lumOff val="40000"/>
                  </a:schemeClr>
                </a:gs>
                <a:gs pos="0">
                  <a:srgbClr val="FEA300"/>
                </a:gs>
              </a:gsLst>
              <a:lin ang="5400000" scaled="0"/>
            </a:gradFill>
            <a:ln>
              <a:gradFill>
                <a:gsLst>
                  <a:gs pos="55000">
                    <a:srgbClr val="FEA300"/>
                  </a:gs>
                  <a:gs pos="100000">
                    <a:srgbClr val="00FF9D"/>
                  </a:gs>
                </a:gsLst>
                <a:lin ang="5400000" scaled="1"/>
              </a:gradFill>
            </a:ln>
            <a:effectLst>
              <a:outerShdw blurRad="165100" dist="889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B w="158750" h="165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67" name="Rectangle 41">
              <a:extLst>
                <a:ext uri="{FF2B5EF4-FFF2-40B4-BE49-F238E27FC236}">
                  <a16:creationId xmlns:a16="http://schemas.microsoft.com/office/drawing/2014/main" id="{1EA5FCFF-D4CF-4564-9B40-D92C0FDFE331}"/>
                </a:ext>
              </a:extLst>
            </p:cNvPr>
            <p:cNvSpPr/>
            <p:nvPr/>
          </p:nvSpPr>
          <p:spPr>
            <a:xfrm>
              <a:off x="669795" y="1627397"/>
              <a:ext cx="5847046" cy="387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Filing and archive the search results</a:t>
              </a:r>
              <a:endParaRPr lang="en-TW" sz="1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76" name="群組 175">
            <a:extLst>
              <a:ext uri="{FF2B5EF4-FFF2-40B4-BE49-F238E27FC236}">
                <a16:creationId xmlns:a16="http://schemas.microsoft.com/office/drawing/2014/main" id="{7FE582EB-C2E0-4F68-ACEB-D6FAB4329E9C}"/>
              </a:ext>
            </a:extLst>
          </p:cNvPr>
          <p:cNvGrpSpPr/>
          <p:nvPr/>
        </p:nvGrpSpPr>
        <p:grpSpPr>
          <a:xfrm>
            <a:off x="7074850" y="3199002"/>
            <a:ext cx="344386" cy="2776543"/>
            <a:chOff x="782092" y="3160044"/>
            <a:chExt cx="344386" cy="2809964"/>
          </a:xfrm>
          <a:solidFill>
            <a:srgbClr val="FFFF00"/>
          </a:solidFill>
        </p:grpSpPr>
        <p:sp>
          <p:nvSpPr>
            <p:cNvPr id="173" name="Down Arrow 43">
              <a:extLst>
                <a:ext uri="{FF2B5EF4-FFF2-40B4-BE49-F238E27FC236}">
                  <a16:creationId xmlns:a16="http://schemas.microsoft.com/office/drawing/2014/main" id="{D1E5A047-5EDE-4E18-9AB5-7AF0E7DC7D40}"/>
                </a:ext>
              </a:extLst>
            </p:cNvPr>
            <p:cNvSpPr/>
            <p:nvPr/>
          </p:nvSpPr>
          <p:spPr>
            <a:xfrm>
              <a:off x="782093" y="4494779"/>
              <a:ext cx="344385" cy="1475229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75" name="Down Arrow 43">
              <a:extLst>
                <a:ext uri="{FF2B5EF4-FFF2-40B4-BE49-F238E27FC236}">
                  <a16:creationId xmlns:a16="http://schemas.microsoft.com/office/drawing/2014/main" id="{A64ACBF9-C16C-4DF9-9B27-BE7E75630C26}"/>
                </a:ext>
              </a:extLst>
            </p:cNvPr>
            <p:cNvSpPr/>
            <p:nvPr/>
          </p:nvSpPr>
          <p:spPr>
            <a:xfrm rot="10800000">
              <a:off x="782092" y="3160044"/>
              <a:ext cx="344385" cy="1475229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86" name="Content Placeholder 35">
            <a:extLst>
              <a:ext uri="{FF2B5EF4-FFF2-40B4-BE49-F238E27FC236}">
                <a16:creationId xmlns:a16="http://schemas.microsoft.com/office/drawing/2014/main" id="{95498704-4A0B-487B-BF94-CE589F157241}"/>
              </a:ext>
            </a:extLst>
          </p:cNvPr>
          <p:cNvSpPr txBox="1">
            <a:spLocks/>
          </p:cNvSpPr>
          <p:nvPr/>
        </p:nvSpPr>
        <p:spPr>
          <a:xfrm>
            <a:off x="7763660" y="3450802"/>
            <a:ext cx="4264025" cy="3055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80"/>
              </a:lnSpc>
            </a:pPr>
            <a:r>
              <a:rPr lang="en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More efficient indexing</a:t>
            </a:r>
          </a:p>
          <a:p>
            <a:pPr>
              <a:lnSpc>
                <a:spcPts val="2880"/>
              </a:lnSpc>
            </a:pPr>
            <a:r>
              <a:rPr lang="en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Five intelligent image search</a:t>
            </a:r>
          </a:p>
          <a:p>
            <a:pPr>
              <a:lnSpc>
                <a:spcPts val="2880"/>
              </a:lnSpc>
            </a:pPr>
            <a:r>
              <a:rPr lang="en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Filing and archive the search results</a:t>
            </a:r>
          </a:p>
        </p:txBody>
      </p:sp>
      <p:grpSp>
        <p:nvGrpSpPr>
          <p:cNvPr id="193" name="群組 192">
            <a:extLst>
              <a:ext uri="{FF2B5EF4-FFF2-40B4-BE49-F238E27FC236}">
                <a16:creationId xmlns:a16="http://schemas.microsoft.com/office/drawing/2014/main" id="{424C744A-832F-4758-B97D-ED960C5F5CD3}"/>
              </a:ext>
            </a:extLst>
          </p:cNvPr>
          <p:cNvGrpSpPr/>
          <p:nvPr/>
        </p:nvGrpSpPr>
        <p:grpSpPr>
          <a:xfrm rot="10800000">
            <a:off x="-618509" y="5544437"/>
            <a:ext cx="12280929" cy="452077"/>
            <a:chOff x="-88930" y="3174780"/>
            <a:chExt cx="12280929" cy="452077"/>
          </a:xfrm>
        </p:grpSpPr>
        <p:pic>
          <p:nvPicPr>
            <p:cNvPr id="185" name="圖形 184">
              <a:extLst>
                <a:ext uri="{FF2B5EF4-FFF2-40B4-BE49-F238E27FC236}">
                  <a16:creationId xmlns:a16="http://schemas.microsoft.com/office/drawing/2014/main" id="{1FA68646-23F1-40C1-A475-E7EEDDADE1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>
              <a:off x="-88930" y="3184189"/>
              <a:ext cx="12280929" cy="442668"/>
            </a:xfrm>
            <a:prstGeom prst="rect">
              <a:avLst/>
            </a:prstGeom>
          </p:spPr>
        </p:pic>
        <p:cxnSp>
          <p:nvCxnSpPr>
            <p:cNvPr id="190" name="直線接點 189">
              <a:extLst>
                <a:ext uri="{FF2B5EF4-FFF2-40B4-BE49-F238E27FC236}">
                  <a16:creationId xmlns:a16="http://schemas.microsoft.com/office/drawing/2014/main" id="{60E4EFE8-5C18-4DF2-A662-45F258B74765}"/>
                </a:ext>
              </a:extLst>
            </p:cNvPr>
            <p:cNvCxnSpPr>
              <a:cxnSpLocks/>
            </p:cNvCxnSpPr>
            <p:nvPr/>
          </p:nvCxnSpPr>
          <p:spPr>
            <a:xfrm>
              <a:off x="383678" y="3174780"/>
              <a:ext cx="11452464" cy="0"/>
            </a:xfrm>
            <a:prstGeom prst="line">
              <a:avLst/>
            </a:prstGeom>
            <a:ln w="12700">
              <a:gradFill>
                <a:gsLst>
                  <a:gs pos="87000">
                    <a:srgbClr val="FFFF00"/>
                  </a:gs>
                  <a:gs pos="0">
                    <a:srgbClr val="00FF9D">
                      <a:alpha val="0"/>
                    </a:srgbClr>
                  </a:gs>
                  <a:gs pos="14000">
                    <a:srgbClr val="F808FE"/>
                  </a:gs>
                  <a:gs pos="100000">
                    <a:srgbClr val="00FF9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8" name="群組 197">
            <a:extLst>
              <a:ext uri="{FF2B5EF4-FFF2-40B4-BE49-F238E27FC236}">
                <a16:creationId xmlns:a16="http://schemas.microsoft.com/office/drawing/2014/main" id="{72DC3D34-1C3F-4F9E-B244-A1B5D5AC7D10}"/>
              </a:ext>
            </a:extLst>
          </p:cNvPr>
          <p:cNvGrpSpPr/>
          <p:nvPr/>
        </p:nvGrpSpPr>
        <p:grpSpPr>
          <a:xfrm>
            <a:off x="-505484" y="3185942"/>
            <a:ext cx="12280929" cy="452077"/>
            <a:chOff x="-88930" y="3174780"/>
            <a:chExt cx="12280929" cy="452077"/>
          </a:xfrm>
        </p:grpSpPr>
        <p:pic>
          <p:nvPicPr>
            <p:cNvPr id="199" name="圖形 198">
              <a:extLst>
                <a:ext uri="{FF2B5EF4-FFF2-40B4-BE49-F238E27FC236}">
                  <a16:creationId xmlns:a16="http://schemas.microsoft.com/office/drawing/2014/main" id="{4B203BB7-F7EC-4811-8937-5D2DE62D6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>
              <a:off x="-88930" y="3184189"/>
              <a:ext cx="12280929" cy="442668"/>
            </a:xfrm>
            <a:prstGeom prst="rect">
              <a:avLst/>
            </a:prstGeom>
          </p:spPr>
        </p:pic>
        <p:cxnSp>
          <p:nvCxnSpPr>
            <p:cNvPr id="200" name="直線接點 199">
              <a:extLst>
                <a:ext uri="{FF2B5EF4-FFF2-40B4-BE49-F238E27FC236}">
                  <a16:creationId xmlns:a16="http://schemas.microsoft.com/office/drawing/2014/main" id="{F48C89B4-8717-46F6-AF92-0C824CAE7D89}"/>
                </a:ext>
              </a:extLst>
            </p:cNvPr>
            <p:cNvCxnSpPr>
              <a:cxnSpLocks/>
            </p:cNvCxnSpPr>
            <p:nvPr/>
          </p:nvCxnSpPr>
          <p:spPr>
            <a:xfrm>
              <a:off x="383678" y="3174780"/>
              <a:ext cx="11452464" cy="0"/>
            </a:xfrm>
            <a:prstGeom prst="line">
              <a:avLst/>
            </a:prstGeom>
            <a:ln w="12700">
              <a:gradFill>
                <a:gsLst>
                  <a:gs pos="87000">
                    <a:srgbClr val="FFFF00"/>
                  </a:gs>
                  <a:gs pos="0">
                    <a:srgbClr val="00FF9D">
                      <a:alpha val="0"/>
                    </a:srgbClr>
                  </a:gs>
                  <a:gs pos="14000">
                    <a:srgbClr val="F808FE"/>
                  </a:gs>
                  <a:gs pos="100000">
                    <a:srgbClr val="00FF9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2" name="Rounded Rectangle 10">
            <a:extLst>
              <a:ext uri="{FF2B5EF4-FFF2-40B4-BE49-F238E27FC236}">
                <a16:creationId xmlns:a16="http://schemas.microsoft.com/office/drawing/2014/main" id="{77654C7B-8B9C-4462-AFB0-0DD6A90EDC22}"/>
              </a:ext>
            </a:extLst>
          </p:cNvPr>
          <p:cNvSpPr/>
          <p:nvPr/>
        </p:nvSpPr>
        <p:spPr>
          <a:xfrm>
            <a:off x="903147" y="5495224"/>
            <a:ext cx="2818993" cy="365202"/>
          </a:xfrm>
          <a:prstGeom prst="roundRect">
            <a:avLst>
              <a:gd name="adj" fmla="val 649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Music, photo &amp; video instant preview</a:t>
            </a:r>
          </a:p>
        </p:txBody>
      </p:sp>
      <p:sp>
        <p:nvSpPr>
          <p:cNvPr id="204" name="Rounded Rectangle 10">
            <a:extLst>
              <a:ext uri="{FF2B5EF4-FFF2-40B4-BE49-F238E27FC236}">
                <a16:creationId xmlns:a16="http://schemas.microsoft.com/office/drawing/2014/main" id="{8ECB0A48-078B-4879-BB00-A3F6A342AAB4}"/>
              </a:ext>
            </a:extLst>
          </p:cNvPr>
          <p:cNvSpPr/>
          <p:nvPr/>
        </p:nvSpPr>
        <p:spPr>
          <a:xfrm>
            <a:off x="3777460" y="5495224"/>
            <a:ext cx="2818993" cy="365202"/>
          </a:xfrm>
          <a:prstGeom prst="roundRect">
            <a:avLst>
              <a:gd name="adj" fmla="val 649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Document and keyword preview</a:t>
            </a:r>
            <a:endParaRPr lang="zh-TW" altLang="en-US" sz="11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78" name="Picture 40">
            <a:extLst>
              <a:ext uri="{FF2B5EF4-FFF2-40B4-BE49-F238E27FC236}">
                <a16:creationId xmlns:a16="http://schemas.microsoft.com/office/drawing/2014/main" id="{58943599-5F55-46EC-A6E1-527CEF749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9857" y="4142426"/>
            <a:ext cx="751523" cy="75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61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CBCCD81E-1433-445D-94B4-6DF429BB36DE}"/>
              </a:ext>
            </a:extLst>
          </p:cNvPr>
          <p:cNvSpPr/>
          <p:nvPr/>
        </p:nvSpPr>
        <p:spPr>
          <a:xfrm>
            <a:off x="415272" y="3302768"/>
            <a:ext cx="6996187" cy="4141693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C56B09-E21E-8C4C-8792-041C1BC39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376" y="2910364"/>
            <a:ext cx="7620000" cy="386374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024D195-6BFE-D049-A5EE-DFF075198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3890"/>
            <a:ext cx="10820400" cy="1606799"/>
          </a:xfrm>
        </p:spPr>
        <p:txBody>
          <a:bodyPr>
            <a:normAutofit fontScale="90000"/>
          </a:bodyPr>
          <a:lstStyle/>
          <a:p>
            <a:pPr>
              <a:lnSpc>
                <a:spcPct val="130000"/>
              </a:lnSpc>
            </a:pPr>
            <a:r>
              <a:rPr lang="en-TW">
                <a:latin typeface="Arial" panose="020B0604020202020204" pitchFamily="34" charset="0"/>
                <a:cs typeface="Arial" panose="020B0604020202020204" pitchFamily="34" charset="0"/>
              </a:rPr>
              <a:t>Filing and archive the search results by Qfiling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D6185A-D694-2845-95C9-530A28F6532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74991" y="2042291"/>
            <a:ext cx="8407021" cy="947153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ts val="2700"/>
              </a:lnSpc>
              <a:buNone/>
            </a:pPr>
            <a:r>
              <a:rPr lang="en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The search results might be scattered in many different folders. You can file these flatten data to specific folder structures.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E5E82394-864F-4957-B219-6AE6A2CE5947}"/>
              </a:ext>
            </a:extLst>
          </p:cNvPr>
          <p:cNvGrpSpPr/>
          <p:nvPr/>
        </p:nvGrpSpPr>
        <p:grpSpPr>
          <a:xfrm>
            <a:off x="-98293" y="-128673"/>
            <a:ext cx="1437696" cy="965154"/>
            <a:chOff x="24056" y="-128673"/>
            <a:chExt cx="1437696" cy="965154"/>
          </a:xfrm>
        </p:grpSpPr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F4465397-DC11-4C7F-9FA9-AAC853B82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056" y="-128673"/>
              <a:ext cx="1437696" cy="965154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67892797-7A83-48BB-A98D-55160C528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2349" y="0"/>
              <a:ext cx="1204376" cy="60852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122FEB0-22D2-3649-B4D5-1E171C194D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62" t="16917" r="74766" b="55131"/>
          <a:stretch/>
        </p:blipFill>
        <p:spPr>
          <a:xfrm>
            <a:off x="1974991" y="3302768"/>
            <a:ext cx="1432290" cy="1432290"/>
          </a:xfrm>
          <a:prstGeom prst="ellipse">
            <a:avLst/>
          </a:prstGeom>
          <a:ln w="38100">
            <a:gradFill>
              <a:gsLst>
                <a:gs pos="0">
                  <a:srgbClr val="1F00FE"/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254000" dist="292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6DA5DF-E0C6-7240-A207-3E46E07022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3356" y="3560778"/>
            <a:ext cx="4642582" cy="2979722"/>
          </a:xfrm>
          <a:prstGeom prst="rect">
            <a:avLst/>
          </a:prstGeom>
          <a:effectLst>
            <a:outerShdw blurRad="533400" dist="3683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9690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4C59F-5867-3247-85FD-EB7CB9545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96" y="83890"/>
            <a:ext cx="9319204" cy="1606799"/>
          </a:xfrm>
        </p:spPr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Editing modules and filing schedule help your data managed all the time</a:t>
            </a:r>
            <a:endParaRPr lang="en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BB12427F-DFAE-446D-B5AB-22DF0C92600B}"/>
              </a:ext>
            </a:extLst>
          </p:cNvPr>
          <p:cNvGrpSpPr/>
          <p:nvPr/>
        </p:nvGrpSpPr>
        <p:grpSpPr>
          <a:xfrm>
            <a:off x="-98293" y="-128673"/>
            <a:ext cx="1437696" cy="965154"/>
            <a:chOff x="24056" y="-128673"/>
            <a:chExt cx="1437696" cy="965154"/>
          </a:xfrm>
        </p:grpSpPr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741C7644-3214-42FE-BC5F-53C456367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56" y="-128673"/>
              <a:ext cx="1437696" cy="965154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4370E43C-C8DD-4144-B4BA-7438B65D4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2349" y="0"/>
              <a:ext cx="1204376" cy="608527"/>
            </a:xfrm>
            <a:prstGeom prst="rect">
              <a:avLst/>
            </a:prstGeom>
          </p:spPr>
        </p:pic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738C7E15-99E8-4328-B0FF-F3FB101791E3}"/>
              </a:ext>
            </a:extLst>
          </p:cNvPr>
          <p:cNvGrpSpPr/>
          <p:nvPr/>
        </p:nvGrpSpPr>
        <p:grpSpPr>
          <a:xfrm>
            <a:off x="299180" y="2103120"/>
            <a:ext cx="3080756" cy="4754880"/>
            <a:chOff x="576844" y="2275242"/>
            <a:chExt cx="3080756" cy="4754880"/>
          </a:xfrm>
        </p:grpSpPr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435350E8-EF14-4BD1-A92D-B07C2E8D7B88}"/>
                </a:ext>
              </a:extLst>
            </p:cNvPr>
            <p:cNvGrpSpPr/>
            <p:nvPr/>
          </p:nvGrpSpPr>
          <p:grpSpPr>
            <a:xfrm>
              <a:off x="576844" y="2275242"/>
              <a:ext cx="3080756" cy="4754880"/>
              <a:chOff x="576844" y="2275242"/>
              <a:chExt cx="3080756" cy="4754880"/>
            </a:xfrm>
          </p:grpSpPr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CED69B5-64CA-432C-9D2F-003629C15502}"/>
                  </a:ext>
                </a:extLst>
              </p:cNvPr>
              <p:cNvSpPr/>
              <p:nvPr/>
            </p:nvSpPr>
            <p:spPr>
              <a:xfrm>
                <a:off x="576844" y="2275242"/>
                <a:ext cx="2743200" cy="4754880"/>
              </a:xfrm>
              <a:prstGeom prst="rect">
                <a:avLst/>
              </a:prstGeom>
              <a:gradFill>
                <a:gsLst>
                  <a:gs pos="13000">
                    <a:schemeClr val="bg1"/>
                  </a:gs>
                  <a:gs pos="93000">
                    <a:srgbClr val="F5F5F5"/>
                  </a:gs>
                  <a:gs pos="0">
                    <a:schemeClr val="bg1">
                      <a:alpha val="84000"/>
                    </a:schemeClr>
                  </a:gs>
                  <a:gs pos="100000">
                    <a:schemeClr val="bg1">
                      <a:lumMod val="75000"/>
                      <a:alpha val="64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8" name="圖形 17">
                <a:extLst>
                  <a:ext uri="{FF2B5EF4-FFF2-40B4-BE49-F238E27FC236}">
                    <a16:creationId xmlns:a16="http://schemas.microsoft.com/office/drawing/2014/main" id="{87378A96-9DF7-49AC-8B32-01440A7748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62821"/>
              <a:stretch/>
            </p:blipFill>
            <p:spPr>
              <a:xfrm rot="16200000">
                <a:off x="1258118" y="4337170"/>
                <a:ext cx="4461410" cy="337554"/>
              </a:xfrm>
              <a:prstGeom prst="rect">
                <a:avLst/>
              </a:prstGeom>
            </p:spPr>
          </p:pic>
        </p:grpSp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C85337BC-F926-45D4-AC38-5E816D469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0555" y="3201363"/>
              <a:ext cx="2589050" cy="45719"/>
            </a:xfrm>
            <a:prstGeom prst="rect">
              <a:avLst/>
            </a:prstGeom>
          </p:spPr>
        </p:pic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id="{83D71613-A9AF-42FC-B085-5D1ECC9E20AD}"/>
              </a:ext>
            </a:extLst>
          </p:cNvPr>
          <p:cNvSpPr/>
          <p:nvPr/>
        </p:nvSpPr>
        <p:spPr>
          <a:xfrm>
            <a:off x="390134" y="2438976"/>
            <a:ext cx="2135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TW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Filters</a:t>
            </a: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0AE468C5-C61F-4D39-8AE0-741B7D9045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5312" y="2438976"/>
            <a:ext cx="444500" cy="444500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1D64176E-4904-49B9-8611-10B868405FBF}"/>
              </a:ext>
            </a:extLst>
          </p:cNvPr>
          <p:cNvSpPr/>
          <p:nvPr/>
        </p:nvSpPr>
        <p:spPr>
          <a:xfrm>
            <a:off x="453330" y="3313392"/>
            <a:ext cx="23791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TW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Select many filter rules including file size, modified date, and file extension with “and” / ”or” rule.</a:t>
            </a: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23B83FB7-D2AA-4799-88B7-6A74A748FA0D}"/>
              </a:ext>
            </a:extLst>
          </p:cNvPr>
          <p:cNvGrpSpPr/>
          <p:nvPr/>
        </p:nvGrpSpPr>
        <p:grpSpPr>
          <a:xfrm>
            <a:off x="3288985" y="2103120"/>
            <a:ext cx="3080756" cy="4754880"/>
            <a:chOff x="576844" y="2275242"/>
            <a:chExt cx="3080756" cy="4754880"/>
          </a:xfrm>
        </p:grpSpPr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C5B1C914-D87D-4A8B-8A22-169D9A832AA6}"/>
                </a:ext>
              </a:extLst>
            </p:cNvPr>
            <p:cNvGrpSpPr/>
            <p:nvPr/>
          </p:nvGrpSpPr>
          <p:grpSpPr>
            <a:xfrm>
              <a:off x="576844" y="2275242"/>
              <a:ext cx="3080756" cy="4754880"/>
              <a:chOff x="576844" y="2275242"/>
              <a:chExt cx="3080756" cy="4754880"/>
            </a:xfrm>
          </p:grpSpPr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3A0B0481-5BFC-4FE7-89B9-41A242C2B7DB}"/>
                  </a:ext>
                </a:extLst>
              </p:cNvPr>
              <p:cNvSpPr/>
              <p:nvPr/>
            </p:nvSpPr>
            <p:spPr>
              <a:xfrm>
                <a:off x="576844" y="2275242"/>
                <a:ext cx="2743200" cy="4754880"/>
              </a:xfrm>
              <a:prstGeom prst="rect">
                <a:avLst/>
              </a:prstGeom>
              <a:gradFill>
                <a:gsLst>
                  <a:gs pos="13000">
                    <a:schemeClr val="bg1"/>
                  </a:gs>
                  <a:gs pos="93000">
                    <a:srgbClr val="F5F5F5"/>
                  </a:gs>
                  <a:gs pos="0">
                    <a:schemeClr val="bg1">
                      <a:alpha val="84000"/>
                    </a:schemeClr>
                  </a:gs>
                  <a:gs pos="100000">
                    <a:schemeClr val="bg1">
                      <a:lumMod val="75000"/>
                      <a:alpha val="64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9" name="圖形 38">
                <a:extLst>
                  <a:ext uri="{FF2B5EF4-FFF2-40B4-BE49-F238E27FC236}">
                    <a16:creationId xmlns:a16="http://schemas.microsoft.com/office/drawing/2014/main" id="{BBA41114-CEDE-4A72-BD3D-2E480AD2E9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62821"/>
              <a:stretch/>
            </p:blipFill>
            <p:spPr>
              <a:xfrm rot="16200000">
                <a:off x="1258118" y="4337170"/>
                <a:ext cx="4461410" cy="337554"/>
              </a:xfrm>
              <a:prstGeom prst="rect">
                <a:avLst/>
              </a:prstGeom>
            </p:spPr>
          </p:pic>
        </p:grpSp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F7545864-6313-4846-B912-D52E8DD5F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0555" y="3201363"/>
              <a:ext cx="2589050" cy="45719"/>
            </a:xfrm>
            <a:prstGeom prst="rect">
              <a:avLst/>
            </a:prstGeom>
          </p:spPr>
        </p:pic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B2B9A803-39D8-4982-B2A5-C64BF5FAE6EC}"/>
              </a:ext>
            </a:extLst>
          </p:cNvPr>
          <p:cNvSpPr/>
          <p:nvPr/>
        </p:nvSpPr>
        <p:spPr>
          <a:xfrm>
            <a:off x="3379937" y="2438976"/>
            <a:ext cx="2134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Editing modules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4D828722-562F-45F7-8BAF-A67F146D7E05}"/>
              </a:ext>
            </a:extLst>
          </p:cNvPr>
          <p:cNvSpPr/>
          <p:nvPr/>
        </p:nvSpPr>
        <p:spPr>
          <a:xfrm>
            <a:off x="4050501" y="3286831"/>
            <a:ext cx="1911344" cy="2841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Watermark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spcBef>
                <a:spcPts val="1600"/>
              </a:spcBef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Image2PDF</a:t>
            </a:r>
          </a:p>
          <a:p>
            <a:pPr>
              <a:spcBef>
                <a:spcPts val="1600"/>
              </a:spcBef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Video transcoding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spcBef>
                <a:spcPts val="1600"/>
              </a:spcBef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Subtitle pairing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spcBef>
                <a:spcPts val="1600"/>
              </a:spcBef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Encryption &amp; Decryption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spcBef>
                <a:spcPts val="1600"/>
              </a:spcBef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Compression</a:t>
            </a:r>
            <a:endParaRPr lang="en-TW" altLang="zh-TW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3" name="Picture 10">
            <a:extLst>
              <a:ext uri="{FF2B5EF4-FFF2-40B4-BE49-F238E27FC236}">
                <a16:creationId xmlns:a16="http://schemas.microsoft.com/office/drawing/2014/main" id="{7D4D266B-9BB2-4299-9EEA-58C5E3B4E5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6962" y="3267820"/>
            <a:ext cx="444500" cy="381000"/>
          </a:xfrm>
          <a:prstGeom prst="rect">
            <a:avLst/>
          </a:prstGeom>
        </p:spPr>
      </p:pic>
      <p:pic>
        <p:nvPicPr>
          <p:cNvPr id="55" name="Picture 11">
            <a:extLst>
              <a:ext uri="{FF2B5EF4-FFF2-40B4-BE49-F238E27FC236}">
                <a16:creationId xmlns:a16="http://schemas.microsoft.com/office/drawing/2014/main" id="{51210088-8E07-4B40-9AFD-A3886AA8C6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24191" y="4144490"/>
            <a:ext cx="444500" cy="381000"/>
          </a:xfrm>
          <a:prstGeom prst="rect">
            <a:avLst/>
          </a:prstGeom>
        </p:spPr>
      </p:pic>
      <p:pic>
        <p:nvPicPr>
          <p:cNvPr id="57" name="Picture 12">
            <a:extLst>
              <a:ext uri="{FF2B5EF4-FFF2-40B4-BE49-F238E27FC236}">
                <a16:creationId xmlns:a16="http://schemas.microsoft.com/office/drawing/2014/main" id="{D23B5803-9C11-49BF-8744-7AF3DAB0ED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24191" y="4597916"/>
            <a:ext cx="444500" cy="381000"/>
          </a:xfrm>
          <a:prstGeom prst="rect">
            <a:avLst/>
          </a:prstGeom>
        </p:spPr>
      </p:pic>
      <p:pic>
        <p:nvPicPr>
          <p:cNvPr id="59" name="Picture 13">
            <a:extLst>
              <a:ext uri="{FF2B5EF4-FFF2-40B4-BE49-F238E27FC236}">
                <a16:creationId xmlns:a16="http://schemas.microsoft.com/office/drawing/2014/main" id="{861D385B-D0CA-4009-92AC-838F082BEB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24191" y="3700029"/>
            <a:ext cx="444500" cy="381000"/>
          </a:xfrm>
          <a:prstGeom prst="rect">
            <a:avLst/>
          </a:prstGeom>
        </p:spPr>
      </p:pic>
      <p:pic>
        <p:nvPicPr>
          <p:cNvPr id="61" name="Picture 14">
            <a:extLst>
              <a:ext uri="{FF2B5EF4-FFF2-40B4-BE49-F238E27FC236}">
                <a16:creationId xmlns:a16="http://schemas.microsoft.com/office/drawing/2014/main" id="{5B34B095-D322-4709-880A-1F943D6B50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24191" y="5158378"/>
            <a:ext cx="444500" cy="381000"/>
          </a:xfrm>
          <a:prstGeom prst="rect">
            <a:avLst/>
          </a:prstGeom>
        </p:spPr>
      </p:pic>
      <p:pic>
        <p:nvPicPr>
          <p:cNvPr id="63" name="Picture 15">
            <a:extLst>
              <a:ext uri="{FF2B5EF4-FFF2-40B4-BE49-F238E27FC236}">
                <a16:creationId xmlns:a16="http://schemas.microsoft.com/office/drawing/2014/main" id="{29A18417-D43C-4004-9E2F-215600E974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24191" y="5731017"/>
            <a:ext cx="444500" cy="381000"/>
          </a:xfrm>
          <a:prstGeom prst="rect">
            <a:avLst/>
          </a:prstGeom>
        </p:spPr>
      </p:pic>
      <p:grpSp>
        <p:nvGrpSpPr>
          <p:cNvPr id="64" name="群組 63">
            <a:extLst>
              <a:ext uri="{FF2B5EF4-FFF2-40B4-BE49-F238E27FC236}">
                <a16:creationId xmlns:a16="http://schemas.microsoft.com/office/drawing/2014/main" id="{678BA647-9E2C-41FB-8A8F-EF3A972C4163}"/>
              </a:ext>
            </a:extLst>
          </p:cNvPr>
          <p:cNvGrpSpPr/>
          <p:nvPr/>
        </p:nvGrpSpPr>
        <p:grpSpPr>
          <a:xfrm>
            <a:off x="6247305" y="2103220"/>
            <a:ext cx="3080756" cy="4754779"/>
            <a:chOff x="576844" y="2275241"/>
            <a:chExt cx="3080756" cy="4754779"/>
          </a:xfrm>
        </p:grpSpPr>
        <p:grpSp>
          <p:nvGrpSpPr>
            <p:cNvPr id="65" name="群組 64">
              <a:extLst>
                <a:ext uri="{FF2B5EF4-FFF2-40B4-BE49-F238E27FC236}">
                  <a16:creationId xmlns:a16="http://schemas.microsoft.com/office/drawing/2014/main" id="{04DF6404-7B0B-4D70-87C6-5DCA9820AC1B}"/>
                </a:ext>
              </a:extLst>
            </p:cNvPr>
            <p:cNvGrpSpPr/>
            <p:nvPr/>
          </p:nvGrpSpPr>
          <p:grpSpPr>
            <a:xfrm>
              <a:off x="576844" y="2275241"/>
              <a:ext cx="3080756" cy="4754779"/>
              <a:chOff x="576844" y="2275241"/>
              <a:chExt cx="3080756" cy="4754779"/>
            </a:xfrm>
          </p:grpSpPr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B31C548A-1E0A-4A0D-B497-452F5B13AB43}"/>
                  </a:ext>
                </a:extLst>
              </p:cNvPr>
              <p:cNvSpPr/>
              <p:nvPr/>
            </p:nvSpPr>
            <p:spPr>
              <a:xfrm>
                <a:off x="576844" y="2275241"/>
                <a:ext cx="2743200" cy="4754779"/>
              </a:xfrm>
              <a:prstGeom prst="rect">
                <a:avLst/>
              </a:prstGeom>
              <a:gradFill>
                <a:gsLst>
                  <a:gs pos="13000">
                    <a:schemeClr val="bg1"/>
                  </a:gs>
                  <a:gs pos="93000">
                    <a:srgbClr val="F5F5F5"/>
                  </a:gs>
                  <a:gs pos="0">
                    <a:schemeClr val="bg1">
                      <a:alpha val="84000"/>
                    </a:schemeClr>
                  </a:gs>
                  <a:gs pos="100000">
                    <a:schemeClr val="bg1">
                      <a:lumMod val="75000"/>
                      <a:alpha val="64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8" name="圖形 67">
                <a:extLst>
                  <a:ext uri="{FF2B5EF4-FFF2-40B4-BE49-F238E27FC236}">
                    <a16:creationId xmlns:a16="http://schemas.microsoft.com/office/drawing/2014/main" id="{C9115235-8681-419D-B261-BADDB65D81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62821"/>
              <a:stretch/>
            </p:blipFill>
            <p:spPr>
              <a:xfrm rot="16200000">
                <a:off x="1258118" y="4337170"/>
                <a:ext cx="4461410" cy="337554"/>
              </a:xfrm>
              <a:prstGeom prst="rect">
                <a:avLst/>
              </a:prstGeom>
            </p:spPr>
          </p:pic>
        </p:grpSp>
        <p:pic>
          <p:nvPicPr>
            <p:cNvPr id="66" name="圖形 65">
              <a:extLst>
                <a:ext uri="{FF2B5EF4-FFF2-40B4-BE49-F238E27FC236}">
                  <a16:creationId xmlns:a16="http://schemas.microsoft.com/office/drawing/2014/main" id="{452744EC-227A-4C10-85E3-4E60C2FA3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0555" y="3201363"/>
              <a:ext cx="2589050" cy="45719"/>
            </a:xfrm>
            <a:prstGeom prst="rect">
              <a:avLst/>
            </a:prstGeom>
          </p:spPr>
        </p:pic>
      </p:grpSp>
      <p:sp>
        <p:nvSpPr>
          <p:cNvPr id="69" name="矩形 68">
            <a:extLst>
              <a:ext uri="{FF2B5EF4-FFF2-40B4-BE49-F238E27FC236}">
                <a16:creationId xmlns:a16="http://schemas.microsoft.com/office/drawing/2014/main" id="{0517D2E5-CD19-4B16-8CE3-8ECF5C7D5FD8}"/>
              </a:ext>
            </a:extLst>
          </p:cNvPr>
          <p:cNvSpPr/>
          <p:nvPr/>
        </p:nvSpPr>
        <p:spPr>
          <a:xfrm>
            <a:off x="6330876" y="2306554"/>
            <a:ext cx="2070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Destination folder structure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896C6990-063D-48D4-B16E-57D193FA9684}"/>
              </a:ext>
            </a:extLst>
          </p:cNvPr>
          <p:cNvSpPr/>
          <p:nvPr/>
        </p:nvSpPr>
        <p:spPr>
          <a:xfrm>
            <a:off x="6401455" y="3313493"/>
            <a:ext cx="25890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file will be filing to the destination folder with structure you setup.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77" name="群組 76">
            <a:extLst>
              <a:ext uri="{FF2B5EF4-FFF2-40B4-BE49-F238E27FC236}">
                <a16:creationId xmlns:a16="http://schemas.microsoft.com/office/drawing/2014/main" id="{2AD5811A-2E8D-4791-997D-21BB2F6CD0C3}"/>
              </a:ext>
            </a:extLst>
          </p:cNvPr>
          <p:cNvGrpSpPr/>
          <p:nvPr/>
        </p:nvGrpSpPr>
        <p:grpSpPr>
          <a:xfrm>
            <a:off x="9184351" y="2092032"/>
            <a:ext cx="3080756" cy="4765967"/>
            <a:chOff x="576844" y="2275241"/>
            <a:chExt cx="3080756" cy="4765967"/>
          </a:xfrm>
        </p:grpSpPr>
        <p:grpSp>
          <p:nvGrpSpPr>
            <p:cNvPr id="78" name="群組 77">
              <a:extLst>
                <a:ext uri="{FF2B5EF4-FFF2-40B4-BE49-F238E27FC236}">
                  <a16:creationId xmlns:a16="http://schemas.microsoft.com/office/drawing/2014/main" id="{036FDD46-5470-4D4A-B615-9C1D413E831C}"/>
                </a:ext>
              </a:extLst>
            </p:cNvPr>
            <p:cNvGrpSpPr/>
            <p:nvPr/>
          </p:nvGrpSpPr>
          <p:grpSpPr>
            <a:xfrm>
              <a:off x="576844" y="2275241"/>
              <a:ext cx="3080756" cy="4765967"/>
              <a:chOff x="576844" y="2275241"/>
              <a:chExt cx="3080756" cy="4765967"/>
            </a:xfrm>
          </p:grpSpPr>
          <p:sp>
            <p:nvSpPr>
              <p:cNvPr id="80" name="矩形 79">
                <a:extLst>
                  <a:ext uri="{FF2B5EF4-FFF2-40B4-BE49-F238E27FC236}">
                    <a16:creationId xmlns:a16="http://schemas.microsoft.com/office/drawing/2014/main" id="{55C8D168-11AE-4107-A280-424AF868883C}"/>
                  </a:ext>
                </a:extLst>
              </p:cNvPr>
              <p:cNvSpPr/>
              <p:nvPr/>
            </p:nvSpPr>
            <p:spPr>
              <a:xfrm>
                <a:off x="576844" y="2275241"/>
                <a:ext cx="2743200" cy="4765967"/>
              </a:xfrm>
              <a:prstGeom prst="rect">
                <a:avLst/>
              </a:prstGeom>
              <a:gradFill>
                <a:gsLst>
                  <a:gs pos="13000">
                    <a:schemeClr val="bg1"/>
                  </a:gs>
                  <a:gs pos="93000">
                    <a:srgbClr val="F5F5F5"/>
                  </a:gs>
                  <a:gs pos="0">
                    <a:schemeClr val="bg1">
                      <a:alpha val="84000"/>
                    </a:schemeClr>
                  </a:gs>
                  <a:gs pos="100000">
                    <a:schemeClr val="bg1">
                      <a:lumMod val="75000"/>
                      <a:alpha val="64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81" name="圖形 80">
                <a:extLst>
                  <a:ext uri="{FF2B5EF4-FFF2-40B4-BE49-F238E27FC236}">
                    <a16:creationId xmlns:a16="http://schemas.microsoft.com/office/drawing/2014/main" id="{A31D15DB-471A-41A8-A64C-99EA451763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62821"/>
              <a:stretch/>
            </p:blipFill>
            <p:spPr>
              <a:xfrm rot="16200000">
                <a:off x="1258118" y="4337170"/>
                <a:ext cx="4461410" cy="337554"/>
              </a:xfrm>
              <a:prstGeom prst="rect">
                <a:avLst/>
              </a:prstGeom>
            </p:spPr>
          </p:pic>
        </p:grpSp>
        <p:pic>
          <p:nvPicPr>
            <p:cNvPr id="79" name="圖形 78">
              <a:extLst>
                <a:ext uri="{FF2B5EF4-FFF2-40B4-BE49-F238E27FC236}">
                  <a16:creationId xmlns:a16="http://schemas.microsoft.com/office/drawing/2014/main" id="{FA35E25B-42CE-46EB-9742-6A63B1DCF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0555" y="3201363"/>
              <a:ext cx="2589050" cy="45719"/>
            </a:xfrm>
            <a:prstGeom prst="rect">
              <a:avLst/>
            </a:prstGeom>
          </p:spPr>
        </p:pic>
      </p:grpSp>
      <p:sp>
        <p:nvSpPr>
          <p:cNvPr id="82" name="矩形 81">
            <a:extLst>
              <a:ext uri="{FF2B5EF4-FFF2-40B4-BE49-F238E27FC236}">
                <a16:creationId xmlns:a16="http://schemas.microsoft.com/office/drawing/2014/main" id="{47272C37-58EF-4D80-98A5-3CC3C5283F4A}"/>
              </a:ext>
            </a:extLst>
          </p:cNvPr>
          <p:cNvSpPr/>
          <p:nvPr/>
        </p:nvSpPr>
        <p:spPr>
          <a:xfrm>
            <a:off x="9225442" y="2427889"/>
            <a:ext cx="2178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Schedule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82D91D87-AE91-4E43-B699-FA5EEC607474}"/>
              </a:ext>
            </a:extLst>
          </p:cNvPr>
          <p:cNvSpPr/>
          <p:nvPr/>
        </p:nvSpPr>
        <p:spPr>
          <a:xfrm>
            <a:off x="9338501" y="3302305"/>
            <a:ext cx="246661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One-time task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search results will be filing once.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E90BBF43-9871-4709-A1B5-B37A2A5CC307}"/>
              </a:ext>
            </a:extLst>
          </p:cNvPr>
          <p:cNvSpPr/>
          <p:nvPr/>
        </p:nvSpPr>
        <p:spPr>
          <a:xfrm>
            <a:off x="9338501" y="4454726"/>
            <a:ext cx="246661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Scheduled task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filing task will auto start by schedule. In every task, </a:t>
            </a:r>
            <a:r>
              <a:rPr lang="en-US" altLang="zh-TW" sz="16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Qsirch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will search again and import the latest results as filing source.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2" name="Picture 5">
            <a:extLst>
              <a:ext uri="{FF2B5EF4-FFF2-40B4-BE49-F238E27FC236}">
                <a16:creationId xmlns:a16="http://schemas.microsoft.com/office/drawing/2014/main" id="{82C68943-877D-49EA-856A-07D3D57E809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92100" y="2363809"/>
            <a:ext cx="444499" cy="444499"/>
          </a:xfrm>
          <a:prstGeom prst="rect">
            <a:avLst/>
          </a:prstGeom>
        </p:spPr>
      </p:pic>
      <p:pic>
        <p:nvPicPr>
          <p:cNvPr id="94" name="Picture 4">
            <a:extLst>
              <a:ext uri="{FF2B5EF4-FFF2-40B4-BE49-F238E27FC236}">
                <a16:creationId xmlns:a16="http://schemas.microsoft.com/office/drawing/2014/main" id="{5D2B87AF-3E75-4FEE-B1E9-E71FC9AA1E6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20678" y="2390305"/>
            <a:ext cx="444500" cy="444500"/>
          </a:xfrm>
          <a:prstGeom prst="rect">
            <a:avLst/>
          </a:prstGeom>
        </p:spPr>
      </p:pic>
      <p:pic>
        <p:nvPicPr>
          <p:cNvPr id="96" name="Picture 7">
            <a:extLst>
              <a:ext uri="{FF2B5EF4-FFF2-40B4-BE49-F238E27FC236}">
                <a16:creationId xmlns:a16="http://schemas.microsoft.com/office/drawing/2014/main" id="{41E6662E-D9E5-4D31-B67C-9AD817C6299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45901" y="2427889"/>
            <a:ext cx="444500" cy="44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1E1D99-E1E1-1F4D-94A8-068595901E8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4752" y="4809151"/>
            <a:ext cx="2895228" cy="760763"/>
          </a:xfrm>
          <a:prstGeom prst="rect">
            <a:avLst/>
          </a:prstGeom>
          <a:effectLst>
            <a:outerShdw blurRad="419100" dist="2540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0F7F632-BA61-3B4E-ABAA-DF0DA4997D5B}"/>
              </a:ext>
            </a:extLst>
          </p:cNvPr>
          <p:cNvGrpSpPr/>
          <p:nvPr/>
        </p:nvGrpSpPr>
        <p:grpSpPr>
          <a:xfrm>
            <a:off x="6579650" y="4341924"/>
            <a:ext cx="2175920" cy="2280391"/>
            <a:chOff x="6579650" y="4341924"/>
            <a:chExt cx="2175920" cy="2280391"/>
          </a:xfrm>
        </p:grpSpPr>
        <p:sp>
          <p:nvSpPr>
            <p:cNvPr id="74" name="Rounded Rectangle 18">
              <a:extLst>
                <a:ext uri="{FF2B5EF4-FFF2-40B4-BE49-F238E27FC236}">
                  <a16:creationId xmlns:a16="http://schemas.microsoft.com/office/drawing/2014/main" id="{D46C7DB6-A4BC-4FFF-BB8D-651F3F52185E}"/>
                </a:ext>
              </a:extLst>
            </p:cNvPr>
            <p:cNvSpPr/>
            <p:nvPr/>
          </p:nvSpPr>
          <p:spPr>
            <a:xfrm>
              <a:off x="6579650" y="4341924"/>
              <a:ext cx="2175920" cy="2280391"/>
            </a:xfrm>
            <a:prstGeom prst="roundRect">
              <a:avLst>
                <a:gd name="adj" fmla="val 3678"/>
              </a:avLst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TW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EA41EF3-8DEF-FC41-B03B-3AB9AFB11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629566" y="4390010"/>
              <a:ext cx="2105349" cy="6779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80197E8-EAF3-3642-856D-EED846160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812244" y="5043632"/>
              <a:ext cx="1447964" cy="1578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395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648957E-497F-BB4D-A3ED-77DBE87A684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96764" y="2963774"/>
            <a:ext cx="5291866" cy="3803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TW" sz="3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Encrypt business confidential data to meet GDPR compliant</a:t>
            </a:r>
          </a:p>
          <a:p>
            <a:pPr marL="0" indent="0">
              <a:buNone/>
            </a:pPr>
            <a:endParaRPr lang="en-TW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 Qfiling to batch encrypt and archive the data with specific keywords.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415B86-BEAB-1E4C-BF4B-B047655A4188}"/>
              </a:ext>
            </a:extLst>
          </p:cNvPr>
          <p:cNvSpPr txBox="1"/>
          <p:nvPr/>
        </p:nvSpPr>
        <p:spPr>
          <a:xfrm>
            <a:off x="6460640" y="2242066"/>
            <a:ext cx="3483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 Data Protection Officer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9FB793-7A19-C746-B9F0-00C23D37749D}"/>
              </a:ext>
            </a:extLst>
          </p:cNvPr>
          <p:cNvSpPr txBox="1"/>
          <p:nvPr/>
        </p:nvSpPr>
        <p:spPr>
          <a:xfrm>
            <a:off x="3049305" y="1012123"/>
            <a:ext cx="2450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 “Contract”</a:t>
            </a:r>
            <a:endParaRPr lang="en-TW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3465D0-51A3-6349-B02B-6531CE50A8D8}"/>
              </a:ext>
            </a:extLst>
          </p:cNvPr>
          <p:cNvSpPr txBox="1"/>
          <p:nvPr/>
        </p:nvSpPr>
        <p:spPr>
          <a:xfrm>
            <a:off x="598324" y="2963774"/>
            <a:ext cx="2450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Encrypt by Qfiling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165635-60A7-5944-8E7F-8C8FBC7C671B}"/>
              </a:ext>
            </a:extLst>
          </p:cNvPr>
          <p:cNvSpPr txBox="1"/>
          <p:nvPr/>
        </p:nvSpPr>
        <p:spPr>
          <a:xfrm>
            <a:off x="3280380" y="5257212"/>
            <a:ext cx="2450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Archive by Qfiling</a:t>
            </a:r>
          </a:p>
        </p:txBody>
      </p:sp>
    </p:spTree>
    <p:extLst>
      <p:ext uri="{BB962C8B-B14F-4D97-AF65-F5344CB8AC3E}">
        <p14:creationId xmlns:p14="http://schemas.microsoft.com/office/powerpoint/2010/main" val="1124272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268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F84F3AC-FC76-4D99-BA6B-0EB8FCBF18C2}"/>
              </a:ext>
            </a:extLst>
          </p:cNvPr>
          <p:cNvSpPr/>
          <p:nvPr/>
        </p:nvSpPr>
        <p:spPr>
          <a:xfrm>
            <a:off x="580913" y="0"/>
            <a:ext cx="11037346" cy="2232212"/>
          </a:xfrm>
          <a:prstGeom prst="rect">
            <a:avLst/>
          </a:prstGeom>
          <a:gradFill>
            <a:gsLst>
              <a:gs pos="0">
                <a:srgbClr val="FEA300"/>
              </a:gs>
              <a:gs pos="94000">
                <a:srgbClr val="FFFF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B226CD78-AE3E-47E1-A40C-D3535310E3E7}"/>
              </a:ext>
            </a:extLst>
          </p:cNvPr>
          <p:cNvSpPr/>
          <p:nvPr/>
        </p:nvSpPr>
        <p:spPr>
          <a:xfrm>
            <a:off x="855233" y="1645920"/>
            <a:ext cx="9757185" cy="5441802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89A89-CC9D-4B41-8B4B-1F30FDD54C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2245"/>
            <a:ext cx="12192000" cy="1325563"/>
          </a:xfrm>
        </p:spPr>
        <p:txBody>
          <a:bodyPr/>
          <a:lstStyle/>
          <a:p>
            <a:pPr algn="ctr"/>
            <a:r>
              <a:rPr lang="en-US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Qsirch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License Plans</a:t>
            </a:r>
            <a:endParaRPr lang="en-TW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F1475F1-3B6A-A041-BC84-20C0ECECBB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748532"/>
              </p:ext>
            </p:extLst>
          </p:nvPr>
        </p:nvGraphicFramePr>
        <p:xfrm>
          <a:off x="1066799" y="1645920"/>
          <a:ext cx="10126531" cy="4970027"/>
        </p:xfrm>
        <a:graphic>
          <a:graphicData uri="http://schemas.openxmlformats.org/drawingml/2006/table">
            <a:tbl>
              <a:tblPr/>
              <a:tblGrid>
                <a:gridCol w="3721101">
                  <a:extLst>
                    <a:ext uri="{9D8B030D-6E8A-4147-A177-3AD203B41FA5}">
                      <a16:colId xmlns:a16="http://schemas.microsoft.com/office/drawing/2014/main" val="3356712450"/>
                    </a:ext>
                  </a:extLst>
                </a:gridCol>
                <a:gridCol w="3202715">
                  <a:extLst>
                    <a:ext uri="{9D8B030D-6E8A-4147-A177-3AD203B41FA5}">
                      <a16:colId xmlns:a16="http://schemas.microsoft.com/office/drawing/2014/main" val="1243389928"/>
                    </a:ext>
                  </a:extLst>
                </a:gridCol>
                <a:gridCol w="3202715">
                  <a:extLst>
                    <a:ext uri="{9D8B030D-6E8A-4147-A177-3AD203B41FA5}">
                      <a16:colId xmlns:a16="http://schemas.microsoft.com/office/drawing/2014/main" val="3350496302"/>
                    </a:ext>
                  </a:extLst>
                </a:gridCol>
              </a:tblGrid>
              <a:tr h="558758">
                <a:tc>
                  <a:txBody>
                    <a:bodyPr/>
                    <a:lstStyle/>
                    <a:p>
                      <a:pPr algn="l" fontAlgn="t"/>
                      <a:endParaRPr lang="zh-TW" altLang="en-US" sz="1600" b="0">
                        <a:solidFill>
                          <a:srgbClr val="222222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20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Lite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20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Premium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632432"/>
                  </a:ext>
                </a:extLst>
              </a:tr>
              <a:tr h="490141">
                <a:tc>
                  <a:txBody>
                    <a:bodyPr/>
                    <a:lstStyle/>
                    <a:p>
                      <a:pPr algn="l" fontAlgn="t"/>
                      <a:endParaRPr lang="zh-TW" altLang="en-US" sz="1600" b="0">
                        <a:solidFill>
                          <a:srgbClr val="222222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Free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3-month Free Trial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007087"/>
                  </a:ext>
                </a:extLst>
              </a:tr>
              <a:tr h="49014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16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Full-text search</a:t>
                      </a:r>
                      <a:endParaRPr lang="zh-TW" altLang="en-US" sz="1600" b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116991"/>
                  </a:ext>
                </a:extLst>
              </a:tr>
              <a:tr h="49014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16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Filters</a:t>
                      </a:r>
                      <a:endParaRPr lang="zh-TW" altLang="en-US" sz="1600" b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Access to 3 filters per file.</a:t>
                      </a:r>
                      <a:endParaRPr lang="zh-TW" altLang="en-US" sz="16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Access to all filters.</a:t>
                      </a:r>
                      <a:endParaRPr lang="zh-TW" altLang="en-US" sz="16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758863"/>
                  </a:ext>
                </a:extLst>
              </a:tr>
              <a:tr h="49014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16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Advanced Image Search by color</a:t>
                      </a:r>
                      <a:endParaRPr lang="zh-TW" altLang="en-US" sz="1600" b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757456"/>
                  </a:ext>
                </a:extLst>
              </a:tr>
              <a:tr h="490141"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Advanced Image Search by map</a:t>
                      </a:r>
                      <a:endParaRPr lang="zh-TW" altLang="en-US" sz="1600" b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010183"/>
                  </a:ext>
                </a:extLst>
              </a:tr>
              <a:tr h="490141"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Advanced Image Search by object</a:t>
                      </a:r>
                      <a:endParaRPr lang="zh-TW" altLang="en-US" sz="1600" b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230026"/>
                  </a:ext>
                </a:extLst>
              </a:tr>
              <a:tr h="49014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Advanced Image Search by text</a:t>
                      </a:r>
                      <a:endParaRPr lang="zh-TW" altLang="en-US" sz="1600" b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493717"/>
                  </a:ext>
                </a:extLst>
              </a:tr>
              <a:tr h="490141"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Advanced Image Search by people</a:t>
                      </a:r>
                      <a:endParaRPr lang="zh-TW" altLang="en-US" sz="1600" b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TW" sz="16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65387"/>
                  </a:ext>
                </a:extLst>
              </a:tr>
              <a:tr h="49014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Archive your search results</a:t>
                      </a:r>
                      <a:endParaRPr lang="zh-TW" altLang="en-US" sz="1600" b="0" i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TW" sz="16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21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5131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D484C5C3-C46B-478B-A464-31ABD8D671D4}"/>
              </a:ext>
            </a:extLst>
          </p:cNvPr>
          <p:cNvSpPr/>
          <p:nvPr/>
        </p:nvSpPr>
        <p:spPr>
          <a:xfrm>
            <a:off x="163608" y="1839558"/>
            <a:ext cx="11849847" cy="5018442"/>
          </a:xfrm>
          <a:prstGeom prst="rect">
            <a:avLst/>
          </a:prstGeom>
          <a:gradFill>
            <a:gsLst>
              <a:gs pos="13000">
                <a:schemeClr val="bg1"/>
              </a:gs>
              <a:gs pos="93000">
                <a:srgbClr val="F5F5F5"/>
              </a:gs>
              <a:gs pos="0">
                <a:schemeClr val="bg1">
                  <a:alpha val="32000"/>
                </a:schemeClr>
              </a:gs>
              <a:gs pos="100000">
                <a:schemeClr val="bg1">
                  <a:lumMod val="75000"/>
                  <a:alpha val="67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F613B54-44BE-47A8-BE4F-D08ACE4529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599" y="4320869"/>
            <a:ext cx="2991293" cy="35431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D9DF312-9EDE-494B-9BB0-98CC8B9827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844" y="4317347"/>
            <a:ext cx="2991293" cy="35783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0D88DEE-9A2B-4875-8A08-A623D14001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316" y="4317843"/>
            <a:ext cx="2991293" cy="3578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C0D12B-6695-431F-A87F-21F336999F4C}"/>
              </a:ext>
            </a:extLst>
          </p:cNvPr>
          <p:cNvSpPr txBox="1"/>
          <p:nvPr/>
        </p:nvSpPr>
        <p:spPr>
          <a:xfrm>
            <a:off x="8051832" y="4717953"/>
            <a:ext cx="3356517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bays, 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4-24TB</a:t>
            </a:r>
            <a:endParaRPr lang="en-US" altLang="zh-CN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buFont typeface="Arial"/>
              <a:buChar char="•"/>
            </a:pP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 Celeron 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4-core </a:t>
            </a:r>
            <a:r>
              <a:rPr lang="en-US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2.0 GHz</a:t>
            </a:r>
            <a:endParaRPr lang="zh-CN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buFont typeface="Arial"/>
              <a:buChar char="•"/>
            </a:pP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GB/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RAM</a:t>
            </a:r>
            <a:endParaRPr lang="zh-CN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EF2AC2-06E8-47A7-97E7-B6A68B5746CE}"/>
              </a:ext>
            </a:extLst>
          </p:cNvPr>
          <p:cNvSpPr txBox="1"/>
          <p:nvPr/>
        </p:nvSpPr>
        <p:spPr>
          <a:xfrm>
            <a:off x="4327034" y="4717953"/>
            <a:ext cx="3356518" cy="156966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 bays, 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4-64TB</a:t>
            </a:r>
            <a:endParaRPr lang="en-US" altLang="zh-CN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buFont typeface="Arial"/>
              <a:buChar char="•"/>
            </a:pP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 i3-8100T 4-core 3.1 GHz</a:t>
            </a:r>
            <a:endParaRPr lang="zh-CN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buFont typeface="Arial"/>
              <a:buChar char="•"/>
            </a:pP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 GB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RAM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(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 to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32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GB)</a:t>
            </a:r>
          </a:p>
          <a:p>
            <a:pPr marL="177800" indent="-177800">
              <a:buFont typeface="Arial"/>
              <a:buChar char="•"/>
            </a:pP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M.2 SATA 6Gb/s SSD slots for caching or caching pools to accelerate system performance.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195772-B3BC-44F7-A815-D15DBC0F6F15}"/>
              </a:ext>
            </a:extLst>
          </p:cNvPr>
          <p:cNvSpPr txBox="1"/>
          <p:nvPr/>
        </p:nvSpPr>
        <p:spPr>
          <a:xfrm>
            <a:off x="783139" y="4717953"/>
            <a:ext cx="3065470" cy="181588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16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bays,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16-96 TB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 Xeon 6-core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2.2 GHz</a:t>
            </a:r>
            <a:endParaRPr lang="zh-CN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128 GB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RAM</a:t>
            </a:r>
            <a:endParaRPr lang="zh-CN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 M.2 SATA 6Gb/s SSD slots for caching or caching pools to accelerate system performance.</a:t>
            </a:r>
            <a:endParaRPr lang="zh-CN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380613F7-62D8-407A-A0D3-09F6BE276B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0233"/>
            <a:ext cx="12192000" cy="1325563"/>
          </a:xfrm>
        </p:spPr>
        <p:txBody>
          <a:bodyPr/>
          <a:lstStyle/>
          <a:p>
            <a:pPr lvl="0" algn="ctr"/>
            <a:r>
              <a:rPr lang="en-US" altLang="zh-Hant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The best partner for efficient work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CE4E6540-C896-4256-BAE6-F4ECF8B9D74B}"/>
              </a:ext>
            </a:extLst>
          </p:cNvPr>
          <p:cNvGrpSpPr/>
          <p:nvPr/>
        </p:nvGrpSpPr>
        <p:grpSpPr>
          <a:xfrm>
            <a:off x="-193792" y="1592414"/>
            <a:ext cx="4965715" cy="1353295"/>
            <a:chOff x="2650239" y="2993645"/>
            <a:chExt cx="4965715" cy="1353295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00636C40-E245-400E-8BD0-0AD8B35D6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0239" y="2993645"/>
              <a:ext cx="4965715" cy="1353295"/>
            </a:xfrm>
            <a:prstGeom prst="rect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A7FA88E-8E5A-4ECB-A829-59A622188316}"/>
                </a:ext>
              </a:extLst>
            </p:cNvPr>
            <p:cNvSpPr/>
            <p:nvPr/>
          </p:nvSpPr>
          <p:spPr>
            <a:xfrm>
              <a:off x="3169883" y="3053244"/>
              <a:ext cx="391858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en-US" altLang="zh-TW" sz="2800" b="1">
                  <a:solidFill>
                    <a:prstClr val="white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rPr>
                <a:t>Enterprise</a:t>
              </a:r>
              <a:endParaRPr lang="zh-TW" altLang="en-US" sz="2800" b="1">
                <a:solidFill>
                  <a:prstClr val="white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CF702993-D272-421D-B6B9-B51388A27178}"/>
                </a:ext>
              </a:extLst>
            </p:cNvPr>
            <p:cNvSpPr txBox="1"/>
            <p:nvPr/>
          </p:nvSpPr>
          <p:spPr>
            <a:xfrm>
              <a:off x="3761916" y="3515138"/>
              <a:ext cx="2743200" cy="58477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CN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High-capacity with exceptional performance</a:t>
              </a:r>
              <a:endPara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20">
            <a:extLst>
              <a:ext uri="{FF2B5EF4-FFF2-40B4-BE49-F238E27FC236}">
                <a16:creationId xmlns:a16="http://schemas.microsoft.com/office/drawing/2014/main" id="{F40DFEBA-5921-49AA-A9C9-9353C90F71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66" y="2733051"/>
            <a:ext cx="2743200" cy="1714500"/>
          </a:xfrm>
          <a:prstGeom prst="rect">
            <a:avLst/>
          </a:prstGeom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079D9161-866C-4934-A76E-8755FEC9E3D1}"/>
              </a:ext>
            </a:extLst>
          </p:cNvPr>
          <p:cNvGrpSpPr/>
          <p:nvPr/>
        </p:nvGrpSpPr>
        <p:grpSpPr>
          <a:xfrm>
            <a:off x="3426554" y="1592414"/>
            <a:ext cx="4965715" cy="1353294"/>
            <a:chOff x="2650239" y="2993645"/>
            <a:chExt cx="4965715" cy="1353294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C02A31AD-5B83-4242-ADA9-7450CF397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0239" y="2993645"/>
              <a:ext cx="4965715" cy="1353294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7601E32F-5027-4155-A38B-B0DB215CB7E3}"/>
                </a:ext>
              </a:extLst>
            </p:cNvPr>
            <p:cNvSpPr/>
            <p:nvPr/>
          </p:nvSpPr>
          <p:spPr>
            <a:xfrm>
              <a:off x="3169883" y="3053244"/>
              <a:ext cx="391858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en-US" altLang="zh-TW" sz="2800" b="1">
                  <a:solidFill>
                    <a:prstClr val="white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rPr>
                <a:t>SMB</a:t>
              </a:r>
              <a:endParaRPr lang="zh-TW" altLang="en-US" sz="2800" b="1">
                <a:solidFill>
                  <a:prstClr val="white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" name="TextBox 18">
              <a:extLst>
                <a:ext uri="{FF2B5EF4-FFF2-40B4-BE49-F238E27FC236}">
                  <a16:creationId xmlns:a16="http://schemas.microsoft.com/office/drawing/2014/main" id="{3F73C999-02B8-4ABE-8C32-E2F35E44D735}"/>
                </a:ext>
              </a:extLst>
            </p:cNvPr>
            <p:cNvSpPr txBox="1"/>
            <p:nvPr/>
          </p:nvSpPr>
          <p:spPr>
            <a:xfrm>
              <a:off x="3761916" y="3515138"/>
              <a:ext cx="2743200" cy="58477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High-end business NAS for greater performance</a:t>
              </a:r>
              <a:endPara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B4584583-B720-4BB1-BA01-E430A55CA7B0}"/>
              </a:ext>
            </a:extLst>
          </p:cNvPr>
          <p:cNvGrpSpPr/>
          <p:nvPr/>
        </p:nvGrpSpPr>
        <p:grpSpPr>
          <a:xfrm>
            <a:off x="7047741" y="1592413"/>
            <a:ext cx="4965715" cy="1353295"/>
            <a:chOff x="2650239" y="2993644"/>
            <a:chExt cx="4965715" cy="1353295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0CEDC330-BBF0-42EB-ABF8-137405F5E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0239" y="2993644"/>
              <a:ext cx="4965715" cy="1353295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2A084096-27CD-479F-8287-2FEA151FE6FB}"/>
                </a:ext>
              </a:extLst>
            </p:cNvPr>
            <p:cNvSpPr/>
            <p:nvPr/>
          </p:nvSpPr>
          <p:spPr>
            <a:xfrm>
              <a:off x="3169883" y="3053244"/>
              <a:ext cx="391858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en-US" altLang="zh-TW" sz="2800" b="1">
                  <a:solidFill>
                    <a:prstClr val="white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rPr>
                <a:t>SOHO</a:t>
              </a:r>
              <a:endParaRPr lang="zh-TW" altLang="en-US" sz="2800" b="1">
                <a:solidFill>
                  <a:prstClr val="white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" name="TextBox 18">
              <a:extLst>
                <a:ext uri="{FF2B5EF4-FFF2-40B4-BE49-F238E27FC236}">
                  <a16:creationId xmlns:a16="http://schemas.microsoft.com/office/drawing/2014/main" id="{31333269-F238-4F3C-AEE9-F306D8E74AC1}"/>
                </a:ext>
              </a:extLst>
            </p:cNvPr>
            <p:cNvSpPr txBox="1"/>
            <p:nvPr/>
          </p:nvSpPr>
          <p:spPr>
            <a:xfrm>
              <a:off x="3761916" y="3531788"/>
              <a:ext cx="2743200" cy="58477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CN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High performance 4-core studio</a:t>
              </a:r>
              <a:endPara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59F095EC-2234-48D9-A28B-9B6148465098}"/>
              </a:ext>
            </a:extLst>
          </p:cNvPr>
          <p:cNvSpPr/>
          <p:nvPr/>
        </p:nvSpPr>
        <p:spPr>
          <a:xfrm>
            <a:off x="1731148" y="430754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TS-1685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039F12EA-A68F-44B4-A06B-9E53A1470C39}"/>
              </a:ext>
            </a:extLst>
          </p:cNvPr>
          <p:cNvSpPr/>
          <p:nvPr/>
        </p:nvSpPr>
        <p:spPr>
          <a:xfrm>
            <a:off x="5212125" y="4307546"/>
            <a:ext cx="143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TVS - 872N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A594E5DF-B44C-40A2-B8C1-24DE1F98E01A}"/>
              </a:ext>
            </a:extLst>
          </p:cNvPr>
          <p:cNvSpPr/>
          <p:nvPr/>
        </p:nvSpPr>
        <p:spPr>
          <a:xfrm>
            <a:off x="8931146" y="4307546"/>
            <a:ext cx="1263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 - 453D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2CFB26-9B19-764F-948D-B98689D221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2387" y="2856645"/>
            <a:ext cx="2500282" cy="1562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8F44DC-F757-6945-AC91-D0829C9C58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2268" y="2856645"/>
            <a:ext cx="2570347" cy="1606467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BD67428E-A0D0-431E-B9F9-B2F911CFC515}"/>
              </a:ext>
            </a:extLst>
          </p:cNvPr>
          <p:cNvGrpSpPr/>
          <p:nvPr/>
        </p:nvGrpSpPr>
        <p:grpSpPr>
          <a:xfrm>
            <a:off x="3965647" y="1764254"/>
            <a:ext cx="3815323" cy="5303520"/>
            <a:chOff x="3965647" y="2130160"/>
            <a:chExt cx="3815323" cy="4262127"/>
          </a:xfrm>
        </p:grpSpPr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2F6552E2-77B5-47F3-BF4B-0D82A85ACDEF}"/>
                </a:ext>
              </a:extLst>
            </p:cNvPr>
            <p:cNvGrpSpPr/>
            <p:nvPr/>
          </p:nvGrpSpPr>
          <p:grpSpPr>
            <a:xfrm rot="5400000">
              <a:off x="1964613" y="4131194"/>
              <a:ext cx="4157454" cy="155385"/>
              <a:chOff x="-88930" y="3174780"/>
              <a:chExt cx="12280929" cy="452077"/>
            </a:xfrm>
          </p:grpSpPr>
          <p:pic>
            <p:nvPicPr>
              <p:cNvPr id="39" name="圖形 38">
                <a:extLst>
                  <a:ext uri="{FF2B5EF4-FFF2-40B4-BE49-F238E27FC236}">
                    <a16:creationId xmlns:a16="http://schemas.microsoft.com/office/drawing/2014/main" id="{D89D0D31-2287-45B5-97FB-C5AFDEC75F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alphaModFix amt="53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 t="62821"/>
              <a:stretch/>
            </p:blipFill>
            <p:spPr>
              <a:xfrm>
                <a:off x="-88930" y="3184189"/>
                <a:ext cx="12280929" cy="442668"/>
              </a:xfrm>
              <a:prstGeom prst="rect">
                <a:avLst/>
              </a:prstGeom>
            </p:spPr>
          </p:pic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4925AB59-449C-4C80-A589-290778ACEA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3679" y="3174780"/>
                <a:ext cx="11452466" cy="0"/>
              </a:xfrm>
              <a:prstGeom prst="line">
                <a:avLst/>
              </a:prstGeom>
              <a:ln w="12700">
                <a:gradFill>
                  <a:gsLst>
                    <a:gs pos="87000">
                      <a:srgbClr val="00FF9D"/>
                    </a:gs>
                    <a:gs pos="0">
                      <a:srgbClr val="00FF9D">
                        <a:alpha val="0"/>
                      </a:srgbClr>
                    </a:gs>
                    <a:gs pos="14000">
                      <a:srgbClr val="FFFF00"/>
                    </a:gs>
                    <a:gs pos="100000">
                      <a:srgbClr val="00FF9D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F8525D2F-0601-49DA-B4CA-C44E7B91BC2B}"/>
                </a:ext>
              </a:extLst>
            </p:cNvPr>
            <p:cNvGrpSpPr/>
            <p:nvPr/>
          </p:nvGrpSpPr>
          <p:grpSpPr>
            <a:xfrm rot="5400000">
              <a:off x="5624551" y="4235867"/>
              <a:ext cx="4157454" cy="155385"/>
              <a:chOff x="-88930" y="3174780"/>
              <a:chExt cx="12280929" cy="452077"/>
            </a:xfrm>
          </p:grpSpPr>
          <p:pic>
            <p:nvPicPr>
              <p:cNvPr id="42" name="圖形 41">
                <a:extLst>
                  <a:ext uri="{FF2B5EF4-FFF2-40B4-BE49-F238E27FC236}">
                    <a16:creationId xmlns:a16="http://schemas.microsoft.com/office/drawing/2014/main" id="{31E411E1-7426-456F-8B55-E6AC707D1A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alphaModFix amt="53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 t="62821"/>
              <a:stretch/>
            </p:blipFill>
            <p:spPr>
              <a:xfrm>
                <a:off x="-88930" y="3184189"/>
                <a:ext cx="12280929" cy="442668"/>
              </a:xfrm>
              <a:prstGeom prst="rect">
                <a:avLst/>
              </a:prstGeom>
            </p:spPr>
          </p:pic>
          <p:cxnSp>
            <p:nvCxnSpPr>
              <p:cNvPr id="43" name="直線接點 42">
                <a:extLst>
                  <a:ext uri="{FF2B5EF4-FFF2-40B4-BE49-F238E27FC236}">
                    <a16:creationId xmlns:a16="http://schemas.microsoft.com/office/drawing/2014/main" id="{C736C963-29A1-444C-A21A-962617F069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3679" y="3174780"/>
                <a:ext cx="11452466" cy="0"/>
              </a:xfrm>
              <a:prstGeom prst="line">
                <a:avLst/>
              </a:prstGeom>
              <a:ln w="12700">
                <a:gradFill>
                  <a:gsLst>
                    <a:gs pos="87000">
                      <a:srgbClr val="00FF9D"/>
                    </a:gs>
                    <a:gs pos="0">
                      <a:srgbClr val="00FF9D">
                        <a:alpha val="0"/>
                      </a:srgbClr>
                    </a:gs>
                    <a:gs pos="14000">
                      <a:srgbClr val="FFFF00"/>
                    </a:gs>
                    <a:gs pos="100000">
                      <a:srgbClr val="00FF9D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08113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80613F7-62D8-407A-A0D3-09F6BE276B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0233"/>
            <a:ext cx="12192000" cy="1325563"/>
          </a:xfrm>
        </p:spPr>
        <p:txBody>
          <a:bodyPr/>
          <a:lstStyle/>
          <a:p>
            <a:pPr lvl="0" algn="ctr"/>
            <a:r>
              <a:rPr lang="en-TW" sz="4800" b="1">
                <a:latin typeface="Arial" panose="020B0604020202020204" pitchFamily="34" charset="0"/>
                <a:cs typeface="Arial" panose="020B0604020202020204" pitchFamily="34" charset="0"/>
              </a:rPr>
              <a:t>Qsirch 5.0 </a:t>
            </a:r>
            <a:br>
              <a:rPr lang="en-TW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upgrade file management and search solution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: 圓角 47">
            <a:extLst>
              <a:ext uri="{FF2B5EF4-FFF2-40B4-BE49-F238E27FC236}">
                <a16:creationId xmlns:a16="http://schemas.microsoft.com/office/drawing/2014/main" id="{58682422-1874-49E3-BC9B-9D1B561278C0}"/>
              </a:ext>
            </a:extLst>
          </p:cNvPr>
          <p:cNvSpPr/>
          <p:nvPr/>
        </p:nvSpPr>
        <p:spPr>
          <a:xfrm>
            <a:off x="7447879" y="1475721"/>
            <a:ext cx="4146975" cy="1571979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342900" dist="177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Rounded Rectangle 31">
            <a:extLst>
              <a:ext uri="{FF2B5EF4-FFF2-40B4-BE49-F238E27FC236}">
                <a16:creationId xmlns:a16="http://schemas.microsoft.com/office/drawing/2014/main" id="{1A90B563-5E1D-48ED-8A78-8575FA55AC9D}"/>
              </a:ext>
            </a:extLst>
          </p:cNvPr>
          <p:cNvSpPr/>
          <p:nvPr/>
        </p:nvSpPr>
        <p:spPr>
          <a:xfrm>
            <a:off x="7571233" y="1653606"/>
            <a:ext cx="3948546" cy="1119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tabLst>
                <a:tab pos="177800" algn="l"/>
              </a:tabLst>
            </a:pPr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More efficient indexing</a:t>
            </a:r>
            <a:endParaRPr lang="en-TW" sz="16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memory usage is reduced by 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15-20% </a:t>
            </a: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when indexing. </a:t>
            </a:r>
            <a:endParaRPr lang="en-TW" sz="16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1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Exclude folders or files</a:t>
            </a: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from indexing to reduce resource usage.</a:t>
            </a:r>
            <a:endParaRPr lang="en-TW" sz="1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矩形: 圓角 47">
            <a:extLst>
              <a:ext uri="{FF2B5EF4-FFF2-40B4-BE49-F238E27FC236}">
                <a16:creationId xmlns:a16="http://schemas.microsoft.com/office/drawing/2014/main" id="{6BCB88A8-CFC4-4764-9AC0-914DFA89650F}"/>
              </a:ext>
            </a:extLst>
          </p:cNvPr>
          <p:cNvSpPr/>
          <p:nvPr/>
        </p:nvSpPr>
        <p:spPr>
          <a:xfrm>
            <a:off x="7447879" y="3255657"/>
            <a:ext cx="4146975" cy="1485855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342900" dist="177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Rounded Rectangle 31">
            <a:extLst>
              <a:ext uri="{FF2B5EF4-FFF2-40B4-BE49-F238E27FC236}">
                <a16:creationId xmlns:a16="http://schemas.microsoft.com/office/drawing/2014/main" id="{FCF0EC07-90B0-478E-A133-06EA1B991FB7}"/>
              </a:ext>
            </a:extLst>
          </p:cNvPr>
          <p:cNvSpPr/>
          <p:nvPr/>
        </p:nvSpPr>
        <p:spPr>
          <a:xfrm>
            <a:off x="7557788" y="3374360"/>
            <a:ext cx="3948546" cy="3583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Five intelligent image search</a:t>
            </a: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D876D086-E8F7-4445-9513-AC581E3CE810}"/>
              </a:ext>
            </a:extLst>
          </p:cNvPr>
          <p:cNvGrpSpPr/>
          <p:nvPr/>
        </p:nvGrpSpPr>
        <p:grpSpPr>
          <a:xfrm>
            <a:off x="7672320" y="3765394"/>
            <a:ext cx="3651112" cy="820988"/>
            <a:chOff x="7207508" y="3898485"/>
            <a:chExt cx="3651112" cy="820988"/>
          </a:xfrm>
        </p:grpSpPr>
        <p:pic>
          <p:nvPicPr>
            <p:cNvPr id="105" name="Content Placeholder 12">
              <a:extLst>
                <a:ext uri="{FF2B5EF4-FFF2-40B4-BE49-F238E27FC236}">
                  <a16:creationId xmlns:a16="http://schemas.microsoft.com/office/drawing/2014/main" id="{54FB5790-DB9C-49BF-BE4F-45EFDC59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58327" y="3961649"/>
              <a:ext cx="498582" cy="498582"/>
            </a:xfrm>
            <a:prstGeom prst="rect">
              <a:avLst/>
            </a:prstGeom>
          </p:spPr>
        </p:pic>
        <p:grpSp>
          <p:nvGrpSpPr>
            <p:cNvPr id="106" name="Group 58">
              <a:extLst>
                <a:ext uri="{FF2B5EF4-FFF2-40B4-BE49-F238E27FC236}">
                  <a16:creationId xmlns:a16="http://schemas.microsoft.com/office/drawing/2014/main" id="{7CE0E1DF-1AA0-49C7-8D3D-4A202E2A9BDA}"/>
                </a:ext>
              </a:extLst>
            </p:cNvPr>
            <p:cNvGrpSpPr/>
            <p:nvPr/>
          </p:nvGrpSpPr>
          <p:grpSpPr>
            <a:xfrm>
              <a:off x="8108146" y="4010122"/>
              <a:ext cx="479096" cy="378944"/>
              <a:chOff x="8447449" y="1882463"/>
              <a:chExt cx="732218" cy="579152"/>
            </a:xfrm>
          </p:grpSpPr>
          <p:grpSp>
            <p:nvGrpSpPr>
              <p:cNvPr id="107" name="Content Placeholder 12">
                <a:extLst>
                  <a:ext uri="{FF2B5EF4-FFF2-40B4-BE49-F238E27FC236}">
                    <a16:creationId xmlns:a16="http://schemas.microsoft.com/office/drawing/2014/main" id="{D97D4593-5499-4E1B-93D0-3559075A909A}"/>
                  </a:ext>
                </a:extLst>
              </p:cNvPr>
              <p:cNvGrpSpPr/>
              <p:nvPr/>
            </p:nvGrpSpPr>
            <p:grpSpPr>
              <a:xfrm>
                <a:off x="8447449" y="1882463"/>
                <a:ext cx="654586" cy="579152"/>
                <a:chOff x="1384418" y="2985113"/>
                <a:chExt cx="654586" cy="579152"/>
              </a:xfrm>
              <a:solidFill>
                <a:srgbClr val="000000"/>
              </a:solidFill>
            </p:grpSpPr>
            <p:sp>
              <p:nvSpPr>
                <p:cNvPr id="109" name="Freeform 37">
                  <a:extLst>
                    <a:ext uri="{FF2B5EF4-FFF2-40B4-BE49-F238E27FC236}">
                      <a16:creationId xmlns:a16="http://schemas.microsoft.com/office/drawing/2014/main" id="{2B9AC743-B6DB-4869-9E4F-9D5AEA1C07DE}"/>
                    </a:ext>
                  </a:extLst>
                </p:cNvPr>
                <p:cNvSpPr/>
                <p:nvPr/>
              </p:nvSpPr>
              <p:spPr>
                <a:xfrm>
                  <a:off x="1384418" y="2985113"/>
                  <a:ext cx="654586" cy="579152"/>
                </a:xfrm>
                <a:custGeom>
                  <a:avLst/>
                  <a:gdLst>
                    <a:gd name="connsiteX0" fmla="*/ 428282 w 654586"/>
                    <a:gd name="connsiteY0" fmla="*/ 140249 h 579152"/>
                    <a:gd name="connsiteX1" fmla="*/ 634017 w 654586"/>
                    <a:gd name="connsiteY1" fmla="*/ 345985 h 579152"/>
                    <a:gd name="connsiteX2" fmla="*/ 584448 w 654586"/>
                    <a:gd name="connsiteY2" fmla="*/ 479924 h 579152"/>
                    <a:gd name="connsiteX3" fmla="*/ 648565 w 654586"/>
                    <a:gd name="connsiteY3" fmla="*/ 544039 h 579152"/>
                    <a:gd name="connsiteX4" fmla="*/ 648565 w 654586"/>
                    <a:gd name="connsiteY4" fmla="*/ 573136 h 579152"/>
                    <a:gd name="connsiteX5" fmla="*/ 619468 w 654586"/>
                    <a:gd name="connsiteY5" fmla="*/ 573136 h 579152"/>
                    <a:gd name="connsiteX6" fmla="*/ 619468 w 654586"/>
                    <a:gd name="connsiteY6" fmla="*/ 573136 h 579152"/>
                    <a:gd name="connsiteX7" fmla="*/ 554667 w 654586"/>
                    <a:gd name="connsiteY7" fmla="*/ 508334 h 579152"/>
                    <a:gd name="connsiteX8" fmla="*/ 428282 w 654586"/>
                    <a:gd name="connsiteY8" fmla="*/ 551729 h 579152"/>
                    <a:gd name="connsiteX9" fmla="*/ 322644 w 654586"/>
                    <a:gd name="connsiteY9" fmla="*/ 522568 h 579152"/>
                    <a:gd name="connsiteX10" fmla="*/ 222537 w 654586"/>
                    <a:gd name="connsiteY10" fmla="*/ 345985 h 579152"/>
                    <a:gd name="connsiteX11" fmla="*/ 428282 w 654586"/>
                    <a:gd name="connsiteY11" fmla="*/ 140249 h 579152"/>
                    <a:gd name="connsiteX12" fmla="*/ 428282 w 654586"/>
                    <a:gd name="connsiteY12" fmla="*/ 181397 h 579152"/>
                    <a:gd name="connsiteX13" fmla="*/ 263685 w 654586"/>
                    <a:gd name="connsiteY13" fmla="*/ 345985 h 579152"/>
                    <a:gd name="connsiteX14" fmla="*/ 343800 w 654586"/>
                    <a:gd name="connsiteY14" fmla="*/ 487276 h 579152"/>
                    <a:gd name="connsiteX15" fmla="*/ 428282 w 654586"/>
                    <a:gd name="connsiteY15" fmla="*/ 510581 h 579152"/>
                    <a:gd name="connsiteX16" fmla="*/ 592869 w 654586"/>
                    <a:gd name="connsiteY16" fmla="*/ 345985 h 579152"/>
                    <a:gd name="connsiteX17" fmla="*/ 428282 w 654586"/>
                    <a:gd name="connsiteY17" fmla="*/ 181397 h 579152"/>
                    <a:gd name="connsiteX18" fmla="*/ 499704 w 654586"/>
                    <a:gd name="connsiteY18" fmla="*/ 9 h 579152"/>
                    <a:gd name="connsiteX19" fmla="*/ 558769 w 654586"/>
                    <a:gd name="connsiteY19" fmla="*/ 59074 h 579152"/>
                    <a:gd name="connsiteX20" fmla="*/ 558769 w 654586"/>
                    <a:gd name="connsiteY20" fmla="*/ 59074 h 579152"/>
                    <a:gd name="connsiteX21" fmla="*/ 558769 w 654586"/>
                    <a:gd name="connsiteY21" fmla="*/ 108839 h 579152"/>
                    <a:gd name="connsiteX22" fmla="*/ 538195 w 654586"/>
                    <a:gd name="connsiteY22" fmla="*/ 129413 h 579152"/>
                    <a:gd name="connsiteX23" fmla="*/ 517621 w 654586"/>
                    <a:gd name="connsiteY23" fmla="*/ 108839 h 579152"/>
                    <a:gd name="connsiteX24" fmla="*/ 517621 w 654586"/>
                    <a:gd name="connsiteY24" fmla="*/ 108839 h 579152"/>
                    <a:gd name="connsiteX25" fmla="*/ 517621 w 654586"/>
                    <a:gd name="connsiteY25" fmla="*/ 59074 h 579152"/>
                    <a:gd name="connsiteX26" fmla="*/ 499704 w 654586"/>
                    <a:gd name="connsiteY26" fmla="*/ 41157 h 579152"/>
                    <a:gd name="connsiteX27" fmla="*/ 499704 w 654586"/>
                    <a:gd name="connsiteY27" fmla="*/ 41157 h 579152"/>
                    <a:gd name="connsiteX28" fmla="*/ 59061 w 654586"/>
                    <a:gd name="connsiteY28" fmla="*/ 41157 h 579152"/>
                    <a:gd name="connsiteX29" fmla="*/ 41153 w 654586"/>
                    <a:gd name="connsiteY29" fmla="*/ 59074 h 579152"/>
                    <a:gd name="connsiteX30" fmla="*/ 41153 w 654586"/>
                    <a:gd name="connsiteY30" fmla="*/ 59074 h 579152"/>
                    <a:gd name="connsiteX31" fmla="*/ 41153 w 654586"/>
                    <a:gd name="connsiteY31" fmla="*/ 415075 h 579152"/>
                    <a:gd name="connsiteX32" fmla="*/ 59061 w 654586"/>
                    <a:gd name="connsiteY32" fmla="*/ 432993 h 579152"/>
                    <a:gd name="connsiteX33" fmla="*/ 59061 w 654586"/>
                    <a:gd name="connsiteY33" fmla="*/ 432993 h 579152"/>
                    <a:gd name="connsiteX34" fmla="*/ 191629 w 654586"/>
                    <a:gd name="connsiteY34" fmla="*/ 432993 h 579152"/>
                    <a:gd name="connsiteX35" fmla="*/ 212203 w 654586"/>
                    <a:gd name="connsiteY35" fmla="*/ 453567 h 579152"/>
                    <a:gd name="connsiteX36" fmla="*/ 191629 w 654586"/>
                    <a:gd name="connsiteY36" fmla="*/ 474141 h 579152"/>
                    <a:gd name="connsiteX37" fmla="*/ 191629 w 654586"/>
                    <a:gd name="connsiteY37" fmla="*/ 474141 h 579152"/>
                    <a:gd name="connsiteX38" fmla="*/ 59061 w 654586"/>
                    <a:gd name="connsiteY38" fmla="*/ 474141 h 579152"/>
                    <a:gd name="connsiteX39" fmla="*/ 5 w 654586"/>
                    <a:gd name="connsiteY39" fmla="*/ 415075 h 579152"/>
                    <a:gd name="connsiteX40" fmla="*/ 5 w 654586"/>
                    <a:gd name="connsiteY40" fmla="*/ 415075 h 579152"/>
                    <a:gd name="connsiteX41" fmla="*/ 5 w 654586"/>
                    <a:gd name="connsiteY41" fmla="*/ 59074 h 579152"/>
                    <a:gd name="connsiteX42" fmla="*/ 59061 w 654586"/>
                    <a:gd name="connsiteY42" fmla="*/ 9 h 579152"/>
                    <a:gd name="connsiteX43" fmla="*/ 59061 w 654586"/>
                    <a:gd name="connsiteY43" fmla="*/ 9 h 579152"/>
                    <a:gd name="connsiteX44" fmla="*/ 367578 w 654586"/>
                    <a:gd name="connsiteY44" fmla="*/ 374285 h 579152"/>
                    <a:gd name="connsiteX45" fmla="*/ 370148 w 654586"/>
                    <a:gd name="connsiteY45" fmla="*/ 375765 h 579152"/>
                    <a:gd name="connsiteX46" fmla="*/ 374646 w 654586"/>
                    <a:gd name="connsiteY46" fmla="*/ 378073 h 579152"/>
                    <a:gd name="connsiteX47" fmla="*/ 387157 w 654586"/>
                    <a:gd name="connsiteY47" fmla="*/ 383281 h 579152"/>
                    <a:gd name="connsiteX48" fmla="*/ 427892 w 654586"/>
                    <a:gd name="connsiteY48" fmla="*/ 390850 h 579152"/>
                    <a:gd name="connsiteX49" fmla="*/ 482551 w 654586"/>
                    <a:gd name="connsiteY49" fmla="*/ 377586 h 579152"/>
                    <a:gd name="connsiteX50" fmla="*/ 485878 w 654586"/>
                    <a:gd name="connsiteY50" fmla="*/ 375758 h 579152"/>
                    <a:gd name="connsiteX51" fmla="*/ 488369 w 654586"/>
                    <a:gd name="connsiteY51" fmla="*/ 374337 h 579152"/>
                    <a:gd name="connsiteX52" fmla="*/ 501629 w 654586"/>
                    <a:gd name="connsiteY52" fmla="*/ 390195 h 579152"/>
                    <a:gd name="connsiteX53" fmla="*/ 499126 w 654586"/>
                    <a:gd name="connsiteY53" fmla="*/ 392404 h 579152"/>
                    <a:gd name="connsiteX54" fmla="*/ 427892 w 654586"/>
                    <a:gd name="connsiteY54" fmla="*/ 417998 h 579152"/>
                    <a:gd name="connsiteX55" fmla="*/ 359874 w 654586"/>
                    <a:gd name="connsiteY55" fmla="*/ 394552 h 579152"/>
                    <a:gd name="connsiteX56" fmla="*/ 357393 w 654586"/>
                    <a:gd name="connsiteY56" fmla="*/ 392372 h 579152"/>
                    <a:gd name="connsiteX57" fmla="*/ 355025 w 654586"/>
                    <a:gd name="connsiteY57" fmla="*/ 390223 h 579152"/>
                    <a:gd name="connsiteX58" fmla="*/ 367578 w 654586"/>
                    <a:gd name="connsiteY58" fmla="*/ 374285 h 579152"/>
                    <a:gd name="connsiteX59" fmla="*/ 364840 w 654586"/>
                    <a:gd name="connsiteY59" fmla="*/ 284267 h 579152"/>
                    <a:gd name="connsiteX60" fmla="*/ 390558 w 654586"/>
                    <a:gd name="connsiteY60" fmla="*/ 308699 h 579152"/>
                    <a:gd name="connsiteX61" fmla="*/ 364840 w 654586"/>
                    <a:gd name="connsiteY61" fmla="*/ 333131 h 579152"/>
                    <a:gd name="connsiteX62" fmla="*/ 339123 w 654586"/>
                    <a:gd name="connsiteY62" fmla="*/ 308699 h 579152"/>
                    <a:gd name="connsiteX63" fmla="*/ 364840 w 654586"/>
                    <a:gd name="connsiteY63" fmla="*/ 284267 h 579152"/>
                    <a:gd name="connsiteX64" fmla="*/ 491713 w 654586"/>
                    <a:gd name="connsiteY64" fmla="*/ 284267 h 579152"/>
                    <a:gd name="connsiteX65" fmla="*/ 517431 w 654586"/>
                    <a:gd name="connsiteY65" fmla="*/ 308699 h 579152"/>
                    <a:gd name="connsiteX66" fmla="*/ 491713 w 654586"/>
                    <a:gd name="connsiteY66" fmla="*/ 333131 h 579152"/>
                    <a:gd name="connsiteX67" fmla="*/ 465996 w 654586"/>
                    <a:gd name="connsiteY67" fmla="*/ 308699 h 579152"/>
                    <a:gd name="connsiteX68" fmla="*/ 491713 w 654586"/>
                    <a:gd name="connsiteY68" fmla="*/ 284267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90553 w 654586"/>
                    <a:gd name="connsiteY61" fmla="*/ 308690 h 579152"/>
                    <a:gd name="connsiteX62" fmla="*/ 364835 w 654586"/>
                    <a:gd name="connsiteY62" fmla="*/ 333122 h 579152"/>
                    <a:gd name="connsiteX63" fmla="*/ 339118 w 654586"/>
                    <a:gd name="connsiteY63" fmla="*/ 308690 h 579152"/>
                    <a:gd name="connsiteX64" fmla="*/ 364835 w 654586"/>
                    <a:gd name="connsiteY64" fmla="*/ 284258 h 579152"/>
                    <a:gd name="connsiteX65" fmla="*/ 465991 w 654586"/>
                    <a:gd name="connsiteY65" fmla="*/ 308690 h 579152"/>
                    <a:gd name="connsiteX66" fmla="*/ 517426 w 654586"/>
                    <a:gd name="connsiteY66" fmla="*/ 308690 h 579152"/>
                    <a:gd name="connsiteX67" fmla="*/ 491708 w 654586"/>
                    <a:gd name="connsiteY67" fmla="*/ 333122 h 579152"/>
                    <a:gd name="connsiteX68" fmla="*/ 465991 w 654586"/>
                    <a:gd name="connsiteY68" fmla="*/ 308690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90553 w 654586"/>
                    <a:gd name="connsiteY61" fmla="*/ 308690 h 579152"/>
                    <a:gd name="connsiteX62" fmla="*/ 364835 w 654586"/>
                    <a:gd name="connsiteY62" fmla="*/ 333122 h 579152"/>
                    <a:gd name="connsiteX63" fmla="*/ 339118 w 654586"/>
                    <a:gd name="connsiteY63" fmla="*/ 308690 h 579152"/>
                    <a:gd name="connsiteX64" fmla="*/ 364835 w 654586"/>
                    <a:gd name="connsiteY64" fmla="*/ 284258 h 579152"/>
                    <a:gd name="connsiteX65" fmla="*/ 465991 w 654586"/>
                    <a:gd name="connsiteY65" fmla="*/ 308690 h 579152"/>
                    <a:gd name="connsiteX66" fmla="*/ 491708 w 654586"/>
                    <a:gd name="connsiteY66" fmla="*/ 333122 h 579152"/>
                    <a:gd name="connsiteX67" fmla="*/ 465991 w 654586"/>
                    <a:gd name="connsiteY67" fmla="*/ 308690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90553 w 654586"/>
                    <a:gd name="connsiteY61" fmla="*/ 308690 h 579152"/>
                    <a:gd name="connsiteX62" fmla="*/ 364835 w 654586"/>
                    <a:gd name="connsiteY62" fmla="*/ 333122 h 579152"/>
                    <a:gd name="connsiteX63" fmla="*/ 339118 w 654586"/>
                    <a:gd name="connsiteY63" fmla="*/ 308690 h 579152"/>
                    <a:gd name="connsiteX64" fmla="*/ 364835 w 654586"/>
                    <a:gd name="connsiteY64" fmla="*/ 284258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64835 w 654586"/>
                    <a:gd name="connsiteY61" fmla="*/ 333122 h 579152"/>
                    <a:gd name="connsiteX62" fmla="*/ 339118 w 654586"/>
                    <a:gd name="connsiteY62" fmla="*/ 308690 h 579152"/>
                    <a:gd name="connsiteX63" fmla="*/ 364835 w 654586"/>
                    <a:gd name="connsiteY63" fmla="*/ 284258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39118 w 654586"/>
                    <a:gd name="connsiteY61" fmla="*/ 308690 h 579152"/>
                    <a:gd name="connsiteX62" fmla="*/ 364835 w 654586"/>
                    <a:gd name="connsiteY62" fmla="*/ 284258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27887 w 654586"/>
                    <a:gd name="connsiteY54" fmla="*/ 417989 h 579152"/>
                    <a:gd name="connsiteX55" fmla="*/ 359869 w 654586"/>
                    <a:gd name="connsiteY55" fmla="*/ 394543 h 579152"/>
                    <a:gd name="connsiteX56" fmla="*/ 357388 w 654586"/>
                    <a:gd name="connsiteY56" fmla="*/ 392363 h 579152"/>
                    <a:gd name="connsiteX57" fmla="*/ 355020 w 654586"/>
                    <a:gd name="connsiteY57" fmla="*/ 390214 h 579152"/>
                    <a:gd name="connsiteX58" fmla="*/ 367573 w 654586"/>
                    <a:gd name="connsiteY58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427887 w 654586"/>
                    <a:gd name="connsiteY53" fmla="*/ 417989 h 579152"/>
                    <a:gd name="connsiteX54" fmla="*/ 359869 w 654586"/>
                    <a:gd name="connsiteY54" fmla="*/ 394543 h 579152"/>
                    <a:gd name="connsiteX55" fmla="*/ 357388 w 654586"/>
                    <a:gd name="connsiteY55" fmla="*/ 392363 h 579152"/>
                    <a:gd name="connsiteX56" fmla="*/ 355020 w 654586"/>
                    <a:gd name="connsiteY56" fmla="*/ 390214 h 579152"/>
                    <a:gd name="connsiteX57" fmla="*/ 367573 w 654586"/>
                    <a:gd name="connsiteY57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27887 w 654586"/>
                    <a:gd name="connsiteY52" fmla="*/ 417989 h 579152"/>
                    <a:gd name="connsiteX53" fmla="*/ 359869 w 654586"/>
                    <a:gd name="connsiteY53" fmla="*/ 394543 h 579152"/>
                    <a:gd name="connsiteX54" fmla="*/ 357388 w 654586"/>
                    <a:gd name="connsiteY54" fmla="*/ 392363 h 579152"/>
                    <a:gd name="connsiteX55" fmla="*/ 355020 w 654586"/>
                    <a:gd name="connsiteY55" fmla="*/ 390214 h 579152"/>
                    <a:gd name="connsiteX56" fmla="*/ 367573 w 654586"/>
                    <a:gd name="connsiteY56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359869 w 654586"/>
                    <a:gd name="connsiteY52" fmla="*/ 394543 h 579152"/>
                    <a:gd name="connsiteX53" fmla="*/ 357388 w 654586"/>
                    <a:gd name="connsiteY53" fmla="*/ 392363 h 579152"/>
                    <a:gd name="connsiteX54" fmla="*/ 355020 w 654586"/>
                    <a:gd name="connsiteY54" fmla="*/ 390214 h 579152"/>
                    <a:gd name="connsiteX55" fmla="*/ 367573 w 654586"/>
                    <a:gd name="connsiteY55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359869 w 654586"/>
                    <a:gd name="connsiteY51" fmla="*/ 394543 h 579152"/>
                    <a:gd name="connsiteX52" fmla="*/ 357388 w 654586"/>
                    <a:gd name="connsiteY52" fmla="*/ 392363 h 579152"/>
                    <a:gd name="connsiteX53" fmla="*/ 355020 w 654586"/>
                    <a:gd name="connsiteY53" fmla="*/ 390214 h 579152"/>
                    <a:gd name="connsiteX54" fmla="*/ 367573 w 654586"/>
                    <a:gd name="connsiteY54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82546 w 654586"/>
                    <a:gd name="connsiteY49" fmla="*/ 377577 h 579152"/>
                    <a:gd name="connsiteX50" fmla="*/ 359869 w 654586"/>
                    <a:gd name="connsiteY50" fmla="*/ 394543 h 579152"/>
                    <a:gd name="connsiteX51" fmla="*/ 357388 w 654586"/>
                    <a:gd name="connsiteY51" fmla="*/ 392363 h 579152"/>
                    <a:gd name="connsiteX52" fmla="*/ 355020 w 654586"/>
                    <a:gd name="connsiteY52" fmla="*/ 390214 h 579152"/>
                    <a:gd name="connsiteX53" fmla="*/ 367573 w 654586"/>
                    <a:gd name="connsiteY53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359869 w 654586"/>
                    <a:gd name="connsiteY49" fmla="*/ 394543 h 579152"/>
                    <a:gd name="connsiteX50" fmla="*/ 357388 w 654586"/>
                    <a:gd name="connsiteY50" fmla="*/ 392363 h 579152"/>
                    <a:gd name="connsiteX51" fmla="*/ 355020 w 654586"/>
                    <a:gd name="connsiteY51" fmla="*/ 390214 h 579152"/>
                    <a:gd name="connsiteX52" fmla="*/ 367573 w 654586"/>
                    <a:gd name="connsiteY52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59869 w 654586"/>
                    <a:gd name="connsiteY48" fmla="*/ 394543 h 579152"/>
                    <a:gd name="connsiteX49" fmla="*/ 357388 w 654586"/>
                    <a:gd name="connsiteY49" fmla="*/ 392363 h 579152"/>
                    <a:gd name="connsiteX50" fmla="*/ 355020 w 654586"/>
                    <a:gd name="connsiteY50" fmla="*/ 390214 h 579152"/>
                    <a:gd name="connsiteX51" fmla="*/ 367573 w 654586"/>
                    <a:gd name="connsiteY51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5020 w 654586"/>
                    <a:gd name="connsiteY45" fmla="*/ 390214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59869 w 654586"/>
                    <a:gd name="connsiteY48" fmla="*/ 394543 h 579152"/>
                    <a:gd name="connsiteX49" fmla="*/ 357388 w 654586"/>
                    <a:gd name="connsiteY49" fmla="*/ 392363 h 579152"/>
                    <a:gd name="connsiteX50" fmla="*/ 355020 w 654586"/>
                    <a:gd name="connsiteY50" fmla="*/ 390214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5020 w 654586"/>
                    <a:gd name="connsiteY45" fmla="*/ 390214 h 579152"/>
                    <a:gd name="connsiteX46" fmla="*/ 370143 w 654586"/>
                    <a:gd name="connsiteY46" fmla="*/ 375756 h 579152"/>
                    <a:gd name="connsiteX47" fmla="*/ 359869 w 654586"/>
                    <a:gd name="connsiteY47" fmla="*/ 394543 h 579152"/>
                    <a:gd name="connsiteX48" fmla="*/ 357388 w 654586"/>
                    <a:gd name="connsiteY48" fmla="*/ 392363 h 579152"/>
                    <a:gd name="connsiteX49" fmla="*/ 355020 w 654586"/>
                    <a:gd name="connsiteY49" fmla="*/ 390214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5020 w 654586"/>
                    <a:gd name="connsiteY45" fmla="*/ 390214 h 579152"/>
                    <a:gd name="connsiteX46" fmla="*/ 359869 w 654586"/>
                    <a:gd name="connsiteY46" fmla="*/ 394543 h 579152"/>
                    <a:gd name="connsiteX47" fmla="*/ 357388 w 654586"/>
                    <a:gd name="connsiteY47" fmla="*/ 392363 h 579152"/>
                    <a:gd name="connsiteX48" fmla="*/ 355020 w 654586"/>
                    <a:gd name="connsiteY48" fmla="*/ 390214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7388 w 654586"/>
                    <a:gd name="connsiteY45" fmla="*/ 392363 h 579152"/>
                    <a:gd name="connsiteX46" fmla="*/ 359869 w 654586"/>
                    <a:gd name="connsiteY46" fmla="*/ 394543 h 579152"/>
                    <a:gd name="connsiteX47" fmla="*/ 357388 w 654586"/>
                    <a:gd name="connsiteY47" fmla="*/ 392363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654586" h="579152">
                      <a:moveTo>
                        <a:pt x="428277" y="140240"/>
                      </a:moveTo>
                      <a:cubicBezTo>
                        <a:pt x="541888" y="140240"/>
                        <a:pt x="634012" y="232364"/>
                        <a:pt x="634012" y="345976"/>
                      </a:cubicBezTo>
                      <a:cubicBezTo>
                        <a:pt x="634012" y="397127"/>
                        <a:pt x="615341" y="443922"/>
                        <a:pt x="584443" y="479915"/>
                      </a:cubicBezTo>
                      <a:lnTo>
                        <a:pt x="648560" y="544030"/>
                      </a:lnTo>
                      <a:cubicBezTo>
                        <a:pt x="656595" y="552065"/>
                        <a:pt x="656595" y="565092"/>
                        <a:pt x="648560" y="573127"/>
                      </a:cubicBezTo>
                      <a:cubicBezTo>
                        <a:pt x="640525" y="581161"/>
                        <a:pt x="627499" y="581161"/>
                        <a:pt x="619463" y="573127"/>
                      </a:cubicBezTo>
                      <a:lnTo>
                        <a:pt x="619463" y="573127"/>
                      </a:lnTo>
                      <a:lnTo>
                        <a:pt x="554662" y="508325"/>
                      </a:lnTo>
                      <a:cubicBezTo>
                        <a:pt x="519786" y="535519"/>
                        <a:pt x="475921" y="551720"/>
                        <a:pt x="428277" y="551720"/>
                      </a:cubicBezTo>
                      <a:cubicBezTo>
                        <a:pt x="390579" y="551720"/>
                        <a:pt x="354316" y="541540"/>
                        <a:pt x="322639" y="522559"/>
                      </a:cubicBezTo>
                      <a:cubicBezTo>
                        <a:pt x="261047" y="485633"/>
                        <a:pt x="222532" y="419123"/>
                        <a:pt x="222532" y="345976"/>
                      </a:cubicBezTo>
                      <a:cubicBezTo>
                        <a:pt x="222532" y="232366"/>
                        <a:pt x="314663" y="140240"/>
                        <a:pt x="428277" y="140240"/>
                      </a:cubicBezTo>
                      <a:close/>
                      <a:moveTo>
                        <a:pt x="428277" y="181388"/>
                      </a:moveTo>
                      <a:cubicBezTo>
                        <a:pt x="337388" y="181388"/>
                        <a:pt x="263680" y="255092"/>
                        <a:pt x="263680" y="345976"/>
                      </a:cubicBezTo>
                      <a:cubicBezTo>
                        <a:pt x="263680" y="404512"/>
                        <a:pt x="294480" y="457700"/>
                        <a:pt x="343795" y="487267"/>
                      </a:cubicBezTo>
                      <a:cubicBezTo>
                        <a:pt x="369123" y="502443"/>
                        <a:pt x="398083" y="510572"/>
                        <a:pt x="428277" y="510572"/>
                      </a:cubicBezTo>
                      <a:cubicBezTo>
                        <a:pt x="519163" y="510572"/>
                        <a:pt x="592864" y="436870"/>
                        <a:pt x="592864" y="345976"/>
                      </a:cubicBezTo>
                      <a:cubicBezTo>
                        <a:pt x="592864" y="255090"/>
                        <a:pt x="519162" y="181388"/>
                        <a:pt x="428277" y="181388"/>
                      </a:cubicBezTo>
                      <a:close/>
                      <a:moveTo>
                        <a:pt x="499699" y="0"/>
                      </a:moveTo>
                      <a:cubicBezTo>
                        <a:pt x="532260" y="0"/>
                        <a:pt x="558764" y="26508"/>
                        <a:pt x="558764" y="59065"/>
                      </a:cubicBezTo>
                      <a:lnTo>
                        <a:pt x="558764" y="59065"/>
                      </a:lnTo>
                      <a:lnTo>
                        <a:pt x="558764" y="108830"/>
                      </a:lnTo>
                      <a:cubicBezTo>
                        <a:pt x="558764" y="120192"/>
                        <a:pt x="549553" y="129404"/>
                        <a:pt x="538190" y="129404"/>
                      </a:cubicBezTo>
                      <a:cubicBezTo>
                        <a:pt x="526828" y="129404"/>
                        <a:pt x="517616" y="120192"/>
                        <a:pt x="517616" y="108830"/>
                      </a:cubicBezTo>
                      <a:lnTo>
                        <a:pt x="517616" y="108830"/>
                      </a:lnTo>
                      <a:lnTo>
                        <a:pt x="517616" y="59065"/>
                      </a:lnTo>
                      <a:cubicBezTo>
                        <a:pt x="517616" y="49232"/>
                        <a:pt x="509533" y="41148"/>
                        <a:pt x="499699" y="41148"/>
                      </a:cubicBezTo>
                      <a:lnTo>
                        <a:pt x="499699" y="41148"/>
                      </a:lnTo>
                      <a:lnTo>
                        <a:pt x="59056" y="41148"/>
                      </a:lnTo>
                      <a:cubicBezTo>
                        <a:pt x="49226" y="41148"/>
                        <a:pt x="41148" y="49228"/>
                        <a:pt x="41148" y="59065"/>
                      </a:cubicBezTo>
                      <a:lnTo>
                        <a:pt x="41148" y="59065"/>
                      </a:lnTo>
                      <a:lnTo>
                        <a:pt x="41148" y="415066"/>
                      </a:lnTo>
                      <a:cubicBezTo>
                        <a:pt x="41148" y="424905"/>
                        <a:pt x="49226" y="432984"/>
                        <a:pt x="59056" y="432984"/>
                      </a:cubicBezTo>
                      <a:lnTo>
                        <a:pt x="59056" y="432984"/>
                      </a:lnTo>
                      <a:lnTo>
                        <a:pt x="191624" y="432984"/>
                      </a:lnTo>
                      <a:cubicBezTo>
                        <a:pt x="202987" y="432984"/>
                        <a:pt x="212198" y="442195"/>
                        <a:pt x="212198" y="453558"/>
                      </a:cubicBezTo>
                      <a:cubicBezTo>
                        <a:pt x="212198" y="464921"/>
                        <a:pt x="202987" y="474132"/>
                        <a:pt x="191624" y="474132"/>
                      </a:cubicBezTo>
                      <a:lnTo>
                        <a:pt x="191624" y="474132"/>
                      </a:lnTo>
                      <a:lnTo>
                        <a:pt x="59056" y="474132"/>
                      </a:lnTo>
                      <a:cubicBezTo>
                        <a:pt x="26500" y="474132"/>
                        <a:pt x="0" y="447628"/>
                        <a:pt x="0" y="415066"/>
                      </a:cubicBezTo>
                      <a:lnTo>
                        <a:pt x="0" y="415066"/>
                      </a:lnTo>
                      <a:lnTo>
                        <a:pt x="0" y="59065"/>
                      </a:lnTo>
                      <a:cubicBezTo>
                        <a:pt x="0" y="26504"/>
                        <a:pt x="26500" y="0"/>
                        <a:pt x="59056" y="0"/>
                      </a:cubicBezTo>
                      <a:lnTo>
                        <a:pt x="59056" y="0"/>
                      </a:lnTo>
                      <a:lnTo>
                        <a:pt x="499699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W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0" name="Freeform 38">
                  <a:extLst>
                    <a:ext uri="{FF2B5EF4-FFF2-40B4-BE49-F238E27FC236}">
                      <a16:creationId xmlns:a16="http://schemas.microsoft.com/office/drawing/2014/main" id="{6FF4CE64-2050-4B49-9121-E0EC770C979A}"/>
                    </a:ext>
                  </a:extLst>
                </p:cNvPr>
                <p:cNvSpPr/>
                <p:nvPr/>
              </p:nvSpPr>
              <p:spPr>
                <a:xfrm>
                  <a:off x="1488487" y="3062843"/>
                  <a:ext cx="104257" cy="104257"/>
                </a:xfrm>
                <a:custGeom>
                  <a:avLst/>
                  <a:gdLst>
                    <a:gd name="connsiteX0" fmla="*/ 52138 w 104257"/>
                    <a:gd name="connsiteY0" fmla="*/ 104267 h 104257"/>
                    <a:gd name="connsiteX1" fmla="*/ 104263 w 104257"/>
                    <a:gd name="connsiteY1" fmla="*/ 52134 h 104257"/>
                    <a:gd name="connsiteX2" fmla="*/ 52138 w 104257"/>
                    <a:gd name="connsiteY2" fmla="*/ 9 h 104257"/>
                    <a:gd name="connsiteX3" fmla="*/ 5 w 104257"/>
                    <a:gd name="connsiteY3" fmla="*/ 52134 h 104257"/>
                    <a:gd name="connsiteX4" fmla="*/ 52138 w 104257"/>
                    <a:gd name="connsiteY4" fmla="*/ 104267 h 104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257" h="104257">
                      <a:moveTo>
                        <a:pt x="52138" y="104267"/>
                      </a:moveTo>
                      <a:cubicBezTo>
                        <a:pt x="80844" y="104267"/>
                        <a:pt x="104263" y="80849"/>
                        <a:pt x="104263" y="52134"/>
                      </a:cubicBezTo>
                      <a:cubicBezTo>
                        <a:pt x="104263" y="23428"/>
                        <a:pt x="80844" y="9"/>
                        <a:pt x="52138" y="9"/>
                      </a:cubicBezTo>
                      <a:cubicBezTo>
                        <a:pt x="23424" y="9"/>
                        <a:pt x="5" y="23428"/>
                        <a:pt x="5" y="52134"/>
                      </a:cubicBezTo>
                      <a:cubicBezTo>
                        <a:pt x="5" y="80849"/>
                        <a:pt x="23424" y="104267"/>
                        <a:pt x="52138" y="104267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W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Freeform 39">
                  <a:extLst>
                    <a:ext uri="{FF2B5EF4-FFF2-40B4-BE49-F238E27FC236}">
                      <a16:creationId xmlns:a16="http://schemas.microsoft.com/office/drawing/2014/main" id="{5C220ECB-0ED0-41AF-984E-026F4F853ED6}"/>
                    </a:ext>
                  </a:extLst>
                </p:cNvPr>
                <p:cNvSpPr/>
                <p:nvPr/>
              </p:nvSpPr>
              <p:spPr>
                <a:xfrm>
                  <a:off x="1404978" y="3227994"/>
                  <a:ext cx="197979" cy="210666"/>
                </a:xfrm>
                <a:custGeom>
                  <a:avLst/>
                  <a:gdLst>
                    <a:gd name="connsiteX0" fmla="*/ 197985 w 197979"/>
                    <a:gd name="connsiteY0" fmla="*/ 210676 h 210666"/>
                    <a:gd name="connsiteX1" fmla="*/ 168781 w 197979"/>
                    <a:gd name="connsiteY1" fmla="*/ 97818 h 210666"/>
                    <a:gd name="connsiteX2" fmla="*/ 175353 w 197979"/>
                    <a:gd name="connsiteY2" fmla="*/ 42724 h 210666"/>
                    <a:gd name="connsiteX3" fmla="*/ 144837 w 197979"/>
                    <a:gd name="connsiteY3" fmla="*/ 13981 h 210666"/>
                    <a:gd name="connsiteX4" fmla="*/ 74471 w 197979"/>
                    <a:gd name="connsiteY4" fmla="*/ 13981 h 210666"/>
                    <a:gd name="connsiteX5" fmla="*/ 5 w 197979"/>
                    <a:gd name="connsiteY5" fmla="*/ 84112 h 210666"/>
                    <a:gd name="connsiteX6" fmla="*/ 14 w 197979"/>
                    <a:gd name="connsiteY6" fmla="*/ 172184 h 210666"/>
                    <a:gd name="connsiteX7" fmla="*/ 38496 w 197979"/>
                    <a:gd name="connsiteY7" fmla="*/ 210676 h 210666"/>
                    <a:gd name="connsiteX8" fmla="*/ 124777 w 197979"/>
                    <a:gd name="connsiteY8" fmla="*/ 210676 h 210666"/>
                    <a:gd name="connsiteX9" fmla="*/ 191638 w 197979"/>
                    <a:gd name="connsiteY9" fmla="*/ 210676 h 210666"/>
                    <a:gd name="connsiteX10" fmla="*/ 197985 w 197979"/>
                    <a:gd name="connsiteY10" fmla="*/ 210676 h 210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7979" h="210666">
                      <a:moveTo>
                        <a:pt x="197985" y="210676"/>
                      </a:moveTo>
                      <a:cubicBezTo>
                        <a:pt x="179382" y="177263"/>
                        <a:pt x="168781" y="138771"/>
                        <a:pt x="168781" y="97818"/>
                      </a:cubicBezTo>
                      <a:cubicBezTo>
                        <a:pt x="168781" y="78844"/>
                        <a:pt x="171062" y="60385"/>
                        <a:pt x="175353" y="42724"/>
                      </a:cubicBezTo>
                      <a:lnTo>
                        <a:pt x="144837" y="13981"/>
                      </a:lnTo>
                      <a:cubicBezTo>
                        <a:pt x="125048" y="-4648"/>
                        <a:pt x="94260" y="-4648"/>
                        <a:pt x="74471" y="13981"/>
                      </a:cubicBezTo>
                      <a:lnTo>
                        <a:pt x="5" y="84112"/>
                      </a:lnTo>
                      <a:lnTo>
                        <a:pt x="14" y="172184"/>
                      </a:lnTo>
                      <a:cubicBezTo>
                        <a:pt x="14" y="193386"/>
                        <a:pt x="17304" y="210676"/>
                        <a:pt x="38496" y="210676"/>
                      </a:cubicBezTo>
                      <a:lnTo>
                        <a:pt x="124777" y="210676"/>
                      </a:lnTo>
                      <a:lnTo>
                        <a:pt x="191638" y="210676"/>
                      </a:lnTo>
                      <a:lnTo>
                        <a:pt x="197985" y="21067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W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8" name="TextBox 40">
                <a:extLst>
                  <a:ext uri="{FF2B5EF4-FFF2-40B4-BE49-F238E27FC236}">
                    <a16:creationId xmlns:a16="http://schemas.microsoft.com/office/drawing/2014/main" id="{FC187D81-A68E-4786-8578-C445D7D2BC72}"/>
                  </a:ext>
                </a:extLst>
              </p:cNvPr>
              <p:cNvSpPr txBox="1"/>
              <p:nvPr/>
            </p:nvSpPr>
            <p:spPr>
              <a:xfrm>
                <a:off x="8613611" y="2077186"/>
                <a:ext cx="566056" cy="282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sz="6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OCR</a:t>
                </a:r>
              </a:p>
            </p:txBody>
          </p:sp>
        </p:grpSp>
        <p:grpSp>
          <p:nvGrpSpPr>
            <p:cNvPr id="112" name="Group 60">
              <a:extLst>
                <a:ext uri="{FF2B5EF4-FFF2-40B4-BE49-F238E27FC236}">
                  <a16:creationId xmlns:a16="http://schemas.microsoft.com/office/drawing/2014/main" id="{4064509B-455B-401C-9A5F-97779FB829BB}"/>
                </a:ext>
              </a:extLst>
            </p:cNvPr>
            <p:cNvGrpSpPr/>
            <p:nvPr/>
          </p:nvGrpSpPr>
          <p:grpSpPr>
            <a:xfrm>
              <a:off x="9530798" y="4003113"/>
              <a:ext cx="428300" cy="378943"/>
              <a:chOff x="8447449" y="3655662"/>
              <a:chExt cx="654586" cy="579152"/>
            </a:xfrm>
          </p:grpSpPr>
          <p:grpSp>
            <p:nvGrpSpPr>
              <p:cNvPr id="113" name="Content Placeholder 12">
                <a:extLst>
                  <a:ext uri="{FF2B5EF4-FFF2-40B4-BE49-F238E27FC236}">
                    <a16:creationId xmlns:a16="http://schemas.microsoft.com/office/drawing/2014/main" id="{61BE83AD-ACAB-473A-A069-7E0AED142DEA}"/>
                  </a:ext>
                </a:extLst>
              </p:cNvPr>
              <p:cNvGrpSpPr/>
              <p:nvPr/>
            </p:nvGrpSpPr>
            <p:grpSpPr>
              <a:xfrm>
                <a:off x="8447449" y="3655662"/>
                <a:ext cx="654586" cy="579152"/>
                <a:chOff x="1384418" y="2985113"/>
                <a:chExt cx="654586" cy="579152"/>
              </a:xfrm>
              <a:solidFill>
                <a:srgbClr val="000000"/>
              </a:solidFill>
            </p:grpSpPr>
            <p:sp>
              <p:nvSpPr>
                <p:cNvPr id="115" name="Freeform 42">
                  <a:extLst>
                    <a:ext uri="{FF2B5EF4-FFF2-40B4-BE49-F238E27FC236}">
                      <a16:creationId xmlns:a16="http://schemas.microsoft.com/office/drawing/2014/main" id="{A1D76F45-6940-4E00-B2BE-2ECE539BAC17}"/>
                    </a:ext>
                  </a:extLst>
                </p:cNvPr>
                <p:cNvSpPr/>
                <p:nvPr/>
              </p:nvSpPr>
              <p:spPr>
                <a:xfrm>
                  <a:off x="1384418" y="2985113"/>
                  <a:ext cx="654586" cy="579152"/>
                </a:xfrm>
                <a:custGeom>
                  <a:avLst/>
                  <a:gdLst>
                    <a:gd name="connsiteX0" fmla="*/ 428282 w 654586"/>
                    <a:gd name="connsiteY0" fmla="*/ 140249 h 579152"/>
                    <a:gd name="connsiteX1" fmla="*/ 634017 w 654586"/>
                    <a:gd name="connsiteY1" fmla="*/ 345985 h 579152"/>
                    <a:gd name="connsiteX2" fmla="*/ 584448 w 654586"/>
                    <a:gd name="connsiteY2" fmla="*/ 479924 h 579152"/>
                    <a:gd name="connsiteX3" fmla="*/ 648565 w 654586"/>
                    <a:gd name="connsiteY3" fmla="*/ 544039 h 579152"/>
                    <a:gd name="connsiteX4" fmla="*/ 648565 w 654586"/>
                    <a:gd name="connsiteY4" fmla="*/ 573136 h 579152"/>
                    <a:gd name="connsiteX5" fmla="*/ 619468 w 654586"/>
                    <a:gd name="connsiteY5" fmla="*/ 573136 h 579152"/>
                    <a:gd name="connsiteX6" fmla="*/ 619468 w 654586"/>
                    <a:gd name="connsiteY6" fmla="*/ 573136 h 579152"/>
                    <a:gd name="connsiteX7" fmla="*/ 554667 w 654586"/>
                    <a:gd name="connsiteY7" fmla="*/ 508334 h 579152"/>
                    <a:gd name="connsiteX8" fmla="*/ 428282 w 654586"/>
                    <a:gd name="connsiteY8" fmla="*/ 551729 h 579152"/>
                    <a:gd name="connsiteX9" fmla="*/ 322644 w 654586"/>
                    <a:gd name="connsiteY9" fmla="*/ 522568 h 579152"/>
                    <a:gd name="connsiteX10" fmla="*/ 222537 w 654586"/>
                    <a:gd name="connsiteY10" fmla="*/ 345985 h 579152"/>
                    <a:gd name="connsiteX11" fmla="*/ 428282 w 654586"/>
                    <a:gd name="connsiteY11" fmla="*/ 140249 h 579152"/>
                    <a:gd name="connsiteX12" fmla="*/ 428282 w 654586"/>
                    <a:gd name="connsiteY12" fmla="*/ 181397 h 579152"/>
                    <a:gd name="connsiteX13" fmla="*/ 263685 w 654586"/>
                    <a:gd name="connsiteY13" fmla="*/ 345985 h 579152"/>
                    <a:gd name="connsiteX14" fmla="*/ 343800 w 654586"/>
                    <a:gd name="connsiteY14" fmla="*/ 487276 h 579152"/>
                    <a:gd name="connsiteX15" fmla="*/ 428282 w 654586"/>
                    <a:gd name="connsiteY15" fmla="*/ 510581 h 579152"/>
                    <a:gd name="connsiteX16" fmla="*/ 592869 w 654586"/>
                    <a:gd name="connsiteY16" fmla="*/ 345985 h 579152"/>
                    <a:gd name="connsiteX17" fmla="*/ 428282 w 654586"/>
                    <a:gd name="connsiteY17" fmla="*/ 181397 h 579152"/>
                    <a:gd name="connsiteX18" fmla="*/ 499704 w 654586"/>
                    <a:gd name="connsiteY18" fmla="*/ 9 h 579152"/>
                    <a:gd name="connsiteX19" fmla="*/ 558769 w 654586"/>
                    <a:gd name="connsiteY19" fmla="*/ 59074 h 579152"/>
                    <a:gd name="connsiteX20" fmla="*/ 558769 w 654586"/>
                    <a:gd name="connsiteY20" fmla="*/ 59074 h 579152"/>
                    <a:gd name="connsiteX21" fmla="*/ 558769 w 654586"/>
                    <a:gd name="connsiteY21" fmla="*/ 108839 h 579152"/>
                    <a:gd name="connsiteX22" fmla="*/ 538195 w 654586"/>
                    <a:gd name="connsiteY22" fmla="*/ 129413 h 579152"/>
                    <a:gd name="connsiteX23" fmla="*/ 517621 w 654586"/>
                    <a:gd name="connsiteY23" fmla="*/ 108839 h 579152"/>
                    <a:gd name="connsiteX24" fmla="*/ 517621 w 654586"/>
                    <a:gd name="connsiteY24" fmla="*/ 108839 h 579152"/>
                    <a:gd name="connsiteX25" fmla="*/ 517621 w 654586"/>
                    <a:gd name="connsiteY25" fmla="*/ 59074 h 579152"/>
                    <a:gd name="connsiteX26" fmla="*/ 499704 w 654586"/>
                    <a:gd name="connsiteY26" fmla="*/ 41157 h 579152"/>
                    <a:gd name="connsiteX27" fmla="*/ 499704 w 654586"/>
                    <a:gd name="connsiteY27" fmla="*/ 41157 h 579152"/>
                    <a:gd name="connsiteX28" fmla="*/ 59061 w 654586"/>
                    <a:gd name="connsiteY28" fmla="*/ 41157 h 579152"/>
                    <a:gd name="connsiteX29" fmla="*/ 41153 w 654586"/>
                    <a:gd name="connsiteY29" fmla="*/ 59074 h 579152"/>
                    <a:gd name="connsiteX30" fmla="*/ 41153 w 654586"/>
                    <a:gd name="connsiteY30" fmla="*/ 59074 h 579152"/>
                    <a:gd name="connsiteX31" fmla="*/ 41153 w 654586"/>
                    <a:gd name="connsiteY31" fmla="*/ 415075 h 579152"/>
                    <a:gd name="connsiteX32" fmla="*/ 59061 w 654586"/>
                    <a:gd name="connsiteY32" fmla="*/ 432993 h 579152"/>
                    <a:gd name="connsiteX33" fmla="*/ 59061 w 654586"/>
                    <a:gd name="connsiteY33" fmla="*/ 432993 h 579152"/>
                    <a:gd name="connsiteX34" fmla="*/ 191629 w 654586"/>
                    <a:gd name="connsiteY34" fmla="*/ 432993 h 579152"/>
                    <a:gd name="connsiteX35" fmla="*/ 212203 w 654586"/>
                    <a:gd name="connsiteY35" fmla="*/ 453567 h 579152"/>
                    <a:gd name="connsiteX36" fmla="*/ 191629 w 654586"/>
                    <a:gd name="connsiteY36" fmla="*/ 474141 h 579152"/>
                    <a:gd name="connsiteX37" fmla="*/ 191629 w 654586"/>
                    <a:gd name="connsiteY37" fmla="*/ 474141 h 579152"/>
                    <a:gd name="connsiteX38" fmla="*/ 59061 w 654586"/>
                    <a:gd name="connsiteY38" fmla="*/ 474141 h 579152"/>
                    <a:gd name="connsiteX39" fmla="*/ 5 w 654586"/>
                    <a:gd name="connsiteY39" fmla="*/ 415075 h 579152"/>
                    <a:gd name="connsiteX40" fmla="*/ 5 w 654586"/>
                    <a:gd name="connsiteY40" fmla="*/ 415075 h 579152"/>
                    <a:gd name="connsiteX41" fmla="*/ 5 w 654586"/>
                    <a:gd name="connsiteY41" fmla="*/ 59074 h 579152"/>
                    <a:gd name="connsiteX42" fmla="*/ 59061 w 654586"/>
                    <a:gd name="connsiteY42" fmla="*/ 9 h 579152"/>
                    <a:gd name="connsiteX43" fmla="*/ 59061 w 654586"/>
                    <a:gd name="connsiteY43" fmla="*/ 9 h 579152"/>
                    <a:gd name="connsiteX44" fmla="*/ 367578 w 654586"/>
                    <a:gd name="connsiteY44" fmla="*/ 374285 h 579152"/>
                    <a:gd name="connsiteX45" fmla="*/ 370148 w 654586"/>
                    <a:gd name="connsiteY45" fmla="*/ 375765 h 579152"/>
                    <a:gd name="connsiteX46" fmla="*/ 374646 w 654586"/>
                    <a:gd name="connsiteY46" fmla="*/ 378073 h 579152"/>
                    <a:gd name="connsiteX47" fmla="*/ 387157 w 654586"/>
                    <a:gd name="connsiteY47" fmla="*/ 383281 h 579152"/>
                    <a:gd name="connsiteX48" fmla="*/ 427892 w 654586"/>
                    <a:gd name="connsiteY48" fmla="*/ 390850 h 579152"/>
                    <a:gd name="connsiteX49" fmla="*/ 482551 w 654586"/>
                    <a:gd name="connsiteY49" fmla="*/ 377586 h 579152"/>
                    <a:gd name="connsiteX50" fmla="*/ 485878 w 654586"/>
                    <a:gd name="connsiteY50" fmla="*/ 375758 h 579152"/>
                    <a:gd name="connsiteX51" fmla="*/ 488369 w 654586"/>
                    <a:gd name="connsiteY51" fmla="*/ 374337 h 579152"/>
                    <a:gd name="connsiteX52" fmla="*/ 501629 w 654586"/>
                    <a:gd name="connsiteY52" fmla="*/ 390195 h 579152"/>
                    <a:gd name="connsiteX53" fmla="*/ 499126 w 654586"/>
                    <a:gd name="connsiteY53" fmla="*/ 392404 h 579152"/>
                    <a:gd name="connsiteX54" fmla="*/ 427892 w 654586"/>
                    <a:gd name="connsiteY54" fmla="*/ 417998 h 579152"/>
                    <a:gd name="connsiteX55" fmla="*/ 359874 w 654586"/>
                    <a:gd name="connsiteY55" fmla="*/ 394552 h 579152"/>
                    <a:gd name="connsiteX56" fmla="*/ 357393 w 654586"/>
                    <a:gd name="connsiteY56" fmla="*/ 392372 h 579152"/>
                    <a:gd name="connsiteX57" fmla="*/ 355025 w 654586"/>
                    <a:gd name="connsiteY57" fmla="*/ 390223 h 579152"/>
                    <a:gd name="connsiteX58" fmla="*/ 367578 w 654586"/>
                    <a:gd name="connsiteY58" fmla="*/ 374285 h 579152"/>
                    <a:gd name="connsiteX59" fmla="*/ 364840 w 654586"/>
                    <a:gd name="connsiteY59" fmla="*/ 284267 h 579152"/>
                    <a:gd name="connsiteX60" fmla="*/ 390558 w 654586"/>
                    <a:gd name="connsiteY60" fmla="*/ 308699 h 579152"/>
                    <a:gd name="connsiteX61" fmla="*/ 364840 w 654586"/>
                    <a:gd name="connsiteY61" fmla="*/ 333131 h 579152"/>
                    <a:gd name="connsiteX62" fmla="*/ 339123 w 654586"/>
                    <a:gd name="connsiteY62" fmla="*/ 308699 h 579152"/>
                    <a:gd name="connsiteX63" fmla="*/ 364840 w 654586"/>
                    <a:gd name="connsiteY63" fmla="*/ 284267 h 579152"/>
                    <a:gd name="connsiteX64" fmla="*/ 491713 w 654586"/>
                    <a:gd name="connsiteY64" fmla="*/ 284267 h 579152"/>
                    <a:gd name="connsiteX65" fmla="*/ 517431 w 654586"/>
                    <a:gd name="connsiteY65" fmla="*/ 308699 h 579152"/>
                    <a:gd name="connsiteX66" fmla="*/ 491713 w 654586"/>
                    <a:gd name="connsiteY66" fmla="*/ 333131 h 579152"/>
                    <a:gd name="connsiteX67" fmla="*/ 465996 w 654586"/>
                    <a:gd name="connsiteY67" fmla="*/ 308699 h 579152"/>
                    <a:gd name="connsiteX68" fmla="*/ 491713 w 654586"/>
                    <a:gd name="connsiteY68" fmla="*/ 284267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90553 w 654586"/>
                    <a:gd name="connsiteY61" fmla="*/ 308690 h 579152"/>
                    <a:gd name="connsiteX62" fmla="*/ 364835 w 654586"/>
                    <a:gd name="connsiteY62" fmla="*/ 333122 h 579152"/>
                    <a:gd name="connsiteX63" fmla="*/ 339118 w 654586"/>
                    <a:gd name="connsiteY63" fmla="*/ 308690 h 579152"/>
                    <a:gd name="connsiteX64" fmla="*/ 364835 w 654586"/>
                    <a:gd name="connsiteY64" fmla="*/ 284258 h 579152"/>
                    <a:gd name="connsiteX65" fmla="*/ 465991 w 654586"/>
                    <a:gd name="connsiteY65" fmla="*/ 308690 h 579152"/>
                    <a:gd name="connsiteX66" fmla="*/ 517426 w 654586"/>
                    <a:gd name="connsiteY66" fmla="*/ 308690 h 579152"/>
                    <a:gd name="connsiteX67" fmla="*/ 491708 w 654586"/>
                    <a:gd name="connsiteY67" fmla="*/ 333122 h 579152"/>
                    <a:gd name="connsiteX68" fmla="*/ 465991 w 654586"/>
                    <a:gd name="connsiteY68" fmla="*/ 308690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90553 w 654586"/>
                    <a:gd name="connsiteY61" fmla="*/ 308690 h 579152"/>
                    <a:gd name="connsiteX62" fmla="*/ 364835 w 654586"/>
                    <a:gd name="connsiteY62" fmla="*/ 333122 h 579152"/>
                    <a:gd name="connsiteX63" fmla="*/ 339118 w 654586"/>
                    <a:gd name="connsiteY63" fmla="*/ 308690 h 579152"/>
                    <a:gd name="connsiteX64" fmla="*/ 364835 w 654586"/>
                    <a:gd name="connsiteY64" fmla="*/ 284258 h 579152"/>
                    <a:gd name="connsiteX65" fmla="*/ 465991 w 654586"/>
                    <a:gd name="connsiteY65" fmla="*/ 308690 h 579152"/>
                    <a:gd name="connsiteX66" fmla="*/ 491708 w 654586"/>
                    <a:gd name="connsiteY66" fmla="*/ 333122 h 579152"/>
                    <a:gd name="connsiteX67" fmla="*/ 465991 w 654586"/>
                    <a:gd name="connsiteY67" fmla="*/ 308690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90553 w 654586"/>
                    <a:gd name="connsiteY61" fmla="*/ 308690 h 579152"/>
                    <a:gd name="connsiteX62" fmla="*/ 364835 w 654586"/>
                    <a:gd name="connsiteY62" fmla="*/ 333122 h 579152"/>
                    <a:gd name="connsiteX63" fmla="*/ 339118 w 654586"/>
                    <a:gd name="connsiteY63" fmla="*/ 308690 h 579152"/>
                    <a:gd name="connsiteX64" fmla="*/ 364835 w 654586"/>
                    <a:gd name="connsiteY64" fmla="*/ 284258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64835 w 654586"/>
                    <a:gd name="connsiteY61" fmla="*/ 333122 h 579152"/>
                    <a:gd name="connsiteX62" fmla="*/ 339118 w 654586"/>
                    <a:gd name="connsiteY62" fmla="*/ 308690 h 579152"/>
                    <a:gd name="connsiteX63" fmla="*/ 364835 w 654586"/>
                    <a:gd name="connsiteY63" fmla="*/ 284258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39118 w 654586"/>
                    <a:gd name="connsiteY61" fmla="*/ 308690 h 579152"/>
                    <a:gd name="connsiteX62" fmla="*/ 364835 w 654586"/>
                    <a:gd name="connsiteY62" fmla="*/ 284258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27887 w 654586"/>
                    <a:gd name="connsiteY54" fmla="*/ 417989 h 579152"/>
                    <a:gd name="connsiteX55" fmla="*/ 359869 w 654586"/>
                    <a:gd name="connsiteY55" fmla="*/ 394543 h 579152"/>
                    <a:gd name="connsiteX56" fmla="*/ 357388 w 654586"/>
                    <a:gd name="connsiteY56" fmla="*/ 392363 h 579152"/>
                    <a:gd name="connsiteX57" fmla="*/ 355020 w 654586"/>
                    <a:gd name="connsiteY57" fmla="*/ 390214 h 579152"/>
                    <a:gd name="connsiteX58" fmla="*/ 367573 w 654586"/>
                    <a:gd name="connsiteY58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427887 w 654586"/>
                    <a:gd name="connsiteY53" fmla="*/ 417989 h 579152"/>
                    <a:gd name="connsiteX54" fmla="*/ 359869 w 654586"/>
                    <a:gd name="connsiteY54" fmla="*/ 394543 h 579152"/>
                    <a:gd name="connsiteX55" fmla="*/ 357388 w 654586"/>
                    <a:gd name="connsiteY55" fmla="*/ 392363 h 579152"/>
                    <a:gd name="connsiteX56" fmla="*/ 355020 w 654586"/>
                    <a:gd name="connsiteY56" fmla="*/ 390214 h 579152"/>
                    <a:gd name="connsiteX57" fmla="*/ 367573 w 654586"/>
                    <a:gd name="connsiteY57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27887 w 654586"/>
                    <a:gd name="connsiteY52" fmla="*/ 417989 h 579152"/>
                    <a:gd name="connsiteX53" fmla="*/ 359869 w 654586"/>
                    <a:gd name="connsiteY53" fmla="*/ 394543 h 579152"/>
                    <a:gd name="connsiteX54" fmla="*/ 357388 w 654586"/>
                    <a:gd name="connsiteY54" fmla="*/ 392363 h 579152"/>
                    <a:gd name="connsiteX55" fmla="*/ 355020 w 654586"/>
                    <a:gd name="connsiteY55" fmla="*/ 390214 h 579152"/>
                    <a:gd name="connsiteX56" fmla="*/ 367573 w 654586"/>
                    <a:gd name="connsiteY56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359869 w 654586"/>
                    <a:gd name="connsiteY52" fmla="*/ 394543 h 579152"/>
                    <a:gd name="connsiteX53" fmla="*/ 357388 w 654586"/>
                    <a:gd name="connsiteY53" fmla="*/ 392363 h 579152"/>
                    <a:gd name="connsiteX54" fmla="*/ 355020 w 654586"/>
                    <a:gd name="connsiteY54" fmla="*/ 390214 h 579152"/>
                    <a:gd name="connsiteX55" fmla="*/ 367573 w 654586"/>
                    <a:gd name="connsiteY55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359869 w 654586"/>
                    <a:gd name="connsiteY51" fmla="*/ 394543 h 579152"/>
                    <a:gd name="connsiteX52" fmla="*/ 357388 w 654586"/>
                    <a:gd name="connsiteY52" fmla="*/ 392363 h 579152"/>
                    <a:gd name="connsiteX53" fmla="*/ 355020 w 654586"/>
                    <a:gd name="connsiteY53" fmla="*/ 390214 h 579152"/>
                    <a:gd name="connsiteX54" fmla="*/ 367573 w 654586"/>
                    <a:gd name="connsiteY54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82546 w 654586"/>
                    <a:gd name="connsiteY49" fmla="*/ 377577 h 579152"/>
                    <a:gd name="connsiteX50" fmla="*/ 359869 w 654586"/>
                    <a:gd name="connsiteY50" fmla="*/ 394543 h 579152"/>
                    <a:gd name="connsiteX51" fmla="*/ 357388 w 654586"/>
                    <a:gd name="connsiteY51" fmla="*/ 392363 h 579152"/>
                    <a:gd name="connsiteX52" fmla="*/ 355020 w 654586"/>
                    <a:gd name="connsiteY52" fmla="*/ 390214 h 579152"/>
                    <a:gd name="connsiteX53" fmla="*/ 367573 w 654586"/>
                    <a:gd name="connsiteY53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359869 w 654586"/>
                    <a:gd name="connsiteY49" fmla="*/ 394543 h 579152"/>
                    <a:gd name="connsiteX50" fmla="*/ 357388 w 654586"/>
                    <a:gd name="connsiteY50" fmla="*/ 392363 h 579152"/>
                    <a:gd name="connsiteX51" fmla="*/ 355020 w 654586"/>
                    <a:gd name="connsiteY51" fmla="*/ 390214 h 579152"/>
                    <a:gd name="connsiteX52" fmla="*/ 367573 w 654586"/>
                    <a:gd name="connsiteY52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59869 w 654586"/>
                    <a:gd name="connsiteY48" fmla="*/ 394543 h 579152"/>
                    <a:gd name="connsiteX49" fmla="*/ 357388 w 654586"/>
                    <a:gd name="connsiteY49" fmla="*/ 392363 h 579152"/>
                    <a:gd name="connsiteX50" fmla="*/ 355020 w 654586"/>
                    <a:gd name="connsiteY50" fmla="*/ 390214 h 579152"/>
                    <a:gd name="connsiteX51" fmla="*/ 367573 w 654586"/>
                    <a:gd name="connsiteY51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5020 w 654586"/>
                    <a:gd name="connsiteY45" fmla="*/ 390214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59869 w 654586"/>
                    <a:gd name="connsiteY48" fmla="*/ 394543 h 579152"/>
                    <a:gd name="connsiteX49" fmla="*/ 357388 w 654586"/>
                    <a:gd name="connsiteY49" fmla="*/ 392363 h 579152"/>
                    <a:gd name="connsiteX50" fmla="*/ 355020 w 654586"/>
                    <a:gd name="connsiteY50" fmla="*/ 390214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5020 w 654586"/>
                    <a:gd name="connsiteY45" fmla="*/ 390214 h 579152"/>
                    <a:gd name="connsiteX46" fmla="*/ 370143 w 654586"/>
                    <a:gd name="connsiteY46" fmla="*/ 375756 h 579152"/>
                    <a:gd name="connsiteX47" fmla="*/ 359869 w 654586"/>
                    <a:gd name="connsiteY47" fmla="*/ 394543 h 579152"/>
                    <a:gd name="connsiteX48" fmla="*/ 357388 w 654586"/>
                    <a:gd name="connsiteY48" fmla="*/ 392363 h 579152"/>
                    <a:gd name="connsiteX49" fmla="*/ 355020 w 654586"/>
                    <a:gd name="connsiteY49" fmla="*/ 390214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5020 w 654586"/>
                    <a:gd name="connsiteY45" fmla="*/ 390214 h 579152"/>
                    <a:gd name="connsiteX46" fmla="*/ 359869 w 654586"/>
                    <a:gd name="connsiteY46" fmla="*/ 394543 h 579152"/>
                    <a:gd name="connsiteX47" fmla="*/ 357388 w 654586"/>
                    <a:gd name="connsiteY47" fmla="*/ 392363 h 579152"/>
                    <a:gd name="connsiteX48" fmla="*/ 355020 w 654586"/>
                    <a:gd name="connsiteY48" fmla="*/ 390214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7388 w 654586"/>
                    <a:gd name="connsiteY45" fmla="*/ 392363 h 579152"/>
                    <a:gd name="connsiteX46" fmla="*/ 359869 w 654586"/>
                    <a:gd name="connsiteY46" fmla="*/ 394543 h 579152"/>
                    <a:gd name="connsiteX47" fmla="*/ 357388 w 654586"/>
                    <a:gd name="connsiteY47" fmla="*/ 392363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654586" h="579152">
                      <a:moveTo>
                        <a:pt x="428277" y="140240"/>
                      </a:moveTo>
                      <a:cubicBezTo>
                        <a:pt x="541888" y="140240"/>
                        <a:pt x="634012" y="232364"/>
                        <a:pt x="634012" y="345976"/>
                      </a:cubicBezTo>
                      <a:cubicBezTo>
                        <a:pt x="634012" y="397127"/>
                        <a:pt x="615341" y="443922"/>
                        <a:pt x="584443" y="479915"/>
                      </a:cubicBezTo>
                      <a:lnTo>
                        <a:pt x="648560" y="544030"/>
                      </a:lnTo>
                      <a:cubicBezTo>
                        <a:pt x="656595" y="552065"/>
                        <a:pt x="656595" y="565092"/>
                        <a:pt x="648560" y="573127"/>
                      </a:cubicBezTo>
                      <a:cubicBezTo>
                        <a:pt x="640525" y="581161"/>
                        <a:pt x="627499" y="581161"/>
                        <a:pt x="619463" y="573127"/>
                      </a:cubicBezTo>
                      <a:lnTo>
                        <a:pt x="619463" y="573127"/>
                      </a:lnTo>
                      <a:lnTo>
                        <a:pt x="554662" y="508325"/>
                      </a:lnTo>
                      <a:cubicBezTo>
                        <a:pt x="519786" y="535519"/>
                        <a:pt x="475921" y="551720"/>
                        <a:pt x="428277" y="551720"/>
                      </a:cubicBezTo>
                      <a:cubicBezTo>
                        <a:pt x="390579" y="551720"/>
                        <a:pt x="354316" y="541540"/>
                        <a:pt x="322639" y="522559"/>
                      </a:cubicBezTo>
                      <a:cubicBezTo>
                        <a:pt x="261047" y="485633"/>
                        <a:pt x="222532" y="419123"/>
                        <a:pt x="222532" y="345976"/>
                      </a:cubicBezTo>
                      <a:cubicBezTo>
                        <a:pt x="222532" y="232366"/>
                        <a:pt x="314663" y="140240"/>
                        <a:pt x="428277" y="140240"/>
                      </a:cubicBezTo>
                      <a:close/>
                      <a:moveTo>
                        <a:pt x="428277" y="181388"/>
                      </a:moveTo>
                      <a:cubicBezTo>
                        <a:pt x="337388" y="181388"/>
                        <a:pt x="263680" y="255092"/>
                        <a:pt x="263680" y="345976"/>
                      </a:cubicBezTo>
                      <a:cubicBezTo>
                        <a:pt x="263680" y="404512"/>
                        <a:pt x="294480" y="457700"/>
                        <a:pt x="343795" y="487267"/>
                      </a:cubicBezTo>
                      <a:cubicBezTo>
                        <a:pt x="369123" y="502443"/>
                        <a:pt x="398083" y="510572"/>
                        <a:pt x="428277" y="510572"/>
                      </a:cubicBezTo>
                      <a:cubicBezTo>
                        <a:pt x="519163" y="510572"/>
                        <a:pt x="592864" y="436870"/>
                        <a:pt x="592864" y="345976"/>
                      </a:cubicBezTo>
                      <a:cubicBezTo>
                        <a:pt x="592864" y="255090"/>
                        <a:pt x="519162" y="181388"/>
                        <a:pt x="428277" y="181388"/>
                      </a:cubicBezTo>
                      <a:close/>
                      <a:moveTo>
                        <a:pt x="499699" y="0"/>
                      </a:moveTo>
                      <a:cubicBezTo>
                        <a:pt x="532260" y="0"/>
                        <a:pt x="558764" y="26508"/>
                        <a:pt x="558764" y="59065"/>
                      </a:cubicBezTo>
                      <a:lnTo>
                        <a:pt x="558764" y="59065"/>
                      </a:lnTo>
                      <a:lnTo>
                        <a:pt x="558764" y="108830"/>
                      </a:lnTo>
                      <a:cubicBezTo>
                        <a:pt x="558764" y="120192"/>
                        <a:pt x="549553" y="129404"/>
                        <a:pt x="538190" y="129404"/>
                      </a:cubicBezTo>
                      <a:cubicBezTo>
                        <a:pt x="526828" y="129404"/>
                        <a:pt x="517616" y="120192"/>
                        <a:pt x="517616" y="108830"/>
                      </a:cubicBezTo>
                      <a:lnTo>
                        <a:pt x="517616" y="108830"/>
                      </a:lnTo>
                      <a:lnTo>
                        <a:pt x="517616" y="59065"/>
                      </a:lnTo>
                      <a:cubicBezTo>
                        <a:pt x="517616" y="49232"/>
                        <a:pt x="509533" y="41148"/>
                        <a:pt x="499699" y="41148"/>
                      </a:cubicBezTo>
                      <a:lnTo>
                        <a:pt x="499699" y="41148"/>
                      </a:lnTo>
                      <a:lnTo>
                        <a:pt x="59056" y="41148"/>
                      </a:lnTo>
                      <a:cubicBezTo>
                        <a:pt x="49226" y="41148"/>
                        <a:pt x="41148" y="49228"/>
                        <a:pt x="41148" y="59065"/>
                      </a:cubicBezTo>
                      <a:lnTo>
                        <a:pt x="41148" y="59065"/>
                      </a:lnTo>
                      <a:lnTo>
                        <a:pt x="41148" y="415066"/>
                      </a:lnTo>
                      <a:cubicBezTo>
                        <a:pt x="41148" y="424905"/>
                        <a:pt x="49226" y="432984"/>
                        <a:pt x="59056" y="432984"/>
                      </a:cubicBezTo>
                      <a:lnTo>
                        <a:pt x="59056" y="432984"/>
                      </a:lnTo>
                      <a:lnTo>
                        <a:pt x="191624" y="432984"/>
                      </a:lnTo>
                      <a:cubicBezTo>
                        <a:pt x="202987" y="432984"/>
                        <a:pt x="212198" y="442195"/>
                        <a:pt x="212198" y="453558"/>
                      </a:cubicBezTo>
                      <a:cubicBezTo>
                        <a:pt x="212198" y="464921"/>
                        <a:pt x="202987" y="474132"/>
                        <a:pt x="191624" y="474132"/>
                      </a:cubicBezTo>
                      <a:lnTo>
                        <a:pt x="191624" y="474132"/>
                      </a:lnTo>
                      <a:lnTo>
                        <a:pt x="59056" y="474132"/>
                      </a:lnTo>
                      <a:cubicBezTo>
                        <a:pt x="26500" y="474132"/>
                        <a:pt x="0" y="447628"/>
                        <a:pt x="0" y="415066"/>
                      </a:cubicBezTo>
                      <a:lnTo>
                        <a:pt x="0" y="415066"/>
                      </a:lnTo>
                      <a:lnTo>
                        <a:pt x="0" y="59065"/>
                      </a:lnTo>
                      <a:cubicBezTo>
                        <a:pt x="0" y="26504"/>
                        <a:pt x="26500" y="0"/>
                        <a:pt x="59056" y="0"/>
                      </a:cubicBezTo>
                      <a:lnTo>
                        <a:pt x="59056" y="0"/>
                      </a:lnTo>
                      <a:lnTo>
                        <a:pt x="499699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W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6" name="Freeform 43">
                  <a:extLst>
                    <a:ext uri="{FF2B5EF4-FFF2-40B4-BE49-F238E27FC236}">
                      <a16:creationId xmlns:a16="http://schemas.microsoft.com/office/drawing/2014/main" id="{257F68C5-A1BB-405C-B744-71CAB0493407}"/>
                    </a:ext>
                  </a:extLst>
                </p:cNvPr>
                <p:cNvSpPr/>
                <p:nvPr/>
              </p:nvSpPr>
              <p:spPr>
                <a:xfrm>
                  <a:off x="1488487" y="3062843"/>
                  <a:ext cx="104257" cy="104257"/>
                </a:xfrm>
                <a:custGeom>
                  <a:avLst/>
                  <a:gdLst>
                    <a:gd name="connsiteX0" fmla="*/ 52138 w 104257"/>
                    <a:gd name="connsiteY0" fmla="*/ 104267 h 104257"/>
                    <a:gd name="connsiteX1" fmla="*/ 104263 w 104257"/>
                    <a:gd name="connsiteY1" fmla="*/ 52134 h 104257"/>
                    <a:gd name="connsiteX2" fmla="*/ 52138 w 104257"/>
                    <a:gd name="connsiteY2" fmla="*/ 9 h 104257"/>
                    <a:gd name="connsiteX3" fmla="*/ 5 w 104257"/>
                    <a:gd name="connsiteY3" fmla="*/ 52134 h 104257"/>
                    <a:gd name="connsiteX4" fmla="*/ 52138 w 104257"/>
                    <a:gd name="connsiteY4" fmla="*/ 104267 h 104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257" h="104257">
                      <a:moveTo>
                        <a:pt x="52138" y="104267"/>
                      </a:moveTo>
                      <a:cubicBezTo>
                        <a:pt x="80844" y="104267"/>
                        <a:pt x="104263" y="80849"/>
                        <a:pt x="104263" y="52134"/>
                      </a:cubicBezTo>
                      <a:cubicBezTo>
                        <a:pt x="104263" y="23428"/>
                        <a:pt x="80844" y="9"/>
                        <a:pt x="52138" y="9"/>
                      </a:cubicBezTo>
                      <a:cubicBezTo>
                        <a:pt x="23424" y="9"/>
                        <a:pt x="5" y="23428"/>
                        <a:pt x="5" y="52134"/>
                      </a:cubicBezTo>
                      <a:cubicBezTo>
                        <a:pt x="5" y="80849"/>
                        <a:pt x="23424" y="104267"/>
                        <a:pt x="52138" y="104267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W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7" name="Freeform 44">
                  <a:extLst>
                    <a:ext uri="{FF2B5EF4-FFF2-40B4-BE49-F238E27FC236}">
                      <a16:creationId xmlns:a16="http://schemas.microsoft.com/office/drawing/2014/main" id="{6B3CA251-6197-44FE-873F-0CF32E13AE69}"/>
                    </a:ext>
                  </a:extLst>
                </p:cNvPr>
                <p:cNvSpPr/>
                <p:nvPr/>
              </p:nvSpPr>
              <p:spPr>
                <a:xfrm>
                  <a:off x="1404978" y="3227994"/>
                  <a:ext cx="197979" cy="210666"/>
                </a:xfrm>
                <a:custGeom>
                  <a:avLst/>
                  <a:gdLst>
                    <a:gd name="connsiteX0" fmla="*/ 197985 w 197979"/>
                    <a:gd name="connsiteY0" fmla="*/ 210676 h 210666"/>
                    <a:gd name="connsiteX1" fmla="*/ 168781 w 197979"/>
                    <a:gd name="connsiteY1" fmla="*/ 97818 h 210666"/>
                    <a:gd name="connsiteX2" fmla="*/ 175353 w 197979"/>
                    <a:gd name="connsiteY2" fmla="*/ 42724 h 210666"/>
                    <a:gd name="connsiteX3" fmla="*/ 144837 w 197979"/>
                    <a:gd name="connsiteY3" fmla="*/ 13981 h 210666"/>
                    <a:gd name="connsiteX4" fmla="*/ 74471 w 197979"/>
                    <a:gd name="connsiteY4" fmla="*/ 13981 h 210666"/>
                    <a:gd name="connsiteX5" fmla="*/ 5 w 197979"/>
                    <a:gd name="connsiteY5" fmla="*/ 84112 h 210666"/>
                    <a:gd name="connsiteX6" fmla="*/ 14 w 197979"/>
                    <a:gd name="connsiteY6" fmla="*/ 172184 h 210666"/>
                    <a:gd name="connsiteX7" fmla="*/ 38496 w 197979"/>
                    <a:gd name="connsiteY7" fmla="*/ 210676 h 210666"/>
                    <a:gd name="connsiteX8" fmla="*/ 124777 w 197979"/>
                    <a:gd name="connsiteY8" fmla="*/ 210676 h 210666"/>
                    <a:gd name="connsiteX9" fmla="*/ 191638 w 197979"/>
                    <a:gd name="connsiteY9" fmla="*/ 210676 h 210666"/>
                    <a:gd name="connsiteX10" fmla="*/ 197985 w 197979"/>
                    <a:gd name="connsiteY10" fmla="*/ 210676 h 210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7979" h="210666">
                      <a:moveTo>
                        <a:pt x="197985" y="210676"/>
                      </a:moveTo>
                      <a:cubicBezTo>
                        <a:pt x="179382" y="177263"/>
                        <a:pt x="168781" y="138771"/>
                        <a:pt x="168781" y="97818"/>
                      </a:cubicBezTo>
                      <a:cubicBezTo>
                        <a:pt x="168781" y="78844"/>
                        <a:pt x="171062" y="60385"/>
                        <a:pt x="175353" y="42724"/>
                      </a:cubicBezTo>
                      <a:lnTo>
                        <a:pt x="144837" y="13981"/>
                      </a:lnTo>
                      <a:cubicBezTo>
                        <a:pt x="125048" y="-4648"/>
                        <a:pt x="94260" y="-4648"/>
                        <a:pt x="74471" y="13981"/>
                      </a:cubicBezTo>
                      <a:lnTo>
                        <a:pt x="5" y="84112"/>
                      </a:lnTo>
                      <a:lnTo>
                        <a:pt x="14" y="172184"/>
                      </a:lnTo>
                      <a:cubicBezTo>
                        <a:pt x="14" y="193386"/>
                        <a:pt x="17304" y="210676"/>
                        <a:pt x="38496" y="210676"/>
                      </a:cubicBezTo>
                      <a:lnTo>
                        <a:pt x="124777" y="210676"/>
                      </a:lnTo>
                      <a:lnTo>
                        <a:pt x="191638" y="210676"/>
                      </a:lnTo>
                      <a:lnTo>
                        <a:pt x="197985" y="21067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W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14" name="Picture 45">
                <a:extLst>
                  <a:ext uri="{FF2B5EF4-FFF2-40B4-BE49-F238E27FC236}">
                    <a16:creationId xmlns:a16="http://schemas.microsoft.com/office/drawing/2014/main" id="{A15E8B76-2E57-4C58-89CE-050F600406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03479" y="3829182"/>
                <a:ext cx="344983" cy="344983"/>
              </a:xfrm>
              <a:prstGeom prst="rect">
                <a:avLst/>
              </a:prstGeom>
            </p:spPr>
          </p:pic>
        </p:grpSp>
        <p:grpSp>
          <p:nvGrpSpPr>
            <p:cNvPr id="118" name="Group 59">
              <a:extLst>
                <a:ext uri="{FF2B5EF4-FFF2-40B4-BE49-F238E27FC236}">
                  <a16:creationId xmlns:a16="http://schemas.microsoft.com/office/drawing/2014/main" id="{48E9BDF0-A108-4120-94A9-8D0C8DBCFD8A}"/>
                </a:ext>
              </a:extLst>
            </p:cNvPr>
            <p:cNvGrpSpPr/>
            <p:nvPr/>
          </p:nvGrpSpPr>
          <p:grpSpPr>
            <a:xfrm>
              <a:off x="8838929" y="4003113"/>
              <a:ext cx="428300" cy="378943"/>
              <a:chOff x="8447449" y="2773704"/>
              <a:chExt cx="654586" cy="579152"/>
            </a:xfrm>
          </p:grpSpPr>
          <p:grpSp>
            <p:nvGrpSpPr>
              <p:cNvPr id="119" name="Content Placeholder 12">
                <a:extLst>
                  <a:ext uri="{FF2B5EF4-FFF2-40B4-BE49-F238E27FC236}">
                    <a16:creationId xmlns:a16="http://schemas.microsoft.com/office/drawing/2014/main" id="{B9106857-AA46-453C-B0A0-278E8E1FB61F}"/>
                  </a:ext>
                </a:extLst>
              </p:cNvPr>
              <p:cNvGrpSpPr/>
              <p:nvPr/>
            </p:nvGrpSpPr>
            <p:grpSpPr>
              <a:xfrm>
                <a:off x="8447449" y="2773704"/>
                <a:ext cx="654586" cy="579152"/>
                <a:chOff x="1384418" y="2985113"/>
                <a:chExt cx="654586" cy="579152"/>
              </a:xfrm>
              <a:solidFill>
                <a:srgbClr val="000000"/>
              </a:solidFill>
            </p:grpSpPr>
            <p:sp>
              <p:nvSpPr>
                <p:cNvPr id="121" name="Freeform 47">
                  <a:extLst>
                    <a:ext uri="{FF2B5EF4-FFF2-40B4-BE49-F238E27FC236}">
                      <a16:creationId xmlns:a16="http://schemas.microsoft.com/office/drawing/2014/main" id="{2EF37B9D-573C-4BC1-893E-8B85AB0F72C4}"/>
                    </a:ext>
                  </a:extLst>
                </p:cNvPr>
                <p:cNvSpPr/>
                <p:nvPr/>
              </p:nvSpPr>
              <p:spPr>
                <a:xfrm>
                  <a:off x="1384418" y="2985113"/>
                  <a:ext cx="654586" cy="579152"/>
                </a:xfrm>
                <a:custGeom>
                  <a:avLst/>
                  <a:gdLst>
                    <a:gd name="connsiteX0" fmla="*/ 428282 w 654586"/>
                    <a:gd name="connsiteY0" fmla="*/ 140249 h 579152"/>
                    <a:gd name="connsiteX1" fmla="*/ 634017 w 654586"/>
                    <a:gd name="connsiteY1" fmla="*/ 345985 h 579152"/>
                    <a:gd name="connsiteX2" fmla="*/ 584448 w 654586"/>
                    <a:gd name="connsiteY2" fmla="*/ 479924 h 579152"/>
                    <a:gd name="connsiteX3" fmla="*/ 648565 w 654586"/>
                    <a:gd name="connsiteY3" fmla="*/ 544039 h 579152"/>
                    <a:gd name="connsiteX4" fmla="*/ 648565 w 654586"/>
                    <a:gd name="connsiteY4" fmla="*/ 573136 h 579152"/>
                    <a:gd name="connsiteX5" fmla="*/ 619468 w 654586"/>
                    <a:gd name="connsiteY5" fmla="*/ 573136 h 579152"/>
                    <a:gd name="connsiteX6" fmla="*/ 619468 w 654586"/>
                    <a:gd name="connsiteY6" fmla="*/ 573136 h 579152"/>
                    <a:gd name="connsiteX7" fmla="*/ 554667 w 654586"/>
                    <a:gd name="connsiteY7" fmla="*/ 508334 h 579152"/>
                    <a:gd name="connsiteX8" fmla="*/ 428282 w 654586"/>
                    <a:gd name="connsiteY8" fmla="*/ 551729 h 579152"/>
                    <a:gd name="connsiteX9" fmla="*/ 322644 w 654586"/>
                    <a:gd name="connsiteY9" fmla="*/ 522568 h 579152"/>
                    <a:gd name="connsiteX10" fmla="*/ 222537 w 654586"/>
                    <a:gd name="connsiteY10" fmla="*/ 345985 h 579152"/>
                    <a:gd name="connsiteX11" fmla="*/ 428282 w 654586"/>
                    <a:gd name="connsiteY11" fmla="*/ 140249 h 579152"/>
                    <a:gd name="connsiteX12" fmla="*/ 428282 w 654586"/>
                    <a:gd name="connsiteY12" fmla="*/ 181397 h 579152"/>
                    <a:gd name="connsiteX13" fmla="*/ 263685 w 654586"/>
                    <a:gd name="connsiteY13" fmla="*/ 345985 h 579152"/>
                    <a:gd name="connsiteX14" fmla="*/ 343800 w 654586"/>
                    <a:gd name="connsiteY14" fmla="*/ 487276 h 579152"/>
                    <a:gd name="connsiteX15" fmla="*/ 428282 w 654586"/>
                    <a:gd name="connsiteY15" fmla="*/ 510581 h 579152"/>
                    <a:gd name="connsiteX16" fmla="*/ 592869 w 654586"/>
                    <a:gd name="connsiteY16" fmla="*/ 345985 h 579152"/>
                    <a:gd name="connsiteX17" fmla="*/ 428282 w 654586"/>
                    <a:gd name="connsiteY17" fmla="*/ 181397 h 579152"/>
                    <a:gd name="connsiteX18" fmla="*/ 499704 w 654586"/>
                    <a:gd name="connsiteY18" fmla="*/ 9 h 579152"/>
                    <a:gd name="connsiteX19" fmla="*/ 558769 w 654586"/>
                    <a:gd name="connsiteY19" fmla="*/ 59074 h 579152"/>
                    <a:gd name="connsiteX20" fmla="*/ 558769 w 654586"/>
                    <a:gd name="connsiteY20" fmla="*/ 59074 h 579152"/>
                    <a:gd name="connsiteX21" fmla="*/ 558769 w 654586"/>
                    <a:gd name="connsiteY21" fmla="*/ 108839 h 579152"/>
                    <a:gd name="connsiteX22" fmla="*/ 538195 w 654586"/>
                    <a:gd name="connsiteY22" fmla="*/ 129413 h 579152"/>
                    <a:gd name="connsiteX23" fmla="*/ 517621 w 654586"/>
                    <a:gd name="connsiteY23" fmla="*/ 108839 h 579152"/>
                    <a:gd name="connsiteX24" fmla="*/ 517621 w 654586"/>
                    <a:gd name="connsiteY24" fmla="*/ 108839 h 579152"/>
                    <a:gd name="connsiteX25" fmla="*/ 517621 w 654586"/>
                    <a:gd name="connsiteY25" fmla="*/ 59074 h 579152"/>
                    <a:gd name="connsiteX26" fmla="*/ 499704 w 654586"/>
                    <a:gd name="connsiteY26" fmla="*/ 41157 h 579152"/>
                    <a:gd name="connsiteX27" fmla="*/ 499704 w 654586"/>
                    <a:gd name="connsiteY27" fmla="*/ 41157 h 579152"/>
                    <a:gd name="connsiteX28" fmla="*/ 59061 w 654586"/>
                    <a:gd name="connsiteY28" fmla="*/ 41157 h 579152"/>
                    <a:gd name="connsiteX29" fmla="*/ 41153 w 654586"/>
                    <a:gd name="connsiteY29" fmla="*/ 59074 h 579152"/>
                    <a:gd name="connsiteX30" fmla="*/ 41153 w 654586"/>
                    <a:gd name="connsiteY30" fmla="*/ 59074 h 579152"/>
                    <a:gd name="connsiteX31" fmla="*/ 41153 w 654586"/>
                    <a:gd name="connsiteY31" fmla="*/ 415075 h 579152"/>
                    <a:gd name="connsiteX32" fmla="*/ 59061 w 654586"/>
                    <a:gd name="connsiteY32" fmla="*/ 432993 h 579152"/>
                    <a:gd name="connsiteX33" fmla="*/ 59061 w 654586"/>
                    <a:gd name="connsiteY33" fmla="*/ 432993 h 579152"/>
                    <a:gd name="connsiteX34" fmla="*/ 191629 w 654586"/>
                    <a:gd name="connsiteY34" fmla="*/ 432993 h 579152"/>
                    <a:gd name="connsiteX35" fmla="*/ 212203 w 654586"/>
                    <a:gd name="connsiteY35" fmla="*/ 453567 h 579152"/>
                    <a:gd name="connsiteX36" fmla="*/ 191629 w 654586"/>
                    <a:gd name="connsiteY36" fmla="*/ 474141 h 579152"/>
                    <a:gd name="connsiteX37" fmla="*/ 191629 w 654586"/>
                    <a:gd name="connsiteY37" fmla="*/ 474141 h 579152"/>
                    <a:gd name="connsiteX38" fmla="*/ 59061 w 654586"/>
                    <a:gd name="connsiteY38" fmla="*/ 474141 h 579152"/>
                    <a:gd name="connsiteX39" fmla="*/ 5 w 654586"/>
                    <a:gd name="connsiteY39" fmla="*/ 415075 h 579152"/>
                    <a:gd name="connsiteX40" fmla="*/ 5 w 654586"/>
                    <a:gd name="connsiteY40" fmla="*/ 415075 h 579152"/>
                    <a:gd name="connsiteX41" fmla="*/ 5 w 654586"/>
                    <a:gd name="connsiteY41" fmla="*/ 59074 h 579152"/>
                    <a:gd name="connsiteX42" fmla="*/ 59061 w 654586"/>
                    <a:gd name="connsiteY42" fmla="*/ 9 h 579152"/>
                    <a:gd name="connsiteX43" fmla="*/ 59061 w 654586"/>
                    <a:gd name="connsiteY43" fmla="*/ 9 h 579152"/>
                    <a:gd name="connsiteX44" fmla="*/ 367578 w 654586"/>
                    <a:gd name="connsiteY44" fmla="*/ 374285 h 579152"/>
                    <a:gd name="connsiteX45" fmla="*/ 370148 w 654586"/>
                    <a:gd name="connsiteY45" fmla="*/ 375765 h 579152"/>
                    <a:gd name="connsiteX46" fmla="*/ 374646 w 654586"/>
                    <a:gd name="connsiteY46" fmla="*/ 378073 h 579152"/>
                    <a:gd name="connsiteX47" fmla="*/ 387157 w 654586"/>
                    <a:gd name="connsiteY47" fmla="*/ 383281 h 579152"/>
                    <a:gd name="connsiteX48" fmla="*/ 427892 w 654586"/>
                    <a:gd name="connsiteY48" fmla="*/ 390850 h 579152"/>
                    <a:gd name="connsiteX49" fmla="*/ 482551 w 654586"/>
                    <a:gd name="connsiteY49" fmla="*/ 377586 h 579152"/>
                    <a:gd name="connsiteX50" fmla="*/ 485878 w 654586"/>
                    <a:gd name="connsiteY50" fmla="*/ 375758 h 579152"/>
                    <a:gd name="connsiteX51" fmla="*/ 488369 w 654586"/>
                    <a:gd name="connsiteY51" fmla="*/ 374337 h 579152"/>
                    <a:gd name="connsiteX52" fmla="*/ 501629 w 654586"/>
                    <a:gd name="connsiteY52" fmla="*/ 390195 h 579152"/>
                    <a:gd name="connsiteX53" fmla="*/ 499126 w 654586"/>
                    <a:gd name="connsiteY53" fmla="*/ 392404 h 579152"/>
                    <a:gd name="connsiteX54" fmla="*/ 427892 w 654586"/>
                    <a:gd name="connsiteY54" fmla="*/ 417998 h 579152"/>
                    <a:gd name="connsiteX55" fmla="*/ 359874 w 654586"/>
                    <a:gd name="connsiteY55" fmla="*/ 394552 h 579152"/>
                    <a:gd name="connsiteX56" fmla="*/ 357393 w 654586"/>
                    <a:gd name="connsiteY56" fmla="*/ 392372 h 579152"/>
                    <a:gd name="connsiteX57" fmla="*/ 355025 w 654586"/>
                    <a:gd name="connsiteY57" fmla="*/ 390223 h 579152"/>
                    <a:gd name="connsiteX58" fmla="*/ 367578 w 654586"/>
                    <a:gd name="connsiteY58" fmla="*/ 374285 h 579152"/>
                    <a:gd name="connsiteX59" fmla="*/ 364840 w 654586"/>
                    <a:gd name="connsiteY59" fmla="*/ 284267 h 579152"/>
                    <a:gd name="connsiteX60" fmla="*/ 390558 w 654586"/>
                    <a:gd name="connsiteY60" fmla="*/ 308699 h 579152"/>
                    <a:gd name="connsiteX61" fmla="*/ 364840 w 654586"/>
                    <a:gd name="connsiteY61" fmla="*/ 333131 h 579152"/>
                    <a:gd name="connsiteX62" fmla="*/ 339123 w 654586"/>
                    <a:gd name="connsiteY62" fmla="*/ 308699 h 579152"/>
                    <a:gd name="connsiteX63" fmla="*/ 364840 w 654586"/>
                    <a:gd name="connsiteY63" fmla="*/ 284267 h 579152"/>
                    <a:gd name="connsiteX64" fmla="*/ 491713 w 654586"/>
                    <a:gd name="connsiteY64" fmla="*/ 284267 h 579152"/>
                    <a:gd name="connsiteX65" fmla="*/ 517431 w 654586"/>
                    <a:gd name="connsiteY65" fmla="*/ 308699 h 579152"/>
                    <a:gd name="connsiteX66" fmla="*/ 491713 w 654586"/>
                    <a:gd name="connsiteY66" fmla="*/ 333131 h 579152"/>
                    <a:gd name="connsiteX67" fmla="*/ 465996 w 654586"/>
                    <a:gd name="connsiteY67" fmla="*/ 308699 h 579152"/>
                    <a:gd name="connsiteX68" fmla="*/ 491713 w 654586"/>
                    <a:gd name="connsiteY68" fmla="*/ 284267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90553 w 654586"/>
                    <a:gd name="connsiteY61" fmla="*/ 308690 h 579152"/>
                    <a:gd name="connsiteX62" fmla="*/ 364835 w 654586"/>
                    <a:gd name="connsiteY62" fmla="*/ 333122 h 579152"/>
                    <a:gd name="connsiteX63" fmla="*/ 339118 w 654586"/>
                    <a:gd name="connsiteY63" fmla="*/ 308690 h 579152"/>
                    <a:gd name="connsiteX64" fmla="*/ 364835 w 654586"/>
                    <a:gd name="connsiteY64" fmla="*/ 284258 h 579152"/>
                    <a:gd name="connsiteX65" fmla="*/ 465991 w 654586"/>
                    <a:gd name="connsiteY65" fmla="*/ 308690 h 579152"/>
                    <a:gd name="connsiteX66" fmla="*/ 517426 w 654586"/>
                    <a:gd name="connsiteY66" fmla="*/ 308690 h 579152"/>
                    <a:gd name="connsiteX67" fmla="*/ 491708 w 654586"/>
                    <a:gd name="connsiteY67" fmla="*/ 333122 h 579152"/>
                    <a:gd name="connsiteX68" fmla="*/ 465991 w 654586"/>
                    <a:gd name="connsiteY68" fmla="*/ 308690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90553 w 654586"/>
                    <a:gd name="connsiteY61" fmla="*/ 308690 h 579152"/>
                    <a:gd name="connsiteX62" fmla="*/ 364835 w 654586"/>
                    <a:gd name="connsiteY62" fmla="*/ 333122 h 579152"/>
                    <a:gd name="connsiteX63" fmla="*/ 339118 w 654586"/>
                    <a:gd name="connsiteY63" fmla="*/ 308690 h 579152"/>
                    <a:gd name="connsiteX64" fmla="*/ 364835 w 654586"/>
                    <a:gd name="connsiteY64" fmla="*/ 284258 h 579152"/>
                    <a:gd name="connsiteX65" fmla="*/ 465991 w 654586"/>
                    <a:gd name="connsiteY65" fmla="*/ 308690 h 579152"/>
                    <a:gd name="connsiteX66" fmla="*/ 491708 w 654586"/>
                    <a:gd name="connsiteY66" fmla="*/ 333122 h 579152"/>
                    <a:gd name="connsiteX67" fmla="*/ 465991 w 654586"/>
                    <a:gd name="connsiteY67" fmla="*/ 308690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90553 w 654586"/>
                    <a:gd name="connsiteY61" fmla="*/ 308690 h 579152"/>
                    <a:gd name="connsiteX62" fmla="*/ 364835 w 654586"/>
                    <a:gd name="connsiteY62" fmla="*/ 333122 h 579152"/>
                    <a:gd name="connsiteX63" fmla="*/ 339118 w 654586"/>
                    <a:gd name="connsiteY63" fmla="*/ 308690 h 579152"/>
                    <a:gd name="connsiteX64" fmla="*/ 364835 w 654586"/>
                    <a:gd name="connsiteY64" fmla="*/ 284258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64835 w 654586"/>
                    <a:gd name="connsiteY61" fmla="*/ 333122 h 579152"/>
                    <a:gd name="connsiteX62" fmla="*/ 339118 w 654586"/>
                    <a:gd name="connsiteY62" fmla="*/ 308690 h 579152"/>
                    <a:gd name="connsiteX63" fmla="*/ 364835 w 654586"/>
                    <a:gd name="connsiteY63" fmla="*/ 284258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39118 w 654586"/>
                    <a:gd name="connsiteY61" fmla="*/ 308690 h 579152"/>
                    <a:gd name="connsiteX62" fmla="*/ 364835 w 654586"/>
                    <a:gd name="connsiteY62" fmla="*/ 284258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27887 w 654586"/>
                    <a:gd name="connsiteY54" fmla="*/ 417989 h 579152"/>
                    <a:gd name="connsiteX55" fmla="*/ 359869 w 654586"/>
                    <a:gd name="connsiteY55" fmla="*/ 394543 h 579152"/>
                    <a:gd name="connsiteX56" fmla="*/ 357388 w 654586"/>
                    <a:gd name="connsiteY56" fmla="*/ 392363 h 579152"/>
                    <a:gd name="connsiteX57" fmla="*/ 355020 w 654586"/>
                    <a:gd name="connsiteY57" fmla="*/ 390214 h 579152"/>
                    <a:gd name="connsiteX58" fmla="*/ 367573 w 654586"/>
                    <a:gd name="connsiteY58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427887 w 654586"/>
                    <a:gd name="connsiteY53" fmla="*/ 417989 h 579152"/>
                    <a:gd name="connsiteX54" fmla="*/ 359869 w 654586"/>
                    <a:gd name="connsiteY54" fmla="*/ 394543 h 579152"/>
                    <a:gd name="connsiteX55" fmla="*/ 357388 w 654586"/>
                    <a:gd name="connsiteY55" fmla="*/ 392363 h 579152"/>
                    <a:gd name="connsiteX56" fmla="*/ 355020 w 654586"/>
                    <a:gd name="connsiteY56" fmla="*/ 390214 h 579152"/>
                    <a:gd name="connsiteX57" fmla="*/ 367573 w 654586"/>
                    <a:gd name="connsiteY57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27887 w 654586"/>
                    <a:gd name="connsiteY52" fmla="*/ 417989 h 579152"/>
                    <a:gd name="connsiteX53" fmla="*/ 359869 w 654586"/>
                    <a:gd name="connsiteY53" fmla="*/ 394543 h 579152"/>
                    <a:gd name="connsiteX54" fmla="*/ 357388 w 654586"/>
                    <a:gd name="connsiteY54" fmla="*/ 392363 h 579152"/>
                    <a:gd name="connsiteX55" fmla="*/ 355020 w 654586"/>
                    <a:gd name="connsiteY55" fmla="*/ 390214 h 579152"/>
                    <a:gd name="connsiteX56" fmla="*/ 367573 w 654586"/>
                    <a:gd name="connsiteY56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359869 w 654586"/>
                    <a:gd name="connsiteY52" fmla="*/ 394543 h 579152"/>
                    <a:gd name="connsiteX53" fmla="*/ 357388 w 654586"/>
                    <a:gd name="connsiteY53" fmla="*/ 392363 h 579152"/>
                    <a:gd name="connsiteX54" fmla="*/ 355020 w 654586"/>
                    <a:gd name="connsiteY54" fmla="*/ 390214 h 579152"/>
                    <a:gd name="connsiteX55" fmla="*/ 367573 w 654586"/>
                    <a:gd name="connsiteY55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359869 w 654586"/>
                    <a:gd name="connsiteY51" fmla="*/ 394543 h 579152"/>
                    <a:gd name="connsiteX52" fmla="*/ 357388 w 654586"/>
                    <a:gd name="connsiteY52" fmla="*/ 392363 h 579152"/>
                    <a:gd name="connsiteX53" fmla="*/ 355020 w 654586"/>
                    <a:gd name="connsiteY53" fmla="*/ 390214 h 579152"/>
                    <a:gd name="connsiteX54" fmla="*/ 367573 w 654586"/>
                    <a:gd name="connsiteY54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82546 w 654586"/>
                    <a:gd name="connsiteY49" fmla="*/ 377577 h 579152"/>
                    <a:gd name="connsiteX50" fmla="*/ 359869 w 654586"/>
                    <a:gd name="connsiteY50" fmla="*/ 394543 h 579152"/>
                    <a:gd name="connsiteX51" fmla="*/ 357388 w 654586"/>
                    <a:gd name="connsiteY51" fmla="*/ 392363 h 579152"/>
                    <a:gd name="connsiteX52" fmla="*/ 355020 w 654586"/>
                    <a:gd name="connsiteY52" fmla="*/ 390214 h 579152"/>
                    <a:gd name="connsiteX53" fmla="*/ 367573 w 654586"/>
                    <a:gd name="connsiteY53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359869 w 654586"/>
                    <a:gd name="connsiteY49" fmla="*/ 394543 h 579152"/>
                    <a:gd name="connsiteX50" fmla="*/ 357388 w 654586"/>
                    <a:gd name="connsiteY50" fmla="*/ 392363 h 579152"/>
                    <a:gd name="connsiteX51" fmla="*/ 355020 w 654586"/>
                    <a:gd name="connsiteY51" fmla="*/ 390214 h 579152"/>
                    <a:gd name="connsiteX52" fmla="*/ 367573 w 654586"/>
                    <a:gd name="connsiteY52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59869 w 654586"/>
                    <a:gd name="connsiteY48" fmla="*/ 394543 h 579152"/>
                    <a:gd name="connsiteX49" fmla="*/ 357388 w 654586"/>
                    <a:gd name="connsiteY49" fmla="*/ 392363 h 579152"/>
                    <a:gd name="connsiteX50" fmla="*/ 355020 w 654586"/>
                    <a:gd name="connsiteY50" fmla="*/ 390214 h 579152"/>
                    <a:gd name="connsiteX51" fmla="*/ 367573 w 654586"/>
                    <a:gd name="connsiteY51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5020 w 654586"/>
                    <a:gd name="connsiteY45" fmla="*/ 390214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59869 w 654586"/>
                    <a:gd name="connsiteY48" fmla="*/ 394543 h 579152"/>
                    <a:gd name="connsiteX49" fmla="*/ 357388 w 654586"/>
                    <a:gd name="connsiteY49" fmla="*/ 392363 h 579152"/>
                    <a:gd name="connsiteX50" fmla="*/ 355020 w 654586"/>
                    <a:gd name="connsiteY50" fmla="*/ 390214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5020 w 654586"/>
                    <a:gd name="connsiteY45" fmla="*/ 390214 h 579152"/>
                    <a:gd name="connsiteX46" fmla="*/ 370143 w 654586"/>
                    <a:gd name="connsiteY46" fmla="*/ 375756 h 579152"/>
                    <a:gd name="connsiteX47" fmla="*/ 359869 w 654586"/>
                    <a:gd name="connsiteY47" fmla="*/ 394543 h 579152"/>
                    <a:gd name="connsiteX48" fmla="*/ 357388 w 654586"/>
                    <a:gd name="connsiteY48" fmla="*/ 392363 h 579152"/>
                    <a:gd name="connsiteX49" fmla="*/ 355020 w 654586"/>
                    <a:gd name="connsiteY49" fmla="*/ 390214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5020 w 654586"/>
                    <a:gd name="connsiteY45" fmla="*/ 390214 h 579152"/>
                    <a:gd name="connsiteX46" fmla="*/ 359869 w 654586"/>
                    <a:gd name="connsiteY46" fmla="*/ 394543 h 579152"/>
                    <a:gd name="connsiteX47" fmla="*/ 357388 w 654586"/>
                    <a:gd name="connsiteY47" fmla="*/ 392363 h 579152"/>
                    <a:gd name="connsiteX48" fmla="*/ 355020 w 654586"/>
                    <a:gd name="connsiteY48" fmla="*/ 390214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7388 w 654586"/>
                    <a:gd name="connsiteY45" fmla="*/ 392363 h 579152"/>
                    <a:gd name="connsiteX46" fmla="*/ 359869 w 654586"/>
                    <a:gd name="connsiteY46" fmla="*/ 394543 h 579152"/>
                    <a:gd name="connsiteX47" fmla="*/ 357388 w 654586"/>
                    <a:gd name="connsiteY47" fmla="*/ 392363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654586" h="579152">
                      <a:moveTo>
                        <a:pt x="428277" y="140240"/>
                      </a:moveTo>
                      <a:cubicBezTo>
                        <a:pt x="541888" y="140240"/>
                        <a:pt x="634012" y="232364"/>
                        <a:pt x="634012" y="345976"/>
                      </a:cubicBezTo>
                      <a:cubicBezTo>
                        <a:pt x="634012" y="397127"/>
                        <a:pt x="615341" y="443922"/>
                        <a:pt x="584443" y="479915"/>
                      </a:cubicBezTo>
                      <a:lnTo>
                        <a:pt x="648560" y="544030"/>
                      </a:lnTo>
                      <a:cubicBezTo>
                        <a:pt x="656595" y="552065"/>
                        <a:pt x="656595" y="565092"/>
                        <a:pt x="648560" y="573127"/>
                      </a:cubicBezTo>
                      <a:cubicBezTo>
                        <a:pt x="640525" y="581161"/>
                        <a:pt x="627499" y="581161"/>
                        <a:pt x="619463" y="573127"/>
                      </a:cubicBezTo>
                      <a:lnTo>
                        <a:pt x="619463" y="573127"/>
                      </a:lnTo>
                      <a:lnTo>
                        <a:pt x="554662" y="508325"/>
                      </a:lnTo>
                      <a:cubicBezTo>
                        <a:pt x="519786" y="535519"/>
                        <a:pt x="475921" y="551720"/>
                        <a:pt x="428277" y="551720"/>
                      </a:cubicBezTo>
                      <a:cubicBezTo>
                        <a:pt x="390579" y="551720"/>
                        <a:pt x="354316" y="541540"/>
                        <a:pt x="322639" y="522559"/>
                      </a:cubicBezTo>
                      <a:cubicBezTo>
                        <a:pt x="261047" y="485633"/>
                        <a:pt x="222532" y="419123"/>
                        <a:pt x="222532" y="345976"/>
                      </a:cubicBezTo>
                      <a:cubicBezTo>
                        <a:pt x="222532" y="232366"/>
                        <a:pt x="314663" y="140240"/>
                        <a:pt x="428277" y="140240"/>
                      </a:cubicBezTo>
                      <a:close/>
                      <a:moveTo>
                        <a:pt x="428277" y="181388"/>
                      </a:moveTo>
                      <a:cubicBezTo>
                        <a:pt x="337388" y="181388"/>
                        <a:pt x="263680" y="255092"/>
                        <a:pt x="263680" y="345976"/>
                      </a:cubicBezTo>
                      <a:cubicBezTo>
                        <a:pt x="263680" y="404512"/>
                        <a:pt x="294480" y="457700"/>
                        <a:pt x="343795" y="487267"/>
                      </a:cubicBezTo>
                      <a:cubicBezTo>
                        <a:pt x="369123" y="502443"/>
                        <a:pt x="398083" y="510572"/>
                        <a:pt x="428277" y="510572"/>
                      </a:cubicBezTo>
                      <a:cubicBezTo>
                        <a:pt x="519163" y="510572"/>
                        <a:pt x="592864" y="436870"/>
                        <a:pt x="592864" y="345976"/>
                      </a:cubicBezTo>
                      <a:cubicBezTo>
                        <a:pt x="592864" y="255090"/>
                        <a:pt x="519162" y="181388"/>
                        <a:pt x="428277" y="181388"/>
                      </a:cubicBezTo>
                      <a:close/>
                      <a:moveTo>
                        <a:pt x="499699" y="0"/>
                      </a:moveTo>
                      <a:cubicBezTo>
                        <a:pt x="532260" y="0"/>
                        <a:pt x="558764" y="26508"/>
                        <a:pt x="558764" y="59065"/>
                      </a:cubicBezTo>
                      <a:lnTo>
                        <a:pt x="558764" y="59065"/>
                      </a:lnTo>
                      <a:lnTo>
                        <a:pt x="558764" y="108830"/>
                      </a:lnTo>
                      <a:cubicBezTo>
                        <a:pt x="558764" y="120192"/>
                        <a:pt x="549553" y="129404"/>
                        <a:pt x="538190" y="129404"/>
                      </a:cubicBezTo>
                      <a:cubicBezTo>
                        <a:pt x="526828" y="129404"/>
                        <a:pt x="517616" y="120192"/>
                        <a:pt x="517616" y="108830"/>
                      </a:cubicBezTo>
                      <a:lnTo>
                        <a:pt x="517616" y="108830"/>
                      </a:lnTo>
                      <a:lnTo>
                        <a:pt x="517616" y="59065"/>
                      </a:lnTo>
                      <a:cubicBezTo>
                        <a:pt x="517616" y="49232"/>
                        <a:pt x="509533" y="41148"/>
                        <a:pt x="499699" y="41148"/>
                      </a:cubicBezTo>
                      <a:lnTo>
                        <a:pt x="499699" y="41148"/>
                      </a:lnTo>
                      <a:lnTo>
                        <a:pt x="59056" y="41148"/>
                      </a:lnTo>
                      <a:cubicBezTo>
                        <a:pt x="49226" y="41148"/>
                        <a:pt x="41148" y="49228"/>
                        <a:pt x="41148" y="59065"/>
                      </a:cubicBezTo>
                      <a:lnTo>
                        <a:pt x="41148" y="59065"/>
                      </a:lnTo>
                      <a:lnTo>
                        <a:pt x="41148" y="415066"/>
                      </a:lnTo>
                      <a:cubicBezTo>
                        <a:pt x="41148" y="424905"/>
                        <a:pt x="49226" y="432984"/>
                        <a:pt x="59056" y="432984"/>
                      </a:cubicBezTo>
                      <a:lnTo>
                        <a:pt x="59056" y="432984"/>
                      </a:lnTo>
                      <a:lnTo>
                        <a:pt x="191624" y="432984"/>
                      </a:lnTo>
                      <a:cubicBezTo>
                        <a:pt x="202987" y="432984"/>
                        <a:pt x="212198" y="442195"/>
                        <a:pt x="212198" y="453558"/>
                      </a:cubicBezTo>
                      <a:cubicBezTo>
                        <a:pt x="212198" y="464921"/>
                        <a:pt x="202987" y="474132"/>
                        <a:pt x="191624" y="474132"/>
                      </a:cubicBezTo>
                      <a:lnTo>
                        <a:pt x="191624" y="474132"/>
                      </a:lnTo>
                      <a:lnTo>
                        <a:pt x="59056" y="474132"/>
                      </a:lnTo>
                      <a:cubicBezTo>
                        <a:pt x="26500" y="474132"/>
                        <a:pt x="0" y="447628"/>
                        <a:pt x="0" y="415066"/>
                      </a:cubicBezTo>
                      <a:lnTo>
                        <a:pt x="0" y="415066"/>
                      </a:lnTo>
                      <a:lnTo>
                        <a:pt x="0" y="59065"/>
                      </a:lnTo>
                      <a:cubicBezTo>
                        <a:pt x="0" y="26504"/>
                        <a:pt x="26500" y="0"/>
                        <a:pt x="59056" y="0"/>
                      </a:cubicBezTo>
                      <a:lnTo>
                        <a:pt x="59056" y="0"/>
                      </a:lnTo>
                      <a:lnTo>
                        <a:pt x="499699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W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" name="Freeform 48">
                  <a:extLst>
                    <a:ext uri="{FF2B5EF4-FFF2-40B4-BE49-F238E27FC236}">
                      <a16:creationId xmlns:a16="http://schemas.microsoft.com/office/drawing/2014/main" id="{F74D8F7A-45AD-4F11-BBC1-27A38DABE7BF}"/>
                    </a:ext>
                  </a:extLst>
                </p:cNvPr>
                <p:cNvSpPr/>
                <p:nvPr/>
              </p:nvSpPr>
              <p:spPr>
                <a:xfrm>
                  <a:off x="1488487" y="3062843"/>
                  <a:ext cx="104257" cy="104257"/>
                </a:xfrm>
                <a:custGeom>
                  <a:avLst/>
                  <a:gdLst>
                    <a:gd name="connsiteX0" fmla="*/ 52138 w 104257"/>
                    <a:gd name="connsiteY0" fmla="*/ 104267 h 104257"/>
                    <a:gd name="connsiteX1" fmla="*/ 104263 w 104257"/>
                    <a:gd name="connsiteY1" fmla="*/ 52134 h 104257"/>
                    <a:gd name="connsiteX2" fmla="*/ 52138 w 104257"/>
                    <a:gd name="connsiteY2" fmla="*/ 9 h 104257"/>
                    <a:gd name="connsiteX3" fmla="*/ 5 w 104257"/>
                    <a:gd name="connsiteY3" fmla="*/ 52134 h 104257"/>
                    <a:gd name="connsiteX4" fmla="*/ 52138 w 104257"/>
                    <a:gd name="connsiteY4" fmla="*/ 104267 h 104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257" h="104257">
                      <a:moveTo>
                        <a:pt x="52138" y="104267"/>
                      </a:moveTo>
                      <a:cubicBezTo>
                        <a:pt x="80844" y="104267"/>
                        <a:pt x="104263" y="80849"/>
                        <a:pt x="104263" y="52134"/>
                      </a:cubicBezTo>
                      <a:cubicBezTo>
                        <a:pt x="104263" y="23428"/>
                        <a:pt x="80844" y="9"/>
                        <a:pt x="52138" y="9"/>
                      </a:cubicBezTo>
                      <a:cubicBezTo>
                        <a:pt x="23424" y="9"/>
                        <a:pt x="5" y="23428"/>
                        <a:pt x="5" y="52134"/>
                      </a:cubicBezTo>
                      <a:cubicBezTo>
                        <a:pt x="5" y="80849"/>
                        <a:pt x="23424" y="104267"/>
                        <a:pt x="52138" y="104267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W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" name="Freeform 49">
                  <a:extLst>
                    <a:ext uri="{FF2B5EF4-FFF2-40B4-BE49-F238E27FC236}">
                      <a16:creationId xmlns:a16="http://schemas.microsoft.com/office/drawing/2014/main" id="{97D54B96-E88D-48C7-A89F-67BEA8820A11}"/>
                    </a:ext>
                  </a:extLst>
                </p:cNvPr>
                <p:cNvSpPr/>
                <p:nvPr/>
              </p:nvSpPr>
              <p:spPr>
                <a:xfrm>
                  <a:off x="1404978" y="3227994"/>
                  <a:ext cx="197979" cy="210666"/>
                </a:xfrm>
                <a:custGeom>
                  <a:avLst/>
                  <a:gdLst>
                    <a:gd name="connsiteX0" fmla="*/ 197985 w 197979"/>
                    <a:gd name="connsiteY0" fmla="*/ 210676 h 210666"/>
                    <a:gd name="connsiteX1" fmla="*/ 168781 w 197979"/>
                    <a:gd name="connsiteY1" fmla="*/ 97818 h 210666"/>
                    <a:gd name="connsiteX2" fmla="*/ 175353 w 197979"/>
                    <a:gd name="connsiteY2" fmla="*/ 42724 h 210666"/>
                    <a:gd name="connsiteX3" fmla="*/ 144837 w 197979"/>
                    <a:gd name="connsiteY3" fmla="*/ 13981 h 210666"/>
                    <a:gd name="connsiteX4" fmla="*/ 74471 w 197979"/>
                    <a:gd name="connsiteY4" fmla="*/ 13981 h 210666"/>
                    <a:gd name="connsiteX5" fmla="*/ 5 w 197979"/>
                    <a:gd name="connsiteY5" fmla="*/ 84112 h 210666"/>
                    <a:gd name="connsiteX6" fmla="*/ 14 w 197979"/>
                    <a:gd name="connsiteY6" fmla="*/ 172184 h 210666"/>
                    <a:gd name="connsiteX7" fmla="*/ 38496 w 197979"/>
                    <a:gd name="connsiteY7" fmla="*/ 210676 h 210666"/>
                    <a:gd name="connsiteX8" fmla="*/ 124777 w 197979"/>
                    <a:gd name="connsiteY8" fmla="*/ 210676 h 210666"/>
                    <a:gd name="connsiteX9" fmla="*/ 191638 w 197979"/>
                    <a:gd name="connsiteY9" fmla="*/ 210676 h 210666"/>
                    <a:gd name="connsiteX10" fmla="*/ 197985 w 197979"/>
                    <a:gd name="connsiteY10" fmla="*/ 210676 h 210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7979" h="210666">
                      <a:moveTo>
                        <a:pt x="197985" y="210676"/>
                      </a:moveTo>
                      <a:cubicBezTo>
                        <a:pt x="179382" y="177263"/>
                        <a:pt x="168781" y="138771"/>
                        <a:pt x="168781" y="97818"/>
                      </a:cubicBezTo>
                      <a:cubicBezTo>
                        <a:pt x="168781" y="78844"/>
                        <a:pt x="171062" y="60385"/>
                        <a:pt x="175353" y="42724"/>
                      </a:cubicBezTo>
                      <a:lnTo>
                        <a:pt x="144837" y="13981"/>
                      </a:lnTo>
                      <a:cubicBezTo>
                        <a:pt x="125048" y="-4648"/>
                        <a:pt x="94260" y="-4648"/>
                        <a:pt x="74471" y="13981"/>
                      </a:cubicBezTo>
                      <a:lnTo>
                        <a:pt x="5" y="84112"/>
                      </a:lnTo>
                      <a:lnTo>
                        <a:pt x="14" y="172184"/>
                      </a:lnTo>
                      <a:cubicBezTo>
                        <a:pt x="14" y="193386"/>
                        <a:pt x="17304" y="210676"/>
                        <a:pt x="38496" y="210676"/>
                      </a:cubicBezTo>
                      <a:lnTo>
                        <a:pt x="124777" y="210676"/>
                      </a:lnTo>
                      <a:lnTo>
                        <a:pt x="191638" y="210676"/>
                      </a:lnTo>
                      <a:lnTo>
                        <a:pt x="197985" y="21067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W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20" name="Picture 50">
                <a:extLst>
                  <a:ext uri="{FF2B5EF4-FFF2-40B4-BE49-F238E27FC236}">
                    <a16:creationId xmlns:a16="http://schemas.microsoft.com/office/drawing/2014/main" id="{9C8EBE16-5631-4D46-9B67-7F4A63A93A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8782" t="4445" r="11983" b="22189"/>
              <a:stretch/>
            </p:blipFill>
            <p:spPr>
              <a:xfrm>
                <a:off x="8733567" y="2969203"/>
                <a:ext cx="292836" cy="292836"/>
              </a:xfrm>
              <a:prstGeom prst="ellipse">
                <a:avLst/>
              </a:prstGeom>
            </p:spPr>
          </p:pic>
        </p:grpSp>
        <p:grpSp>
          <p:nvGrpSpPr>
            <p:cNvPr id="124" name="Group 61">
              <a:extLst>
                <a:ext uri="{FF2B5EF4-FFF2-40B4-BE49-F238E27FC236}">
                  <a16:creationId xmlns:a16="http://schemas.microsoft.com/office/drawing/2014/main" id="{EDD2546C-0566-4AB8-A816-4B7143987711}"/>
                </a:ext>
              </a:extLst>
            </p:cNvPr>
            <p:cNvGrpSpPr/>
            <p:nvPr/>
          </p:nvGrpSpPr>
          <p:grpSpPr>
            <a:xfrm>
              <a:off x="10225840" y="3898485"/>
              <a:ext cx="465343" cy="527093"/>
              <a:chOff x="8419141" y="4421138"/>
              <a:chExt cx="711200" cy="805574"/>
            </a:xfrm>
          </p:grpSpPr>
          <p:pic>
            <p:nvPicPr>
              <p:cNvPr id="125" name="Picture 51">
                <a:extLst>
                  <a:ext uri="{FF2B5EF4-FFF2-40B4-BE49-F238E27FC236}">
                    <a16:creationId xmlns:a16="http://schemas.microsoft.com/office/drawing/2014/main" id="{6505BEE3-1187-47D2-BC61-0E19F87918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42574"/>
              <a:stretch/>
            </p:blipFill>
            <p:spPr>
              <a:xfrm>
                <a:off x="8419141" y="4818303"/>
                <a:ext cx="711200" cy="408409"/>
              </a:xfrm>
              <a:prstGeom prst="rect">
                <a:avLst/>
              </a:prstGeom>
            </p:spPr>
          </p:pic>
          <p:pic>
            <p:nvPicPr>
              <p:cNvPr id="126" name="Picture 52">
                <a:extLst>
                  <a:ext uri="{FF2B5EF4-FFF2-40B4-BE49-F238E27FC236}">
                    <a16:creationId xmlns:a16="http://schemas.microsoft.com/office/drawing/2014/main" id="{1B288E74-60E7-4BFC-A8A3-053F209BF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530867" y="4421138"/>
                <a:ext cx="487747" cy="487747"/>
              </a:xfrm>
              <a:prstGeom prst="rect">
                <a:avLst/>
              </a:prstGeom>
            </p:spPr>
          </p:pic>
        </p:grpSp>
        <p:sp>
          <p:nvSpPr>
            <p:cNvPr id="127" name="Rectangle 53">
              <a:extLst>
                <a:ext uri="{FF2B5EF4-FFF2-40B4-BE49-F238E27FC236}">
                  <a16:creationId xmlns:a16="http://schemas.microsoft.com/office/drawing/2014/main" id="{610EB841-53C3-4EF6-8483-29C77552666A}"/>
                </a:ext>
              </a:extLst>
            </p:cNvPr>
            <p:cNvSpPr/>
            <p:nvPr/>
          </p:nvSpPr>
          <p:spPr>
            <a:xfrm>
              <a:off x="7207508" y="4432340"/>
              <a:ext cx="80021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TW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People</a:t>
              </a:r>
            </a:p>
          </p:txBody>
        </p:sp>
        <p:sp>
          <p:nvSpPr>
            <p:cNvPr id="129" name="Rectangle 55">
              <a:extLst>
                <a:ext uri="{FF2B5EF4-FFF2-40B4-BE49-F238E27FC236}">
                  <a16:creationId xmlns:a16="http://schemas.microsoft.com/office/drawing/2014/main" id="{54D4CCCD-0B0B-423F-AC09-6A151A4CFDD8}"/>
                </a:ext>
              </a:extLst>
            </p:cNvPr>
            <p:cNvSpPr/>
            <p:nvPr/>
          </p:nvSpPr>
          <p:spPr>
            <a:xfrm>
              <a:off x="8652969" y="4442474"/>
              <a:ext cx="80021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TW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Object</a:t>
              </a:r>
            </a:p>
          </p:txBody>
        </p:sp>
        <p:sp>
          <p:nvSpPr>
            <p:cNvPr id="130" name="Rectangle 56">
              <a:extLst>
                <a:ext uri="{FF2B5EF4-FFF2-40B4-BE49-F238E27FC236}">
                  <a16:creationId xmlns:a16="http://schemas.microsoft.com/office/drawing/2014/main" id="{1B1D70C1-2B09-438D-8CDB-1001BDB7106D}"/>
                </a:ext>
              </a:extLst>
            </p:cNvPr>
            <p:cNvSpPr/>
            <p:nvPr/>
          </p:nvSpPr>
          <p:spPr>
            <a:xfrm>
              <a:off x="9344838" y="4442473"/>
              <a:ext cx="80021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TW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Color</a:t>
              </a:r>
            </a:p>
          </p:txBody>
        </p:sp>
        <p:sp>
          <p:nvSpPr>
            <p:cNvPr id="131" name="Rectangle 57">
              <a:extLst>
                <a:ext uri="{FF2B5EF4-FFF2-40B4-BE49-F238E27FC236}">
                  <a16:creationId xmlns:a16="http://schemas.microsoft.com/office/drawing/2014/main" id="{D1A34A8F-7A1D-4E56-8D09-CFF3060E3FF9}"/>
                </a:ext>
              </a:extLst>
            </p:cNvPr>
            <p:cNvSpPr/>
            <p:nvPr/>
          </p:nvSpPr>
          <p:spPr>
            <a:xfrm>
              <a:off x="10058401" y="4442472"/>
              <a:ext cx="80021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TW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Map</a:t>
              </a:r>
            </a:p>
          </p:txBody>
        </p:sp>
        <p:sp>
          <p:nvSpPr>
            <p:cNvPr id="252" name="Rectangle 53">
              <a:extLst>
                <a:ext uri="{FF2B5EF4-FFF2-40B4-BE49-F238E27FC236}">
                  <a16:creationId xmlns:a16="http://schemas.microsoft.com/office/drawing/2014/main" id="{303C5B7E-85A8-A940-9278-5B33E3BD47F3}"/>
                </a:ext>
              </a:extLst>
            </p:cNvPr>
            <p:cNvSpPr/>
            <p:nvPr/>
          </p:nvSpPr>
          <p:spPr>
            <a:xfrm>
              <a:off x="7893308" y="4432340"/>
              <a:ext cx="80021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TW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Text</a:t>
              </a:r>
            </a:p>
          </p:txBody>
        </p:sp>
      </p:grpSp>
      <p:sp>
        <p:nvSpPr>
          <p:cNvPr id="27" name="矩形: 圓角 47">
            <a:extLst>
              <a:ext uri="{FF2B5EF4-FFF2-40B4-BE49-F238E27FC236}">
                <a16:creationId xmlns:a16="http://schemas.microsoft.com/office/drawing/2014/main" id="{DC6CDF46-D470-4FBE-B397-F0D2B3381488}"/>
              </a:ext>
            </a:extLst>
          </p:cNvPr>
          <p:cNvSpPr/>
          <p:nvPr/>
        </p:nvSpPr>
        <p:spPr>
          <a:xfrm>
            <a:off x="7455201" y="4983086"/>
            <a:ext cx="4146975" cy="1632214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342900" dist="177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4" name="Picture 64">
            <a:extLst>
              <a:ext uri="{FF2B5EF4-FFF2-40B4-BE49-F238E27FC236}">
                <a16:creationId xmlns:a16="http://schemas.microsoft.com/office/drawing/2014/main" id="{1EEE4213-910A-4717-8452-04355064BC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8910" y="5481464"/>
            <a:ext cx="517506" cy="517506"/>
          </a:xfrm>
          <a:prstGeom prst="rect">
            <a:avLst/>
          </a:prstGeom>
        </p:spPr>
      </p:pic>
      <p:pic>
        <p:nvPicPr>
          <p:cNvPr id="140" name="Picture 65">
            <a:extLst>
              <a:ext uri="{FF2B5EF4-FFF2-40B4-BE49-F238E27FC236}">
                <a16:creationId xmlns:a16="http://schemas.microsoft.com/office/drawing/2014/main" id="{AAEB4FC9-A931-427E-9D06-B4D6E3B682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10072" y="5459675"/>
            <a:ext cx="444500" cy="444500"/>
          </a:xfrm>
          <a:prstGeom prst="rect">
            <a:avLst/>
          </a:prstGeom>
        </p:spPr>
      </p:pic>
      <p:pic>
        <p:nvPicPr>
          <p:cNvPr id="142" name="Picture 66">
            <a:extLst>
              <a:ext uri="{FF2B5EF4-FFF2-40B4-BE49-F238E27FC236}">
                <a16:creationId xmlns:a16="http://schemas.microsoft.com/office/drawing/2014/main" id="{02B51F69-EA06-47AF-8545-F6FACCAC6A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4565" y="6269158"/>
            <a:ext cx="242281" cy="242281"/>
          </a:xfrm>
          <a:prstGeom prst="rect">
            <a:avLst/>
          </a:prstGeom>
        </p:spPr>
      </p:pic>
      <p:pic>
        <p:nvPicPr>
          <p:cNvPr id="144" name="Picture 67">
            <a:extLst>
              <a:ext uri="{FF2B5EF4-FFF2-40B4-BE49-F238E27FC236}">
                <a16:creationId xmlns:a16="http://schemas.microsoft.com/office/drawing/2014/main" id="{785F58FF-CE61-4872-9C17-438E1E9DF3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01869" y="5515583"/>
            <a:ext cx="444500" cy="444500"/>
          </a:xfrm>
          <a:prstGeom prst="rect">
            <a:avLst/>
          </a:prstGeom>
        </p:spPr>
      </p:pic>
      <p:pic>
        <p:nvPicPr>
          <p:cNvPr id="146" name="Picture 68">
            <a:extLst>
              <a:ext uri="{FF2B5EF4-FFF2-40B4-BE49-F238E27FC236}">
                <a16:creationId xmlns:a16="http://schemas.microsoft.com/office/drawing/2014/main" id="{3620BD24-5D73-4F78-8E7C-76F0F605D6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70951" y="5459675"/>
            <a:ext cx="444500" cy="444500"/>
          </a:xfrm>
          <a:prstGeom prst="rect">
            <a:avLst/>
          </a:prstGeom>
        </p:spPr>
      </p:pic>
      <p:sp>
        <p:nvSpPr>
          <p:cNvPr id="148" name="Rectangle 69">
            <a:extLst>
              <a:ext uri="{FF2B5EF4-FFF2-40B4-BE49-F238E27FC236}">
                <a16:creationId xmlns:a16="http://schemas.microsoft.com/office/drawing/2014/main" id="{87A6C906-FB86-49F5-9D7A-A62E80B802F1}"/>
              </a:ext>
            </a:extLst>
          </p:cNvPr>
          <p:cNvSpPr/>
          <p:nvPr/>
        </p:nvSpPr>
        <p:spPr>
          <a:xfrm>
            <a:off x="7735679" y="5954210"/>
            <a:ext cx="8002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</a:t>
            </a:r>
          </a:p>
        </p:txBody>
      </p:sp>
      <p:sp>
        <p:nvSpPr>
          <p:cNvPr id="150" name="Rectangle 70">
            <a:extLst>
              <a:ext uri="{FF2B5EF4-FFF2-40B4-BE49-F238E27FC236}">
                <a16:creationId xmlns:a16="http://schemas.microsoft.com/office/drawing/2014/main" id="{63A04B90-C08C-4781-9698-0AA8E9C3813D}"/>
              </a:ext>
            </a:extLst>
          </p:cNvPr>
          <p:cNvSpPr/>
          <p:nvPr/>
        </p:nvSpPr>
        <p:spPr>
          <a:xfrm>
            <a:off x="8586939" y="5954210"/>
            <a:ext cx="8002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Filter</a:t>
            </a:r>
          </a:p>
        </p:txBody>
      </p:sp>
      <p:sp>
        <p:nvSpPr>
          <p:cNvPr id="152" name="Rectangle 71">
            <a:extLst>
              <a:ext uri="{FF2B5EF4-FFF2-40B4-BE49-F238E27FC236}">
                <a16:creationId xmlns:a16="http://schemas.microsoft.com/office/drawing/2014/main" id="{BC57DC8D-B8D5-47DE-B9A2-8F9BB3851450}"/>
              </a:ext>
            </a:extLst>
          </p:cNvPr>
          <p:cNvSpPr/>
          <p:nvPr/>
        </p:nvSpPr>
        <p:spPr>
          <a:xfrm>
            <a:off x="9559527" y="5954210"/>
            <a:ext cx="8002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Editing</a:t>
            </a:r>
          </a:p>
        </p:txBody>
      </p:sp>
      <p:sp>
        <p:nvSpPr>
          <p:cNvPr id="154" name="Rectangle 72">
            <a:extLst>
              <a:ext uri="{FF2B5EF4-FFF2-40B4-BE49-F238E27FC236}">
                <a16:creationId xmlns:a16="http://schemas.microsoft.com/office/drawing/2014/main" id="{9F9AC98E-6C54-4BE4-B398-A05713095419}"/>
              </a:ext>
            </a:extLst>
          </p:cNvPr>
          <p:cNvSpPr/>
          <p:nvPr/>
        </p:nvSpPr>
        <p:spPr>
          <a:xfrm>
            <a:off x="10548743" y="5954210"/>
            <a:ext cx="8002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Filing</a:t>
            </a:r>
          </a:p>
        </p:txBody>
      </p:sp>
      <p:sp>
        <p:nvSpPr>
          <p:cNvPr id="156" name="TextBox 73">
            <a:extLst>
              <a:ext uri="{FF2B5EF4-FFF2-40B4-BE49-F238E27FC236}">
                <a16:creationId xmlns:a16="http://schemas.microsoft.com/office/drawing/2014/main" id="{852EA473-3B3A-4A3D-A865-C7B17343BCF7}"/>
              </a:ext>
            </a:extLst>
          </p:cNvPr>
          <p:cNvSpPr txBox="1"/>
          <p:nvPr/>
        </p:nvSpPr>
        <p:spPr>
          <a:xfrm>
            <a:off x="8200266" y="6261810"/>
            <a:ext cx="3111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Setup schedule to achieve auto-archive</a:t>
            </a:r>
          </a:p>
        </p:txBody>
      </p:sp>
      <p:sp>
        <p:nvSpPr>
          <p:cNvPr id="157" name="矩形 156">
            <a:extLst>
              <a:ext uri="{FF2B5EF4-FFF2-40B4-BE49-F238E27FC236}">
                <a16:creationId xmlns:a16="http://schemas.microsoft.com/office/drawing/2014/main" id="{1A63E78B-100E-4493-A92D-F784E694DBC0}"/>
              </a:ext>
            </a:extLst>
          </p:cNvPr>
          <p:cNvSpPr/>
          <p:nvPr/>
        </p:nvSpPr>
        <p:spPr>
          <a:xfrm>
            <a:off x="-321155" y="3167827"/>
            <a:ext cx="7596672" cy="2792225"/>
          </a:xfrm>
          <a:prstGeom prst="rect">
            <a:avLst/>
          </a:prstGeom>
          <a:gradFill>
            <a:gsLst>
              <a:gs pos="87000">
                <a:srgbClr val="FFFF00"/>
              </a:gs>
              <a:gs pos="0">
                <a:srgbClr val="00FF9D">
                  <a:alpha val="0"/>
                </a:srgbClr>
              </a:gs>
              <a:gs pos="14000">
                <a:srgbClr val="FFFF00"/>
              </a:gs>
              <a:gs pos="100000">
                <a:srgbClr val="00FF9D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12" name="群組 211">
            <a:extLst>
              <a:ext uri="{FF2B5EF4-FFF2-40B4-BE49-F238E27FC236}">
                <a16:creationId xmlns:a16="http://schemas.microsoft.com/office/drawing/2014/main" id="{0FC5BBAF-4FE3-4CD6-9D89-4D7652C176CD}"/>
              </a:ext>
            </a:extLst>
          </p:cNvPr>
          <p:cNvGrpSpPr/>
          <p:nvPr/>
        </p:nvGrpSpPr>
        <p:grpSpPr>
          <a:xfrm>
            <a:off x="6662009" y="3183509"/>
            <a:ext cx="344386" cy="2776543"/>
            <a:chOff x="782092" y="3160044"/>
            <a:chExt cx="344386" cy="2809964"/>
          </a:xfrm>
          <a:solidFill>
            <a:srgbClr val="FFFF00"/>
          </a:solidFill>
        </p:grpSpPr>
        <p:sp>
          <p:nvSpPr>
            <p:cNvPr id="213" name="Down Arrow 43">
              <a:extLst>
                <a:ext uri="{FF2B5EF4-FFF2-40B4-BE49-F238E27FC236}">
                  <a16:creationId xmlns:a16="http://schemas.microsoft.com/office/drawing/2014/main" id="{BD9FE7CA-D04A-41CA-B5DB-6D95B320F66E}"/>
                </a:ext>
              </a:extLst>
            </p:cNvPr>
            <p:cNvSpPr/>
            <p:nvPr/>
          </p:nvSpPr>
          <p:spPr>
            <a:xfrm>
              <a:off x="782093" y="4494779"/>
              <a:ext cx="344385" cy="1475229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14" name="Down Arrow 43">
              <a:extLst>
                <a:ext uri="{FF2B5EF4-FFF2-40B4-BE49-F238E27FC236}">
                  <a16:creationId xmlns:a16="http://schemas.microsoft.com/office/drawing/2014/main" id="{6EB9494D-2840-4BA2-9326-5324562B5E37}"/>
                </a:ext>
              </a:extLst>
            </p:cNvPr>
            <p:cNvSpPr/>
            <p:nvPr/>
          </p:nvSpPr>
          <p:spPr>
            <a:xfrm rot="10800000">
              <a:off x="782092" y="3160044"/>
              <a:ext cx="344385" cy="1475229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215" name="Picture 40">
            <a:extLst>
              <a:ext uri="{FF2B5EF4-FFF2-40B4-BE49-F238E27FC236}">
                <a16:creationId xmlns:a16="http://schemas.microsoft.com/office/drawing/2014/main" id="{B517E616-7291-4CE2-94A7-F75CC4AAAA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67016" y="4126933"/>
            <a:ext cx="751523" cy="751523"/>
          </a:xfrm>
          <a:prstGeom prst="rect">
            <a:avLst/>
          </a:prstGeom>
        </p:spPr>
      </p:pic>
      <p:sp>
        <p:nvSpPr>
          <p:cNvPr id="198" name="Rounded Rectangle 31">
            <a:extLst>
              <a:ext uri="{FF2B5EF4-FFF2-40B4-BE49-F238E27FC236}">
                <a16:creationId xmlns:a16="http://schemas.microsoft.com/office/drawing/2014/main" id="{45E6D622-16BE-3D47-A5E3-02BA989A87DD}"/>
              </a:ext>
            </a:extLst>
          </p:cNvPr>
          <p:cNvSpPr/>
          <p:nvPr/>
        </p:nvSpPr>
        <p:spPr>
          <a:xfrm>
            <a:off x="7557788" y="5088860"/>
            <a:ext cx="3948546" cy="3583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Filing and archive the search results</a:t>
            </a:r>
          </a:p>
        </p:txBody>
      </p:sp>
      <p:sp>
        <p:nvSpPr>
          <p:cNvPr id="132" name="矩形: 圓角 103">
            <a:extLst>
              <a:ext uri="{FF2B5EF4-FFF2-40B4-BE49-F238E27FC236}">
                <a16:creationId xmlns:a16="http://schemas.microsoft.com/office/drawing/2014/main" id="{CA323F38-179A-3540-823A-A5094F694807}"/>
              </a:ext>
            </a:extLst>
          </p:cNvPr>
          <p:cNvSpPr/>
          <p:nvPr/>
        </p:nvSpPr>
        <p:spPr>
          <a:xfrm>
            <a:off x="474934" y="2757499"/>
            <a:ext cx="5893038" cy="1011159"/>
          </a:xfrm>
          <a:prstGeom prst="roundRect">
            <a:avLst>
              <a:gd name="adj" fmla="val 8215"/>
            </a:avLst>
          </a:prstGeom>
          <a:gradFill>
            <a:gsLst>
              <a:gs pos="62000">
                <a:srgbClr val="0B8723"/>
              </a:gs>
              <a:gs pos="100000">
                <a:srgbClr val="00482D"/>
              </a:gs>
            </a:gsLst>
            <a:lin ang="5400000" scaled="0"/>
          </a:gradFill>
          <a:ln>
            <a:gradFill>
              <a:gsLst>
                <a:gs pos="0">
                  <a:srgbClr val="00B050"/>
                </a:gs>
                <a:gs pos="100000">
                  <a:srgbClr val="00B0F0"/>
                </a:gs>
              </a:gsLst>
              <a:lin ang="5400000" scaled="1"/>
            </a:gradFill>
          </a:ln>
          <a:effectLst>
            <a:outerShdw blurRad="266700" dist="266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33" name="群組 7">
            <a:extLst>
              <a:ext uri="{FF2B5EF4-FFF2-40B4-BE49-F238E27FC236}">
                <a16:creationId xmlns:a16="http://schemas.microsoft.com/office/drawing/2014/main" id="{AB59A0FA-8D92-3A47-A8B7-3DDC5508138A}"/>
              </a:ext>
            </a:extLst>
          </p:cNvPr>
          <p:cNvGrpSpPr/>
          <p:nvPr/>
        </p:nvGrpSpPr>
        <p:grpSpPr>
          <a:xfrm>
            <a:off x="487982" y="1478811"/>
            <a:ext cx="5855890" cy="442482"/>
            <a:chOff x="660951" y="1613488"/>
            <a:chExt cx="5855890" cy="442482"/>
          </a:xfrm>
        </p:grpSpPr>
        <p:sp>
          <p:nvSpPr>
            <p:cNvPr id="134" name="矩形: 圓角 1">
              <a:extLst>
                <a:ext uri="{FF2B5EF4-FFF2-40B4-BE49-F238E27FC236}">
                  <a16:creationId xmlns:a16="http://schemas.microsoft.com/office/drawing/2014/main" id="{9799420B-BD7E-7647-BB0F-692C986A710E}"/>
                </a:ext>
              </a:extLst>
            </p:cNvPr>
            <p:cNvSpPr/>
            <p:nvPr/>
          </p:nvSpPr>
          <p:spPr>
            <a:xfrm>
              <a:off x="660951" y="1613488"/>
              <a:ext cx="5850875" cy="442482"/>
            </a:xfrm>
            <a:prstGeom prst="roundRect">
              <a:avLst/>
            </a:prstGeom>
            <a:gradFill>
              <a:gsLst>
                <a:gs pos="61000">
                  <a:schemeClr val="accent2"/>
                </a:gs>
                <a:gs pos="100000">
                  <a:schemeClr val="accent4">
                    <a:lumMod val="60000"/>
                    <a:lumOff val="40000"/>
                  </a:schemeClr>
                </a:gs>
                <a:gs pos="0">
                  <a:srgbClr val="FEA300"/>
                </a:gs>
              </a:gsLst>
              <a:lin ang="5400000" scaled="0"/>
            </a:gradFill>
            <a:ln>
              <a:gradFill>
                <a:gsLst>
                  <a:gs pos="55000">
                    <a:srgbClr val="FEA300"/>
                  </a:gs>
                  <a:gs pos="100000">
                    <a:srgbClr val="00FF9D"/>
                  </a:gs>
                </a:gsLst>
                <a:lin ang="5400000" scaled="1"/>
              </a:gradFill>
            </a:ln>
            <a:effectLst>
              <a:outerShdw blurRad="165100" dist="889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B w="158750" h="165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5" name="Rectangle 41">
              <a:extLst>
                <a:ext uri="{FF2B5EF4-FFF2-40B4-BE49-F238E27FC236}">
                  <a16:creationId xmlns:a16="http://schemas.microsoft.com/office/drawing/2014/main" id="{32C28C65-ADC1-0840-BF71-BC48CE7A6D58}"/>
                </a:ext>
              </a:extLst>
            </p:cNvPr>
            <p:cNvSpPr/>
            <p:nvPr/>
          </p:nvSpPr>
          <p:spPr>
            <a:xfrm>
              <a:off x="669795" y="1627397"/>
              <a:ext cx="5847046" cy="387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W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QNAP </a:t>
              </a:r>
              <a:r>
                <a:rPr lang="en-US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file management and search solution</a:t>
              </a:r>
              <a:endParaRPr lang="en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36" name="群組 101">
            <a:extLst>
              <a:ext uri="{FF2B5EF4-FFF2-40B4-BE49-F238E27FC236}">
                <a16:creationId xmlns:a16="http://schemas.microsoft.com/office/drawing/2014/main" id="{879A4A18-B515-A142-B051-2FE9F34C3C66}"/>
              </a:ext>
            </a:extLst>
          </p:cNvPr>
          <p:cNvGrpSpPr/>
          <p:nvPr/>
        </p:nvGrpSpPr>
        <p:grpSpPr>
          <a:xfrm>
            <a:off x="393514" y="2040761"/>
            <a:ext cx="1411364" cy="836043"/>
            <a:chOff x="6778035" y="1898977"/>
            <a:chExt cx="1411364" cy="836043"/>
          </a:xfrm>
        </p:grpSpPr>
        <p:grpSp>
          <p:nvGrpSpPr>
            <p:cNvPr id="137" name="群組 98">
              <a:extLst>
                <a:ext uri="{FF2B5EF4-FFF2-40B4-BE49-F238E27FC236}">
                  <a16:creationId xmlns:a16="http://schemas.microsoft.com/office/drawing/2014/main" id="{E46F2106-C5DB-F243-A0EB-1829179892D6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139" name="矩形: 圓角 2">
                <a:extLst>
                  <a:ext uri="{FF2B5EF4-FFF2-40B4-BE49-F238E27FC236}">
                    <a16:creationId xmlns:a16="http://schemas.microsoft.com/office/drawing/2014/main" id="{109181B7-7FD3-BA47-A8B3-FC95456557B4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61000">
                    <a:srgbClr val="3408FD"/>
                  </a:gs>
                  <a:gs pos="74000">
                    <a:srgbClr val="5C17FB"/>
                  </a:gs>
                  <a:gs pos="0">
                    <a:srgbClr val="1F00FE"/>
                  </a:gs>
                  <a:gs pos="100000">
                    <a:srgbClr val="00FF9D"/>
                  </a:gs>
                </a:gsLst>
                <a:lin ang="5400000" scaled="0"/>
              </a:gradFill>
              <a:ln>
                <a:gradFill>
                  <a:gsLst>
                    <a:gs pos="0">
                      <a:srgbClr val="1F00FE"/>
                    </a:gs>
                    <a:gs pos="100000">
                      <a:srgbClr val="00FF9D"/>
                    </a:gs>
                  </a:gsLst>
                  <a:lin ang="5400000" scaled="1"/>
                </a:gradFill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Rounded Rectangle 3">
                <a:extLst>
                  <a:ext uri="{FF2B5EF4-FFF2-40B4-BE49-F238E27FC236}">
                    <a16:creationId xmlns:a16="http://schemas.microsoft.com/office/drawing/2014/main" id="{D7241653-26AA-8746-A219-48D7BC2693C7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Qfile</a:t>
                </a:r>
              </a:p>
              <a:p>
                <a:pPr algn="ctr"/>
                <a:r>
                  <a:rPr lang="en-US" sz="15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A</a:t>
                </a:r>
                <a:r>
                  <a:rPr lang="en-TW" sz="15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uto upload</a:t>
                </a:r>
              </a:p>
            </p:txBody>
          </p:sp>
        </p:grpSp>
        <p:sp>
          <p:nvSpPr>
            <p:cNvPr id="138" name="Down Arrow 43">
              <a:extLst>
                <a:ext uri="{FF2B5EF4-FFF2-40B4-BE49-F238E27FC236}">
                  <a16:creationId xmlns:a16="http://schemas.microsoft.com/office/drawing/2014/main" id="{DF08BD07-117D-B248-B952-8141BDEEE9FA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00F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43" name="矩形 104">
            <a:extLst>
              <a:ext uri="{FF2B5EF4-FFF2-40B4-BE49-F238E27FC236}">
                <a16:creationId xmlns:a16="http://schemas.microsoft.com/office/drawing/2014/main" id="{772EAE29-E389-C846-9D20-E050844FF8EB}"/>
              </a:ext>
            </a:extLst>
          </p:cNvPr>
          <p:cNvSpPr/>
          <p:nvPr/>
        </p:nvSpPr>
        <p:spPr>
          <a:xfrm>
            <a:off x="2875970" y="2807225"/>
            <a:ext cx="10887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TW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data</a:t>
            </a:r>
          </a:p>
        </p:txBody>
      </p:sp>
      <p:sp>
        <p:nvSpPr>
          <p:cNvPr id="145" name="Rounded Rectangle 10">
            <a:extLst>
              <a:ext uri="{FF2B5EF4-FFF2-40B4-BE49-F238E27FC236}">
                <a16:creationId xmlns:a16="http://schemas.microsoft.com/office/drawing/2014/main" id="{DD433214-9F2C-9147-933A-3D851ED8AEFE}"/>
              </a:ext>
            </a:extLst>
          </p:cNvPr>
          <p:cNvSpPr/>
          <p:nvPr/>
        </p:nvSpPr>
        <p:spPr>
          <a:xfrm>
            <a:off x="565589" y="3307690"/>
            <a:ext cx="4151701" cy="365202"/>
          </a:xfrm>
          <a:prstGeom prst="roundRect">
            <a:avLst>
              <a:gd name="adj" fmla="val 649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TW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 indexing</a:t>
            </a:r>
          </a:p>
        </p:txBody>
      </p:sp>
      <p:sp>
        <p:nvSpPr>
          <p:cNvPr id="147" name="Rounded Rectangle 11">
            <a:extLst>
              <a:ext uri="{FF2B5EF4-FFF2-40B4-BE49-F238E27FC236}">
                <a16:creationId xmlns:a16="http://schemas.microsoft.com/office/drawing/2014/main" id="{018058EA-F9F9-6949-B866-0B79800A33B5}"/>
              </a:ext>
            </a:extLst>
          </p:cNvPr>
          <p:cNvSpPr/>
          <p:nvPr/>
        </p:nvSpPr>
        <p:spPr>
          <a:xfrm>
            <a:off x="4845816" y="3307690"/>
            <a:ext cx="1420575" cy="365202"/>
          </a:xfrm>
          <a:prstGeom prst="roundRect">
            <a:avLst>
              <a:gd name="adj" fmla="val 39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TW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Exclude from indexing</a:t>
            </a:r>
          </a:p>
        </p:txBody>
      </p:sp>
      <p:grpSp>
        <p:nvGrpSpPr>
          <p:cNvPr id="149" name="群組 110">
            <a:extLst>
              <a:ext uri="{FF2B5EF4-FFF2-40B4-BE49-F238E27FC236}">
                <a16:creationId xmlns:a16="http://schemas.microsoft.com/office/drawing/2014/main" id="{989122DF-C20C-CD48-81B5-DB692FAAC11E}"/>
              </a:ext>
            </a:extLst>
          </p:cNvPr>
          <p:cNvGrpSpPr/>
          <p:nvPr/>
        </p:nvGrpSpPr>
        <p:grpSpPr>
          <a:xfrm>
            <a:off x="1937323" y="2040761"/>
            <a:ext cx="1411364" cy="836043"/>
            <a:chOff x="6778035" y="1898977"/>
            <a:chExt cx="1411364" cy="836043"/>
          </a:xfrm>
        </p:grpSpPr>
        <p:grpSp>
          <p:nvGrpSpPr>
            <p:cNvPr id="151" name="群組 111">
              <a:extLst>
                <a:ext uri="{FF2B5EF4-FFF2-40B4-BE49-F238E27FC236}">
                  <a16:creationId xmlns:a16="http://schemas.microsoft.com/office/drawing/2014/main" id="{70C8023E-7528-ED48-B25B-17FDF3546DAB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155" name="矩形: 圓角 113">
                <a:extLst>
                  <a:ext uri="{FF2B5EF4-FFF2-40B4-BE49-F238E27FC236}">
                    <a16:creationId xmlns:a16="http://schemas.microsoft.com/office/drawing/2014/main" id="{1505D9A5-476D-4348-86A5-F29362F33BEB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61000">
                    <a:srgbClr val="3408FD"/>
                  </a:gs>
                  <a:gs pos="74000">
                    <a:srgbClr val="5C17FB"/>
                  </a:gs>
                  <a:gs pos="0">
                    <a:srgbClr val="1F00FE"/>
                  </a:gs>
                  <a:gs pos="100000">
                    <a:srgbClr val="00FF9D"/>
                  </a:gs>
                </a:gsLst>
                <a:lin ang="5400000" scaled="0"/>
              </a:gradFill>
              <a:ln>
                <a:gradFill>
                  <a:gsLst>
                    <a:gs pos="0">
                      <a:srgbClr val="1F00FE"/>
                    </a:gs>
                    <a:gs pos="100000">
                      <a:srgbClr val="00FF9D"/>
                    </a:gs>
                  </a:gsLst>
                  <a:lin ang="5400000" scaled="1"/>
                </a:gradFill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Rounded Rectangle 3">
                <a:extLst>
                  <a:ext uri="{FF2B5EF4-FFF2-40B4-BE49-F238E27FC236}">
                    <a16:creationId xmlns:a16="http://schemas.microsoft.com/office/drawing/2014/main" id="{0F24B9D5-80D9-3C4E-9F04-C2D7BB2A0B4E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File Station</a:t>
                </a:r>
              </a:p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uploads</a:t>
                </a:r>
              </a:p>
            </p:txBody>
          </p:sp>
        </p:grpSp>
        <p:sp>
          <p:nvSpPr>
            <p:cNvPr id="153" name="Down Arrow 43">
              <a:extLst>
                <a:ext uri="{FF2B5EF4-FFF2-40B4-BE49-F238E27FC236}">
                  <a16:creationId xmlns:a16="http://schemas.microsoft.com/office/drawing/2014/main" id="{D011433B-5BB8-8F45-90C4-A6F20ADC9E55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00F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00" name="群組 115">
            <a:extLst>
              <a:ext uri="{FF2B5EF4-FFF2-40B4-BE49-F238E27FC236}">
                <a16:creationId xmlns:a16="http://schemas.microsoft.com/office/drawing/2014/main" id="{94232462-7C7B-D44A-9FFA-84BCC88F6686}"/>
              </a:ext>
            </a:extLst>
          </p:cNvPr>
          <p:cNvGrpSpPr/>
          <p:nvPr/>
        </p:nvGrpSpPr>
        <p:grpSpPr>
          <a:xfrm>
            <a:off x="3481132" y="2040761"/>
            <a:ext cx="1411364" cy="836043"/>
            <a:chOff x="6778035" y="1898977"/>
            <a:chExt cx="1411364" cy="836043"/>
          </a:xfrm>
        </p:grpSpPr>
        <p:grpSp>
          <p:nvGrpSpPr>
            <p:cNvPr id="208" name="群組 116">
              <a:extLst>
                <a:ext uri="{FF2B5EF4-FFF2-40B4-BE49-F238E27FC236}">
                  <a16:creationId xmlns:a16="http://schemas.microsoft.com/office/drawing/2014/main" id="{C11700A1-B27D-844A-81D8-388E440B56F0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210" name="矩形: 圓角 118">
                <a:extLst>
                  <a:ext uri="{FF2B5EF4-FFF2-40B4-BE49-F238E27FC236}">
                    <a16:creationId xmlns:a16="http://schemas.microsoft.com/office/drawing/2014/main" id="{BFCC1EED-E90C-F94E-93D6-509A4189AF7B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61000">
                    <a:srgbClr val="3408FD"/>
                  </a:gs>
                  <a:gs pos="74000">
                    <a:srgbClr val="5C17FB"/>
                  </a:gs>
                  <a:gs pos="0">
                    <a:srgbClr val="1F00FE"/>
                  </a:gs>
                  <a:gs pos="100000">
                    <a:srgbClr val="00FF9D"/>
                  </a:gs>
                </a:gsLst>
                <a:lin ang="5400000" scaled="0"/>
              </a:gradFill>
              <a:ln>
                <a:gradFill>
                  <a:gsLst>
                    <a:gs pos="0">
                      <a:srgbClr val="1F00FE"/>
                    </a:gs>
                    <a:gs pos="100000">
                      <a:srgbClr val="00FF9D"/>
                    </a:gs>
                  </a:gsLst>
                  <a:lin ang="5400000" scaled="1"/>
                </a:gradFill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Rounded Rectangle 3">
                <a:extLst>
                  <a:ext uri="{FF2B5EF4-FFF2-40B4-BE49-F238E27FC236}">
                    <a16:creationId xmlns:a16="http://schemas.microsoft.com/office/drawing/2014/main" id="{C3D1AA86-6D61-AF43-95D6-187957DDB4AC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Qsync </a:t>
                </a:r>
              </a:p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data sync</a:t>
                </a:r>
              </a:p>
            </p:txBody>
          </p:sp>
        </p:grpSp>
        <p:sp>
          <p:nvSpPr>
            <p:cNvPr id="209" name="Down Arrow 43">
              <a:extLst>
                <a:ext uri="{FF2B5EF4-FFF2-40B4-BE49-F238E27FC236}">
                  <a16:creationId xmlns:a16="http://schemas.microsoft.com/office/drawing/2014/main" id="{E99389D4-B4F4-9F4B-B564-2CD01104C48B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00F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25" name="群組 120">
            <a:extLst>
              <a:ext uri="{FF2B5EF4-FFF2-40B4-BE49-F238E27FC236}">
                <a16:creationId xmlns:a16="http://schemas.microsoft.com/office/drawing/2014/main" id="{C7CCEDFC-765B-F641-8DF1-477EB8E240C8}"/>
              </a:ext>
            </a:extLst>
          </p:cNvPr>
          <p:cNvGrpSpPr/>
          <p:nvPr/>
        </p:nvGrpSpPr>
        <p:grpSpPr>
          <a:xfrm>
            <a:off x="5024942" y="2040761"/>
            <a:ext cx="1411364" cy="836043"/>
            <a:chOff x="6778035" y="1898977"/>
            <a:chExt cx="1411364" cy="836043"/>
          </a:xfrm>
        </p:grpSpPr>
        <p:grpSp>
          <p:nvGrpSpPr>
            <p:cNvPr id="226" name="群組 121">
              <a:extLst>
                <a:ext uri="{FF2B5EF4-FFF2-40B4-BE49-F238E27FC236}">
                  <a16:creationId xmlns:a16="http://schemas.microsoft.com/office/drawing/2014/main" id="{84FD4713-3748-794E-9782-BA8AED9B3D9D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228" name="矩形: 圓角 123">
                <a:extLst>
                  <a:ext uri="{FF2B5EF4-FFF2-40B4-BE49-F238E27FC236}">
                    <a16:creationId xmlns:a16="http://schemas.microsoft.com/office/drawing/2014/main" id="{3DE11667-D9BE-9048-B7D3-13506B3CE6E2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61000">
                    <a:srgbClr val="3408FD"/>
                  </a:gs>
                  <a:gs pos="74000">
                    <a:srgbClr val="5C17FB"/>
                  </a:gs>
                  <a:gs pos="0">
                    <a:srgbClr val="1F00FE"/>
                  </a:gs>
                  <a:gs pos="100000">
                    <a:srgbClr val="00FF9D"/>
                  </a:gs>
                </a:gsLst>
                <a:lin ang="5400000" scaled="0"/>
              </a:gradFill>
              <a:ln>
                <a:gradFill>
                  <a:gsLst>
                    <a:gs pos="0">
                      <a:srgbClr val="1F00FE"/>
                    </a:gs>
                    <a:gs pos="100000">
                      <a:srgbClr val="00FF9D"/>
                    </a:gs>
                  </a:gsLst>
                  <a:lin ang="5400000" scaled="1"/>
                </a:gradFill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Rounded Rectangle 3">
                <a:extLst>
                  <a:ext uri="{FF2B5EF4-FFF2-40B4-BE49-F238E27FC236}">
                    <a16:creationId xmlns:a16="http://schemas.microsoft.com/office/drawing/2014/main" id="{E453D8BE-7ACF-B14D-901B-49BB829FCCBB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Other backup way</a:t>
                </a:r>
              </a:p>
            </p:txBody>
          </p:sp>
        </p:grpSp>
        <p:sp>
          <p:nvSpPr>
            <p:cNvPr id="227" name="Down Arrow 43">
              <a:extLst>
                <a:ext uri="{FF2B5EF4-FFF2-40B4-BE49-F238E27FC236}">
                  <a16:creationId xmlns:a16="http://schemas.microsoft.com/office/drawing/2014/main" id="{E73D6CDE-C55F-1D4B-A8DC-967A43C0E2A4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00F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230" name="矩形: 圓角 126">
            <a:extLst>
              <a:ext uri="{FF2B5EF4-FFF2-40B4-BE49-F238E27FC236}">
                <a16:creationId xmlns:a16="http://schemas.microsoft.com/office/drawing/2014/main" id="{02FB9ED9-FA28-474E-A07B-8F3F8C869DA9}"/>
              </a:ext>
            </a:extLst>
          </p:cNvPr>
          <p:cNvSpPr/>
          <p:nvPr/>
        </p:nvSpPr>
        <p:spPr>
          <a:xfrm>
            <a:off x="474545" y="3925358"/>
            <a:ext cx="5893038" cy="935681"/>
          </a:xfrm>
          <a:prstGeom prst="roundRect">
            <a:avLst>
              <a:gd name="adj" fmla="val 8215"/>
            </a:avLst>
          </a:prstGeom>
          <a:gradFill>
            <a:gsLst>
              <a:gs pos="62000">
                <a:srgbClr val="0B8723"/>
              </a:gs>
              <a:gs pos="100000">
                <a:srgbClr val="00482D"/>
              </a:gs>
            </a:gsLst>
            <a:lin ang="5400000" scaled="0"/>
          </a:gradFill>
          <a:ln>
            <a:gradFill>
              <a:gsLst>
                <a:gs pos="0">
                  <a:srgbClr val="00B050"/>
                </a:gs>
                <a:gs pos="100000">
                  <a:srgbClr val="00B0F0"/>
                </a:gs>
              </a:gsLst>
              <a:lin ang="5400000" scaled="1"/>
            </a:gradFill>
          </a:ln>
          <a:effectLst>
            <a:outerShdw blurRad="266700" dist="266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1" name="矩形 128">
            <a:extLst>
              <a:ext uri="{FF2B5EF4-FFF2-40B4-BE49-F238E27FC236}">
                <a16:creationId xmlns:a16="http://schemas.microsoft.com/office/drawing/2014/main" id="{F5B2762C-D506-A94B-9D9C-9AB49CE1F47E}"/>
              </a:ext>
            </a:extLst>
          </p:cNvPr>
          <p:cNvSpPr/>
          <p:nvPr/>
        </p:nvSpPr>
        <p:spPr>
          <a:xfrm>
            <a:off x="2352202" y="4044722"/>
            <a:ext cx="21355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 search and filter</a:t>
            </a:r>
            <a:endParaRPr lang="en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32" name="群組 141">
            <a:extLst>
              <a:ext uri="{FF2B5EF4-FFF2-40B4-BE49-F238E27FC236}">
                <a16:creationId xmlns:a16="http://schemas.microsoft.com/office/drawing/2014/main" id="{879FF8CF-EE9B-4549-A755-D7A0BB32BD9B}"/>
              </a:ext>
            </a:extLst>
          </p:cNvPr>
          <p:cNvGrpSpPr/>
          <p:nvPr/>
        </p:nvGrpSpPr>
        <p:grpSpPr>
          <a:xfrm>
            <a:off x="565587" y="4386274"/>
            <a:ext cx="5700805" cy="365202"/>
            <a:chOff x="738557" y="4400539"/>
            <a:chExt cx="5560294" cy="365202"/>
          </a:xfrm>
        </p:grpSpPr>
        <p:sp>
          <p:nvSpPr>
            <p:cNvPr id="233" name="Rounded Rectangle 10">
              <a:extLst>
                <a:ext uri="{FF2B5EF4-FFF2-40B4-BE49-F238E27FC236}">
                  <a16:creationId xmlns:a16="http://schemas.microsoft.com/office/drawing/2014/main" id="{460F282C-4FDE-7F42-9141-3C7140EBB68D}"/>
                </a:ext>
              </a:extLst>
            </p:cNvPr>
            <p:cNvSpPr/>
            <p:nvPr/>
          </p:nvSpPr>
          <p:spPr>
            <a:xfrm>
              <a:off x="738557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Image</a:t>
              </a:r>
              <a:endParaRPr lang="en-TW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34" name="Rounded Rectangle 10">
              <a:extLst>
                <a:ext uri="{FF2B5EF4-FFF2-40B4-BE49-F238E27FC236}">
                  <a16:creationId xmlns:a16="http://schemas.microsoft.com/office/drawing/2014/main" id="{AD527D59-602D-DB4F-ADAD-76CA26D84137}"/>
                </a:ext>
              </a:extLst>
            </p:cNvPr>
            <p:cNvSpPr/>
            <p:nvPr/>
          </p:nvSpPr>
          <p:spPr>
            <a:xfrm>
              <a:off x="3551888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Document</a:t>
              </a:r>
              <a:endParaRPr lang="zh-TW" altLang="en-US" sz="11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35" name="Rounded Rectangle 10">
              <a:extLst>
                <a:ext uri="{FF2B5EF4-FFF2-40B4-BE49-F238E27FC236}">
                  <a16:creationId xmlns:a16="http://schemas.microsoft.com/office/drawing/2014/main" id="{C247EB82-2857-E541-9602-4E9FC45964F8}"/>
                </a:ext>
              </a:extLst>
            </p:cNvPr>
            <p:cNvSpPr/>
            <p:nvPr/>
          </p:nvSpPr>
          <p:spPr>
            <a:xfrm>
              <a:off x="1676334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Video</a:t>
              </a:r>
              <a:endParaRPr lang="zh-TW" altLang="en-US" sz="11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36" name="Rounded Rectangle 10">
              <a:extLst>
                <a:ext uri="{FF2B5EF4-FFF2-40B4-BE49-F238E27FC236}">
                  <a16:creationId xmlns:a16="http://schemas.microsoft.com/office/drawing/2014/main" id="{C320F8E7-E16D-7547-AF3E-E144B9ACA6B9}"/>
                </a:ext>
              </a:extLst>
            </p:cNvPr>
            <p:cNvSpPr/>
            <p:nvPr/>
          </p:nvSpPr>
          <p:spPr>
            <a:xfrm>
              <a:off x="2614111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Music</a:t>
              </a:r>
              <a:endParaRPr lang="zh-TW" altLang="en-US" sz="11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37" name="Rounded Rectangle 10">
              <a:extLst>
                <a:ext uri="{FF2B5EF4-FFF2-40B4-BE49-F238E27FC236}">
                  <a16:creationId xmlns:a16="http://schemas.microsoft.com/office/drawing/2014/main" id="{18043C0F-D355-8F4D-99E9-B2BA91331927}"/>
                </a:ext>
              </a:extLst>
            </p:cNvPr>
            <p:cNvSpPr/>
            <p:nvPr/>
          </p:nvSpPr>
          <p:spPr>
            <a:xfrm>
              <a:off x="4489665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PDF</a:t>
              </a:r>
              <a:endParaRPr lang="en-TW" sz="11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38" name="Rounded Rectangle 10">
              <a:extLst>
                <a:ext uri="{FF2B5EF4-FFF2-40B4-BE49-F238E27FC236}">
                  <a16:creationId xmlns:a16="http://schemas.microsoft.com/office/drawing/2014/main" id="{14856EC2-E777-D548-89BC-C875F14CC66E}"/>
                </a:ext>
              </a:extLst>
            </p:cNvPr>
            <p:cNvSpPr/>
            <p:nvPr/>
          </p:nvSpPr>
          <p:spPr>
            <a:xfrm>
              <a:off x="5427440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1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Email</a:t>
              </a:r>
              <a:endParaRPr lang="en-TW" sz="11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239" name="Down Arrow 43">
            <a:extLst>
              <a:ext uri="{FF2B5EF4-FFF2-40B4-BE49-F238E27FC236}">
                <a16:creationId xmlns:a16="http://schemas.microsoft.com/office/drawing/2014/main" id="{062BC2C8-9FEA-0E4D-9D98-2FFB57B0F2A7}"/>
              </a:ext>
            </a:extLst>
          </p:cNvPr>
          <p:cNvSpPr/>
          <p:nvPr/>
        </p:nvSpPr>
        <p:spPr>
          <a:xfrm>
            <a:off x="3277489" y="3764887"/>
            <a:ext cx="344385" cy="282138"/>
          </a:xfrm>
          <a:prstGeom prst="downArrow">
            <a:avLst/>
          </a:prstGeom>
          <a:solidFill>
            <a:srgbClr val="00F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0" name="矩形: 圓角 149">
            <a:extLst>
              <a:ext uri="{FF2B5EF4-FFF2-40B4-BE49-F238E27FC236}">
                <a16:creationId xmlns:a16="http://schemas.microsoft.com/office/drawing/2014/main" id="{F7F02501-2A5F-7D40-BED3-F947441A9496}"/>
              </a:ext>
            </a:extLst>
          </p:cNvPr>
          <p:cNvSpPr/>
          <p:nvPr/>
        </p:nvSpPr>
        <p:spPr>
          <a:xfrm>
            <a:off x="477556" y="5027372"/>
            <a:ext cx="5893038" cy="935681"/>
          </a:xfrm>
          <a:prstGeom prst="roundRect">
            <a:avLst>
              <a:gd name="adj" fmla="val 8215"/>
            </a:avLst>
          </a:prstGeom>
          <a:gradFill>
            <a:gsLst>
              <a:gs pos="62000">
                <a:srgbClr val="0B8723"/>
              </a:gs>
              <a:gs pos="100000">
                <a:srgbClr val="00482D"/>
              </a:gs>
            </a:gsLst>
            <a:lin ang="5400000" scaled="0"/>
          </a:gradFill>
          <a:ln>
            <a:gradFill>
              <a:gsLst>
                <a:gs pos="0">
                  <a:srgbClr val="00B050"/>
                </a:gs>
                <a:gs pos="100000">
                  <a:srgbClr val="00B0F0"/>
                </a:gs>
              </a:gsLst>
              <a:lin ang="5400000" scaled="1"/>
            </a:gradFill>
          </a:ln>
          <a:effectLst>
            <a:outerShdw blurRad="266700" dist="266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1" name="矩形 151">
            <a:extLst>
              <a:ext uri="{FF2B5EF4-FFF2-40B4-BE49-F238E27FC236}">
                <a16:creationId xmlns:a16="http://schemas.microsoft.com/office/drawing/2014/main" id="{60A7D9A8-B0C7-9A4B-BCE4-033A3E5190EA}"/>
              </a:ext>
            </a:extLst>
          </p:cNvPr>
          <p:cNvSpPr/>
          <p:nvPr/>
        </p:nvSpPr>
        <p:spPr>
          <a:xfrm>
            <a:off x="2759427" y="5167473"/>
            <a:ext cx="13805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 preview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2" name="Down Arrow 43">
            <a:extLst>
              <a:ext uri="{FF2B5EF4-FFF2-40B4-BE49-F238E27FC236}">
                <a16:creationId xmlns:a16="http://schemas.microsoft.com/office/drawing/2014/main" id="{8AB8BAE3-CE9C-6B46-8C2C-2CADCA31F3B4}"/>
              </a:ext>
            </a:extLst>
          </p:cNvPr>
          <p:cNvSpPr/>
          <p:nvPr/>
        </p:nvSpPr>
        <p:spPr>
          <a:xfrm>
            <a:off x="3277489" y="4861190"/>
            <a:ext cx="344385" cy="282138"/>
          </a:xfrm>
          <a:prstGeom prst="downArrow">
            <a:avLst/>
          </a:prstGeom>
          <a:solidFill>
            <a:srgbClr val="00F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3" name="Down Arrow 43">
            <a:extLst>
              <a:ext uri="{FF2B5EF4-FFF2-40B4-BE49-F238E27FC236}">
                <a16:creationId xmlns:a16="http://schemas.microsoft.com/office/drawing/2014/main" id="{C9AF2D57-1DBD-7A4E-9CED-091FCA11EB9D}"/>
              </a:ext>
            </a:extLst>
          </p:cNvPr>
          <p:cNvSpPr/>
          <p:nvPr/>
        </p:nvSpPr>
        <p:spPr>
          <a:xfrm>
            <a:off x="3258880" y="5961280"/>
            <a:ext cx="344385" cy="282138"/>
          </a:xfrm>
          <a:prstGeom prst="downArrow">
            <a:avLst/>
          </a:prstGeom>
          <a:solidFill>
            <a:srgbClr val="00F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44" name="群組 161">
            <a:extLst>
              <a:ext uri="{FF2B5EF4-FFF2-40B4-BE49-F238E27FC236}">
                <a16:creationId xmlns:a16="http://schemas.microsoft.com/office/drawing/2014/main" id="{68421D85-B765-9642-A00F-104564762401}"/>
              </a:ext>
            </a:extLst>
          </p:cNvPr>
          <p:cNvGrpSpPr/>
          <p:nvPr/>
        </p:nvGrpSpPr>
        <p:grpSpPr>
          <a:xfrm>
            <a:off x="485474" y="6240198"/>
            <a:ext cx="2273953" cy="442482"/>
            <a:chOff x="660951" y="1613488"/>
            <a:chExt cx="5855890" cy="442482"/>
          </a:xfrm>
        </p:grpSpPr>
        <p:sp>
          <p:nvSpPr>
            <p:cNvPr id="245" name="矩形: 圓角 162">
              <a:extLst>
                <a:ext uri="{FF2B5EF4-FFF2-40B4-BE49-F238E27FC236}">
                  <a16:creationId xmlns:a16="http://schemas.microsoft.com/office/drawing/2014/main" id="{5A809228-6C99-5643-80EB-1EACFCD0771D}"/>
                </a:ext>
              </a:extLst>
            </p:cNvPr>
            <p:cNvSpPr/>
            <p:nvPr/>
          </p:nvSpPr>
          <p:spPr>
            <a:xfrm>
              <a:off x="660951" y="1613488"/>
              <a:ext cx="5850875" cy="442482"/>
            </a:xfrm>
            <a:prstGeom prst="roundRect">
              <a:avLst/>
            </a:prstGeom>
            <a:gradFill>
              <a:gsLst>
                <a:gs pos="61000">
                  <a:schemeClr val="accent2"/>
                </a:gs>
                <a:gs pos="100000">
                  <a:schemeClr val="accent4">
                    <a:lumMod val="60000"/>
                    <a:lumOff val="40000"/>
                  </a:schemeClr>
                </a:gs>
                <a:gs pos="0">
                  <a:srgbClr val="FEA300"/>
                </a:gs>
              </a:gsLst>
              <a:lin ang="5400000" scaled="0"/>
            </a:gradFill>
            <a:ln>
              <a:gradFill>
                <a:gsLst>
                  <a:gs pos="55000">
                    <a:srgbClr val="FEA300"/>
                  </a:gs>
                  <a:gs pos="100000">
                    <a:srgbClr val="00FF9D"/>
                  </a:gs>
                </a:gsLst>
                <a:lin ang="5400000" scaled="1"/>
              </a:gradFill>
            </a:ln>
            <a:effectLst>
              <a:outerShdw blurRad="165100" dist="889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B w="158750" h="165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46" name="Rectangle 41">
              <a:extLst>
                <a:ext uri="{FF2B5EF4-FFF2-40B4-BE49-F238E27FC236}">
                  <a16:creationId xmlns:a16="http://schemas.microsoft.com/office/drawing/2014/main" id="{B6AB3310-F8B4-B346-8299-B743E9E5A22D}"/>
                </a:ext>
              </a:extLst>
            </p:cNvPr>
            <p:cNvSpPr/>
            <p:nvPr/>
          </p:nvSpPr>
          <p:spPr>
            <a:xfrm>
              <a:off x="669795" y="1627397"/>
              <a:ext cx="5847046" cy="387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Share</a:t>
              </a:r>
              <a:endParaRPr lang="en-TW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47" name="群組 164">
            <a:extLst>
              <a:ext uri="{FF2B5EF4-FFF2-40B4-BE49-F238E27FC236}">
                <a16:creationId xmlns:a16="http://schemas.microsoft.com/office/drawing/2014/main" id="{C7D142DE-BBC6-0845-96C3-3290B3A622C3}"/>
              </a:ext>
            </a:extLst>
          </p:cNvPr>
          <p:cNvGrpSpPr/>
          <p:nvPr/>
        </p:nvGrpSpPr>
        <p:grpSpPr>
          <a:xfrm>
            <a:off x="2875969" y="6236739"/>
            <a:ext cx="3492195" cy="442482"/>
            <a:chOff x="660951" y="1613488"/>
            <a:chExt cx="5855890" cy="442482"/>
          </a:xfrm>
        </p:grpSpPr>
        <p:sp>
          <p:nvSpPr>
            <p:cNvPr id="248" name="矩形: 圓角 165">
              <a:extLst>
                <a:ext uri="{FF2B5EF4-FFF2-40B4-BE49-F238E27FC236}">
                  <a16:creationId xmlns:a16="http://schemas.microsoft.com/office/drawing/2014/main" id="{32C2B3A7-8D93-3E4D-A8D1-4FDA2A006A74}"/>
                </a:ext>
              </a:extLst>
            </p:cNvPr>
            <p:cNvSpPr/>
            <p:nvPr/>
          </p:nvSpPr>
          <p:spPr>
            <a:xfrm>
              <a:off x="660951" y="1613488"/>
              <a:ext cx="5850875" cy="442482"/>
            </a:xfrm>
            <a:prstGeom prst="roundRect">
              <a:avLst/>
            </a:prstGeom>
            <a:gradFill>
              <a:gsLst>
                <a:gs pos="61000">
                  <a:schemeClr val="accent2"/>
                </a:gs>
                <a:gs pos="100000">
                  <a:schemeClr val="accent4">
                    <a:lumMod val="60000"/>
                    <a:lumOff val="40000"/>
                  </a:schemeClr>
                </a:gs>
                <a:gs pos="0">
                  <a:srgbClr val="FEA300"/>
                </a:gs>
              </a:gsLst>
              <a:lin ang="5400000" scaled="0"/>
            </a:gradFill>
            <a:ln>
              <a:gradFill>
                <a:gsLst>
                  <a:gs pos="55000">
                    <a:srgbClr val="FEA300"/>
                  </a:gs>
                  <a:gs pos="100000">
                    <a:srgbClr val="00FF9D"/>
                  </a:gs>
                </a:gsLst>
                <a:lin ang="5400000" scaled="1"/>
              </a:gradFill>
            </a:ln>
            <a:effectLst>
              <a:outerShdw blurRad="165100" dist="889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B w="158750" h="165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49" name="Rectangle 41">
              <a:extLst>
                <a:ext uri="{FF2B5EF4-FFF2-40B4-BE49-F238E27FC236}">
                  <a16:creationId xmlns:a16="http://schemas.microsoft.com/office/drawing/2014/main" id="{42617BFE-1FF7-604D-93C8-9295B2740810}"/>
                </a:ext>
              </a:extLst>
            </p:cNvPr>
            <p:cNvSpPr/>
            <p:nvPr/>
          </p:nvSpPr>
          <p:spPr>
            <a:xfrm>
              <a:off x="669795" y="1627397"/>
              <a:ext cx="5847046" cy="387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Filing and archive the search results</a:t>
              </a:r>
              <a:endParaRPr lang="en-TW" sz="1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250" name="Rounded Rectangle 10">
            <a:extLst>
              <a:ext uri="{FF2B5EF4-FFF2-40B4-BE49-F238E27FC236}">
                <a16:creationId xmlns:a16="http://schemas.microsoft.com/office/drawing/2014/main" id="{0AABEAF8-E214-6A45-8EAA-39E8E3FA4EE1}"/>
              </a:ext>
            </a:extLst>
          </p:cNvPr>
          <p:cNvSpPr/>
          <p:nvPr/>
        </p:nvSpPr>
        <p:spPr>
          <a:xfrm>
            <a:off x="573084" y="5480959"/>
            <a:ext cx="2818993" cy="365202"/>
          </a:xfrm>
          <a:prstGeom prst="roundRect">
            <a:avLst>
              <a:gd name="adj" fmla="val 649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Music, photo &amp; video instant preview</a:t>
            </a:r>
          </a:p>
        </p:txBody>
      </p:sp>
      <p:sp>
        <p:nvSpPr>
          <p:cNvPr id="251" name="Rounded Rectangle 10">
            <a:extLst>
              <a:ext uri="{FF2B5EF4-FFF2-40B4-BE49-F238E27FC236}">
                <a16:creationId xmlns:a16="http://schemas.microsoft.com/office/drawing/2014/main" id="{23CE99D9-05AB-6F41-A642-590512535036}"/>
              </a:ext>
            </a:extLst>
          </p:cNvPr>
          <p:cNvSpPr/>
          <p:nvPr/>
        </p:nvSpPr>
        <p:spPr>
          <a:xfrm>
            <a:off x="3447397" y="5480959"/>
            <a:ext cx="2818993" cy="365202"/>
          </a:xfrm>
          <a:prstGeom prst="roundRect">
            <a:avLst>
              <a:gd name="adj" fmla="val 649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Document and keyword preview</a:t>
            </a:r>
            <a:endParaRPr lang="zh-TW" altLang="en-US" sz="11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16" name="群組 215">
            <a:extLst>
              <a:ext uri="{FF2B5EF4-FFF2-40B4-BE49-F238E27FC236}">
                <a16:creationId xmlns:a16="http://schemas.microsoft.com/office/drawing/2014/main" id="{F2F9C607-DF2B-4697-996D-0BE7F5D923F7}"/>
              </a:ext>
            </a:extLst>
          </p:cNvPr>
          <p:cNvGrpSpPr/>
          <p:nvPr/>
        </p:nvGrpSpPr>
        <p:grpSpPr>
          <a:xfrm>
            <a:off x="-288902" y="3153789"/>
            <a:ext cx="7240488" cy="452077"/>
            <a:chOff x="-88930" y="3174780"/>
            <a:chExt cx="12280929" cy="452077"/>
          </a:xfrm>
        </p:grpSpPr>
        <p:pic>
          <p:nvPicPr>
            <p:cNvPr id="217" name="圖形 216">
              <a:extLst>
                <a:ext uri="{FF2B5EF4-FFF2-40B4-BE49-F238E27FC236}">
                  <a16:creationId xmlns:a16="http://schemas.microsoft.com/office/drawing/2014/main" id="{61FC8C57-35EB-4B41-8A4C-0D076CFA82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62821"/>
            <a:stretch/>
          </p:blipFill>
          <p:spPr>
            <a:xfrm>
              <a:off x="-88930" y="3184189"/>
              <a:ext cx="12280929" cy="442668"/>
            </a:xfrm>
            <a:prstGeom prst="rect">
              <a:avLst/>
            </a:prstGeom>
          </p:spPr>
        </p:pic>
        <p:cxnSp>
          <p:nvCxnSpPr>
            <p:cNvPr id="218" name="直線接點 217">
              <a:extLst>
                <a:ext uri="{FF2B5EF4-FFF2-40B4-BE49-F238E27FC236}">
                  <a16:creationId xmlns:a16="http://schemas.microsoft.com/office/drawing/2014/main" id="{A2E4E6E5-7AD9-40F0-8514-8499D1400F9C}"/>
                </a:ext>
              </a:extLst>
            </p:cNvPr>
            <p:cNvCxnSpPr>
              <a:cxnSpLocks/>
            </p:cNvCxnSpPr>
            <p:nvPr/>
          </p:nvCxnSpPr>
          <p:spPr>
            <a:xfrm>
              <a:off x="383678" y="3174780"/>
              <a:ext cx="11452464" cy="0"/>
            </a:xfrm>
            <a:prstGeom prst="line">
              <a:avLst/>
            </a:prstGeom>
            <a:ln w="12700">
              <a:gradFill>
                <a:gsLst>
                  <a:gs pos="87000">
                    <a:srgbClr val="FFFF00"/>
                  </a:gs>
                  <a:gs pos="0">
                    <a:srgbClr val="00FF9D">
                      <a:alpha val="0"/>
                    </a:srgbClr>
                  </a:gs>
                  <a:gs pos="14000">
                    <a:srgbClr val="F808FE"/>
                  </a:gs>
                  <a:gs pos="100000">
                    <a:srgbClr val="00FF9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9" name="群組 218">
            <a:extLst>
              <a:ext uri="{FF2B5EF4-FFF2-40B4-BE49-F238E27FC236}">
                <a16:creationId xmlns:a16="http://schemas.microsoft.com/office/drawing/2014/main" id="{44EF899E-CC46-4B20-8F5F-6C618FBD5DE2}"/>
              </a:ext>
            </a:extLst>
          </p:cNvPr>
          <p:cNvGrpSpPr/>
          <p:nvPr/>
        </p:nvGrpSpPr>
        <p:grpSpPr>
          <a:xfrm rot="10800000">
            <a:off x="-109569" y="5498885"/>
            <a:ext cx="7240488" cy="452077"/>
            <a:chOff x="-88930" y="3174780"/>
            <a:chExt cx="12280929" cy="452077"/>
          </a:xfrm>
        </p:grpSpPr>
        <p:pic>
          <p:nvPicPr>
            <p:cNvPr id="220" name="圖形 219">
              <a:extLst>
                <a:ext uri="{FF2B5EF4-FFF2-40B4-BE49-F238E27FC236}">
                  <a16:creationId xmlns:a16="http://schemas.microsoft.com/office/drawing/2014/main" id="{4E1BC3B0-3DB2-459C-9FEF-2A2C527AB9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62821"/>
            <a:stretch/>
          </p:blipFill>
          <p:spPr>
            <a:xfrm>
              <a:off x="-88930" y="3184189"/>
              <a:ext cx="12280929" cy="442668"/>
            </a:xfrm>
            <a:prstGeom prst="rect">
              <a:avLst/>
            </a:prstGeom>
          </p:spPr>
        </p:pic>
        <p:cxnSp>
          <p:nvCxnSpPr>
            <p:cNvPr id="221" name="直線接點 220">
              <a:extLst>
                <a:ext uri="{FF2B5EF4-FFF2-40B4-BE49-F238E27FC236}">
                  <a16:creationId xmlns:a16="http://schemas.microsoft.com/office/drawing/2014/main" id="{7D52D90C-4D85-49E0-BF95-C9C439108C41}"/>
                </a:ext>
              </a:extLst>
            </p:cNvPr>
            <p:cNvCxnSpPr>
              <a:cxnSpLocks/>
            </p:cNvCxnSpPr>
            <p:nvPr/>
          </p:nvCxnSpPr>
          <p:spPr>
            <a:xfrm>
              <a:off x="383678" y="3174780"/>
              <a:ext cx="11452464" cy="0"/>
            </a:xfrm>
            <a:prstGeom prst="line">
              <a:avLst/>
            </a:prstGeom>
            <a:ln w="12700">
              <a:gradFill>
                <a:gsLst>
                  <a:gs pos="87000">
                    <a:srgbClr val="FFFF00"/>
                  </a:gs>
                  <a:gs pos="0">
                    <a:srgbClr val="00FF9D">
                      <a:alpha val="0"/>
                    </a:srgbClr>
                  </a:gs>
                  <a:gs pos="14000">
                    <a:srgbClr val="F808FE"/>
                  </a:gs>
                  <a:gs pos="100000">
                    <a:srgbClr val="00FF9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9386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D05DA-4A9F-4741-8738-25D4F4649C4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53690" y="2899689"/>
            <a:ext cx="5674659" cy="2164360"/>
          </a:xfrm>
        </p:spPr>
        <p:txBody>
          <a:bodyPr/>
          <a:lstStyle/>
          <a:p>
            <a:r>
              <a:rPr lang="en-TW" sz="3600">
                <a:solidFill>
                  <a:schemeClr val="bg1"/>
                </a:solidFill>
              </a:rPr>
              <a:t>The most powerful NAS search engine!</a:t>
            </a:r>
            <a:endParaRPr lang="en-TW">
              <a:solidFill>
                <a:schemeClr val="bg1"/>
              </a:solidFill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48414294-DC7B-44F2-AA3E-2EFCEC4638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3270"/>
          <a:stretch/>
        </p:blipFill>
        <p:spPr>
          <a:xfrm>
            <a:off x="457873" y="1662462"/>
            <a:ext cx="4469130" cy="1698379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ADA3053-CCC8-4CC1-85D2-53E6B6C9C40B}"/>
              </a:ext>
            </a:extLst>
          </p:cNvPr>
          <p:cNvSpPr txBox="1"/>
          <p:nvPr/>
        </p:nvSpPr>
        <p:spPr>
          <a:xfrm>
            <a:off x="317350" y="5664175"/>
            <a:ext cx="3518837" cy="731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Copyright© 2020 QNAP Systems, Inc. All rights reserved. QNAP® and other names of QNAP Products are proprietary marks or registered trademarks of QNAP Systems, Inc. Other products and company names mentioned herein are trademarks of their respective holders.​​​​​​​</a:t>
            </a: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48943A9D-C03B-4753-A6FF-1699184AC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873" y="356679"/>
            <a:ext cx="154305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07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C34B06-5B06-42BC-A8D9-944B52E2F282}"/>
              </a:ext>
            </a:extLst>
          </p:cNvPr>
          <p:cNvSpPr txBox="1">
            <a:spLocks/>
          </p:cNvSpPr>
          <p:nvPr/>
        </p:nvSpPr>
        <p:spPr>
          <a:xfrm>
            <a:off x="7207427" y="1577133"/>
            <a:ext cx="3691107" cy="3703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TW" sz="6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More Efficient Indexing</a:t>
            </a:r>
          </a:p>
        </p:txBody>
      </p:sp>
    </p:spTree>
    <p:extLst>
      <p:ext uri="{BB962C8B-B14F-4D97-AF65-F5344CB8AC3E}">
        <p14:creationId xmlns:p14="http://schemas.microsoft.com/office/powerpoint/2010/main" val="3726379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B077FA47-5EBD-4C44-92CB-EED27CC7A3D3}"/>
              </a:ext>
            </a:extLst>
          </p:cNvPr>
          <p:cNvSpPr/>
          <p:nvPr/>
        </p:nvSpPr>
        <p:spPr>
          <a:xfrm>
            <a:off x="-363246" y="3013801"/>
            <a:ext cx="3827098" cy="4120375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282CB08-B448-4B92-ACC5-04A929DB084B}"/>
              </a:ext>
            </a:extLst>
          </p:cNvPr>
          <p:cNvSpPr/>
          <p:nvPr/>
        </p:nvSpPr>
        <p:spPr>
          <a:xfrm>
            <a:off x="464162" y="2887090"/>
            <a:ext cx="11316281" cy="3970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5EF624-1F93-DA4A-A326-1C32096F6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>
                <a:latin typeface="Arial" panose="020B0604020202020204" pitchFamily="34" charset="0"/>
                <a:cs typeface="Arial" panose="020B0604020202020204" pitchFamily="34" charset="0"/>
              </a:rPr>
              <a:t>Reduce memory usage when indexing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43720-38B5-8343-9766-272606003D1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6809" y="2086837"/>
            <a:ext cx="11218381" cy="60567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From Qsirch 4.3, a new JRE optimizes the memory usage of NAS.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968E25-DD66-6447-B016-4F84CA9FDC23}"/>
              </a:ext>
            </a:extLst>
          </p:cNvPr>
          <p:cNvSpPr/>
          <p:nvPr/>
        </p:nvSpPr>
        <p:spPr>
          <a:xfrm>
            <a:off x="773153" y="3484219"/>
            <a:ext cx="31183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memory usage is reduced by 15-20% when indexing.</a:t>
            </a:r>
            <a:b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memory is released when </a:t>
            </a:r>
            <a:r>
              <a:rPr lang="en-US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Qsirch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is idle and can be used by other applications.</a:t>
            </a:r>
            <a:endParaRPr lang="en-TW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DFB92E89-1043-4053-87BF-73070BBE4482}"/>
              </a:ext>
            </a:extLst>
          </p:cNvPr>
          <p:cNvGrpSpPr/>
          <p:nvPr/>
        </p:nvGrpSpPr>
        <p:grpSpPr>
          <a:xfrm>
            <a:off x="4301107" y="3013802"/>
            <a:ext cx="7479336" cy="3844198"/>
            <a:chOff x="4067965" y="2658451"/>
            <a:chExt cx="8170712" cy="4199549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BBE352C2-43AA-4CCB-8532-EA8E22E62744}"/>
                </a:ext>
              </a:extLst>
            </p:cNvPr>
            <p:cNvSpPr/>
            <p:nvPr/>
          </p:nvSpPr>
          <p:spPr>
            <a:xfrm>
              <a:off x="4067965" y="2658451"/>
              <a:ext cx="8124035" cy="4199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219EC95D-9DA5-4661-86E7-EFF02EC11E93}"/>
                </a:ext>
              </a:extLst>
            </p:cNvPr>
            <p:cNvGrpSpPr/>
            <p:nvPr/>
          </p:nvGrpSpPr>
          <p:grpSpPr>
            <a:xfrm>
              <a:off x="4143792" y="2708326"/>
              <a:ext cx="8094885" cy="3648984"/>
              <a:chOff x="3178628" y="2462349"/>
              <a:chExt cx="8941296" cy="403052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0E73363A-3867-DB44-AEB3-933CE47400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6006"/>
              <a:stretch/>
            </p:blipFill>
            <p:spPr>
              <a:xfrm>
                <a:off x="3178628" y="2462349"/>
                <a:ext cx="8894618" cy="4030526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CC5F9ED-DB74-8245-92BE-41CB7FCC82F1}"/>
                  </a:ext>
                </a:extLst>
              </p:cNvPr>
              <p:cNvSpPr/>
              <p:nvPr/>
            </p:nvSpPr>
            <p:spPr>
              <a:xfrm>
                <a:off x="10247217" y="2910090"/>
                <a:ext cx="457200" cy="298426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2980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W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692D987-877B-D34B-B05A-0692EBBB19DE}"/>
                  </a:ext>
                </a:extLst>
              </p:cNvPr>
              <p:cNvSpPr/>
              <p:nvPr/>
            </p:nvSpPr>
            <p:spPr>
              <a:xfrm>
                <a:off x="3914189" y="2771460"/>
                <a:ext cx="5454931" cy="311796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2980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W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A5E5136-BA3B-B445-B153-78A14F3A024D}"/>
                  </a:ext>
                </a:extLst>
              </p:cNvPr>
              <p:cNvSpPr txBox="1"/>
              <p:nvPr/>
            </p:nvSpPr>
            <p:spPr>
              <a:xfrm>
                <a:off x="6559137" y="2479200"/>
                <a:ext cx="1147949" cy="3156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TW" sz="11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Qsirch 4.3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98D74B-B6A6-EF4C-A472-84AEE8D047C8}"/>
                  </a:ext>
                </a:extLst>
              </p:cNvPr>
              <p:cNvSpPr txBox="1"/>
              <p:nvPr/>
            </p:nvSpPr>
            <p:spPr>
              <a:xfrm>
                <a:off x="8055428" y="2479200"/>
                <a:ext cx="1064821" cy="3156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TW" sz="11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Qsirch 4.1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9F72BAD-CDAB-CB48-8EF3-4CEA22B23520}"/>
                  </a:ext>
                </a:extLst>
              </p:cNvPr>
              <p:cNvSpPr txBox="1"/>
              <p:nvPr/>
            </p:nvSpPr>
            <p:spPr>
              <a:xfrm>
                <a:off x="5919255" y="5180651"/>
                <a:ext cx="1706088" cy="371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TW" sz="14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Indexing query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37A170-F31D-C447-A30D-3252E73BA6B5}"/>
                  </a:ext>
                </a:extLst>
              </p:cNvPr>
              <p:cNvSpPr txBox="1"/>
              <p:nvPr/>
            </p:nvSpPr>
            <p:spPr>
              <a:xfrm>
                <a:off x="10038210" y="5180651"/>
                <a:ext cx="875215" cy="371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TW" sz="14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Idle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8A6B810-2D7B-A14F-BBC4-72AE81B9ABA1}"/>
                  </a:ext>
                </a:extLst>
              </p:cNvPr>
              <p:cNvSpPr/>
              <p:nvPr/>
            </p:nvSpPr>
            <p:spPr>
              <a:xfrm>
                <a:off x="11428810" y="2910090"/>
                <a:ext cx="457200" cy="298426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2980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W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A1FC7F-3CCE-5A46-BE72-2B0E75D83EE7}"/>
                  </a:ext>
                </a:extLst>
              </p:cNvPr>
              <p:cNvSpPr txBox="1"/>
              <p:nvPr/>
            </p:nvSpPr>
            <p:spPr>
              <a:xfrm>
                <a:off x="11244709" y="5180651"/>
                <a:ext cx="875215" cy="371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TW" sz="14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Idle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06F66FD-9F17-DE4A-A939-56D6D7264ECC}"/>
                  </a:ext>
                </a:extLst>
              </p:cNvPr>
              <p:cNvSpPr/>
              <p:nvPr/>
            </p:nvSpPr>
            <p:spPr>
              <a:xfrm>
                <a:off x="6587633" y="4836275"/>
                <a:ext cx="369332" cy="369332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TW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4F4C4A8-D154-0E4D-B470-CF4AFCD686B1}"/>
                  </a:ext>
                </a:extLst>
              </p:cNvPr>
              <p:cNvSpPr/>
              <p:nvPr/>
            </p:nvSpPr>
            <p:spPr>
              <a:xfrm>
                <a:off x="10274300" y="4812351"/>
                <a:ext cx="369332" cy="3693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TW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8344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8E9A94F7-B2B9-43F4-9BF0-0B5A4C3789CB}"/>
              </a:ext>
            </a:extLst>
          </p:cNvPr>
          <p:cNvSpPr/>
          <p:nvPr/>
        </p:nvSpPr>
        <p:spPr>
          <a:xfrm>
            <a:off x="6329888" y="2910134"/>
            <a:ext cx="5074429" cy="549207"/>
          </a:xfrm>
          <a:prstGeom prst="roundRect">
            <a:avLst/>
          </a:prstGeom>
          <a:gradFill>
            <a:gsLst>
              <a:gs pos="61000">
                <a:srgbClr val="3408FD"/>
              </a:gs>
              <a:gs pos="74000">
                <a:srgbClr val="5C17FB"/>
              </a:gs>
              <a:gs pos="0">
                <a:srgbClr val="1F00FE"/>
              </a:gs>
              <a:gs pos="100000">
                <a:srgbClr val="00FF9D"/>
              </a:gs>
            </a:gsLst>
            <a:lin ang="5400000" scaled="0"/>
          </a:gradFill>
          <a:ln>
            <a:gradFill>
              <a:gsLst>
                <a:gs pos="0">
                  <a:srgbClr val="1F00FE"/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165100" dist="889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FB742FA0-B0D1-4AD9-B9E1-DEC07BC96537}"/>
              </a:ext>
            </a:extLst>
          </p:cNvPr>
          <p:cNvSpPr/>
          <p:nvPr/>
        </p:nvSpPr>
        <p:spPr>
          <a:xfrm>
            <a:off x="935957" y="2910134"/>
            <a:ext cx="5074429" cy="549207"/>
          </a:xfrm>
          <a:prstGeom prst="roundRect">
            <a:avLst/>
          </a:prstGeom>
          <a:gradFill>
            <a:gsLst>
              <a:gs pos="61000">
                <a:srgbClr val="3408FD"/>
              </a:gs>
              <a:gs pos="74000">
                <a:srgbClr val="5C17FB"/>
              </a:gs>
              <a:gs pos="0">
                <a:srgbClr val="1F00FE"/>
              </a:gs>
              <a:gs pos="100000">
                <a:srgbClr val="00FF9D"/>
              </a:gs>
            </a:gsLst>
            <a:lin ang="5400000" scaled="0"/>
          </a:gradFill>
          <a:ln>
            <a:gradFill>
              <a:gsLst>
                <a:gs pos="0">
                  <a:srgbClr val="1F00FE"/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165100" dist="889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B653C-A277-8546-BB65-6785F3F6B2EB}"/>
              </a:ext>
            </a:extLst>
          </p:cNvPr>
          <p:cNvSpPr txBox="1"/>
          <p:nvPr/>
        </p:nvSpPr>
        <p:spPr>
          <a:xfrm>
            <a:off x="912088" y="2982484"/>
            <a:ext cx="5111941" cy="40011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Exclude Folders 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77DF95A9-F539-4B73-B6C8-43117AE4A9DF}"/>
              </a:ext>
            </a:extLst>
          </p:cNvPr>
          <p:cNvSpPr txBox="1"/>
          <p:nvPr/>
        </p:nvSpPr>
        <p:spPr>
          <a:xfrm>
            <a:off x="6343531" y="2981737"/>
            <a:ext cx="5060786" cy="40011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Exclude Files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4" name="圖形 23">
            <a:extLst>
              <a:ext uri="{FF2B5EF4-FFF2-40B4-BE49-F238E27FC236}">
                <a16:creationId xmlns:a16="http://schemas.microsoft.com/office/drawing/2014/main" id="{BC18376E-D6DC-4BB8-8DDF-106950D9E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10499" y="2341080"/>
            <a:ext cx="981701" cy="1138108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4D718C30-FA1D-4B4F-8A2C-8C539BDFA5F8}"/>
              </a:ext>
            </a:extLst>
          </p:cNvPr>
          <p:cNvGrpSpPr/>
          <p:nvPr/>
        </p:nvGrpSpPr>
        <p:grpSpPr>
          <a:xfrm>
            <a:off x="5866494" y="3165304"/>
            <a:ext cx="5512906" cy="4120375"/>
            <a:chOff x="472563" y="3165304"/>
            <a:chExt cx="5512906" cy="4120375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35FB6864-C3A1-41A1-8CB3-02A9C82D6D43}"/>
                </a:ext>
              </a:extLst>
            </p:cNvPr>
            <p:cNvSpPr/>
            <p:nvPr/>
          </p:nvSpPr>
          <p:spPr>
            <a:xfrm>
              <a:off x="472563" y="3165304"/>
              <a:ext cx="3827098" cy="4120375"/>
            </a:xfrm>
            <a:prstGeom prst="roundRect">
              <a:avLst>
                <a:gd name="adj" fmla="val 6832"/>
              </a:avLst>
            </a:prstGeom>
            <a:gradFill>
              <a:gsLst>
                <a:gs pos="0">
                  <a:schemeClr val="tx1">
                    <a:lumMod val="65000"/>
                    <a:lumOff val="35000"/>
                    <a:alpha val="29000"/>
                  </a:schemeClr>
                </a:gs>
                <a:gs pos="94000">
                  <a:schemeClr val="bg2">
                    <a:lumMod val="10000"/>
                    <a:alpha val="63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482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C1EAAF6-0AF2-4EC6-89BF-0EDBC51AF571}"/>
                </a:ext>
              </a:extLst>
            </p:cNvPr>
            <p:cNvSpPr/>
            <p:nvPr/>
          </p:nvSpPr>
          <p:spPr>
            <a:xfrm>
              <a:off x="950644" y="3498273"/>
              <a:ext cx="5034825" cy="3454439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5F0C5AA1-FF1B-4CD8-AA60-36C423490512}"/>
              </a:ext>
            </a:extLst>
          </p:cNvPr>
          <p:cNvSpPr/>
          <p:nvPr/>
        </p:nvSpPr>
        <p:spPr>
          <a:xfrm>
            <a:off x="472563" y="3165304"/>
            <a:ext cx="3827098" cy="4120375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D21D14-CD86-BD48-9115-AB52C8A02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>
                <a:latin typeface="Arial" panose="020B0604020202020204" pitchFamily="34" charset="0"/>
                <a:cs typeface="Arial" panose="020B0604020202020204" pitchFamily="34" charset="0"/>
              </a:rPr>
              <a:t>Exclude the unnecessary data from indexing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FF6C0-067C-7B4E-A233-7533BC95241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8717" y="1995037"/>
            <a:ext cx="10515600" cy="98992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Select to exclude the unnecessary data from indexing to reduce the resource usage. </a:t>
            </a:r>
            <a:br>
              <a:rPr lang="en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elcuded data will not be shown in the search result.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559971-0B84-4342-A116-CA02CB7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95" y="3567189"/>
            <a:ext cx="4828515" cy="3297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748A2A-A947-1842-BB0D-A7DF34E02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657" y="3498273"/>
            <a:ext cx="5049512" cy="3418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A8DFA2-CA2F-0D40-A2BA-9CF52D2E92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7175" y="3489623"/>
            <a:ext cx="5069624" cy="345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82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5F44E3-C269-8D4C-B008-C747B338D0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31130" y="1635229"/>
            <a:ext cx="3939370" cy="37037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TW" sz="6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Five Intelligent Image Search</a:t>
            </a:r>
          </a:p>
        </p:txBody>
      </p:sp>
    </p:spTree>
    <p:extLst>
      <p:ext uri="{BB962C8B-B14F-4D97-AF65-F5344CB8AC3E}">
        <p14:creationId xmlns:p14="http://schemas.microsoft.com/office/powerpoint/2010/main" val="1189893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6698F344-DA03-4188-94F0-1BBEB259D11E}"/>
              </a:ext>
            </a:extLst>
          </p:cNvPr>
          <p:cNvSpPr txBox="1">
            <a:spLocks/>
          </p:cNvSpPr>
          <p:nvPr/>
        </p:nvSpPr>
        <p:spPr>
          <a:xfrm>
            <a:off x="510987" y="864684"/>
            <a:ext cx="5267513" cy="6724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Intelligent Image Search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75BF7B1F-5C36-477F-B239-6732CA97933B}"/>
              </a:ext>
            </a:extLst>
          </p:cNvPr>
          <p:cNvSpPr/>
          <p:nvPr/>
        </p:nvSpPr>
        <p:spPr>
          <a:xfrm rot="10800000">
            <a:off x="775150" y="1651030"/>
            <a:ext cx="4720531" cy="791386"/>
          </a:xfrm>
          <a:prstGeom prst="roundRect">
            <a:avLst/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9" name="Content Placeholder 12">
            <a:extLst>
              <a:ext uri="{FF2B5EF4-FFF2-40B4-BE49-F238E27FC236}">
                <a16:creationId xmlns:a16="http://schemas.microsoft.com/office/drawing/2014/main" id="{9872702A-4895-4232-9654-055B2D8B1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8057" y="1729477"/>
            <a:ext cx="762000" cy="762000"/>
          </a:xfrm>
          <a:prstGeom prst="rect">
            <a:avLst/>
          </a:prstGeom>
        </p:spPr>
      </p:pic>
      <p:sp>
        <p:nvSpPr>
          <p:cNvPr id="89" name="Rectangle 50">
            <a:extLst>
              <a:ext uri="{FF2B5EF4-FFF2-40B4-BE49-F238E27FC236}">
                <a16:creationId xmlns:a16="http://schemas.microsoft.com/office/drawing/2014/main" id="{1ECB3666-84DC-474F-A218-51B68E164301}"/>
              </a:ext>
            </a:extLst>
          </p:cNvPr>
          <p:cNvSpPr/>
          <p:nvPr/>
        </p:nvSpPr>
        <p:spPr>
          <a:xfrm>
            <a:off x="1949339" y="1865129"/>
            <a:ext cx="25250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TW" sz="2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 by people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89C5C578-E0BB-417D-A1EB-26E489A5A618}"/>
              </a:ext>
            </a:extLst>
          </p:cNvPr>
          <p:cNvSpPr/>
          <p:nvPr/>
        </p:nvSpPr>
        <p:spPr>
          <a:xfrm rot="10800000">
            <a:off x="775150" y="2642838"/>
            <a:ext cx="4720531" cy="791386"/>
          </a:xfrm>
          <a:prstGeom prst="roundRect">
            <a:avLst/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70" name="Content Placeholder 12">
            <a:extLst>
              <a:ext uri="{FF2B5EF4-FFF2-40B4-BE49-F238E27FC236}">
                <a16:creationId xmlns:a16="http://schemas.microsoft.com/office/drawing/2014/main" id="{29D2617E-38CD-418B-8E7D-92855339616B}"/>
              </a:ext>
            </a:extLst>
          </p:cNvPr>
          <p:cNvGrpSpPr/>
          <p:nvPr/>
        </p:nvGrpSpPr>
        <p:grpSpPr>
          <a:xfrm>
            <a:off x="1189470" y="2783359"/>
            <a:ext cx="654586" cy="579152"/>
            <a:chOff x="1384418" y="2985113"/>
            <a:chExt cx="654586" cy="579152"/>
          </a:xfrm>
          <a:solidFill>
            <a:srgbClr val="000000"/>
          </a:solidFill>
        </p:grpSpPr>
        <p:sp>
          <p:nvSpPr>
            <p:cNvPr id="71" name="Freeform 19">
              <a:extLst>
                <a:ext uri="{FF2B5EF4-FFF2-40B4-BE49-F238E27FC236}">
                  <a16:creationId xmlns:a16="http://schemas.microsoft.com/office/drawing/2014/main" id="{B580A56E-0620-4C3D-80CE-D6D3E64883AE}"/>
                </a:ext>
              </a:extLst>
            </p:cNvPr>
            <p:cNvSpPr/>
            <p:nvPr/>
          </p:nvSpPr>
          <p:spPr>
            <a:xfrm>
              <a:off x="1384418" y="2985113"/>
              <a:ext cx="654586" cy="579152"/>
            </a:xfrm>
            <a:custGeom>
              <a:avLst/>
              <a:gdLst>
                <a:gd name="connsiteX0" fmla="*/ 428282 w 654586"/>
                <a:gd name="connsiteY0" fmla="*/ 140249 h 579152"/>
                <a:gd name="connsiteX1" fmla="*/ 634017 w 654586"/>
                <a:gd name="connsiteY1" fmla="*/ 345985 h 579152"/>
                <a:gd name="connsiteX2" fmla="*/ 584448 w 654586"/>
                <a:gd name="connsiteY2" fmla="*/ 479924 h 579152"/>
                <a:gd name="connsiteX3" fmla="*/ 648565 w 654586"/>
                <a:gd name="connsiteY3" fmla="*/ 544039 h 579152"/>
                <a:gd name="connsiteX4" fmla="*/ 648565 w 654586"/>
                <a:gd name="connsiteY4" fmla="*/ 573136 h 579152"/>
                <a:gd name="connsiteX5" fmla="*/ 619468 w 654586"/>
                <a:gd name="connsiteY5" fmla="*/ 573136 h 579152"/>
                <a:gd name="connsiteX6" fmla="*/ 619468 w 654586"/>
                <a:gd name="connsiteY6" fmla="*/ 573136 h 579152"/>
                <a:gd name="connsiteX7" fmla="*/ 554667 w 654586"/>
                <a:gd name="connsiteY7" fmla="*/ 508334 h 579152"/>
                <a:gd name="connsiteX8" fmla="*/ 428282 w 654586"/>
                <a:gd name="connsiteY8" fmla="*/ 551729 h 579152"/>
                <a:gd name="connsiteX9" fmla="*/ 322644 w 654586"/>
                <a:gd name="connsiteY9" fmla="*/ 522568 h 579152"/>
                <a:gd name="connsiteX10" fmla="*/ 222537 w 654586"/>
                <a:gd name="connsiteY10" fmla="*/ 345985 h 579152"/>
                <a:gd name="connsiteX11" fmla="*/ 428282 w 654586"/>
                <a:gd name="connsiteY11" fmla="*/ 140249 h 579152"/>
                <a:gd name="connsiteX12" fmla="*/ 428282 w 654586"/>
                <a:gd name="connsiteY12" fmla="*/ 181397 h 579152"/>
                <a:gd name="connsiteX13" fmla="*/ 263685 w 654586"/>
                <a:gd name="connsiteY13" fmla="*/ 345985 h 579152"/>
                <a:gd name="connsiteX14" fmla="*/ 343800 w 654586"/>
                <a:gd name="connsiteY14" fmla="*/ 487276 h 579152"/>
                <a:gd name="connsiteX15" fmla="*/ 428282 w 654586"/>
                <a:gd name="connsiteY15" fmla="*/ 510581 h 579152"/>
                <a:gd name="connsiteX16" fmla="*/ 592869 w 654586"/>
                <a:gd name="connsiteY16" fmla="*/ 345985 h 579152"/>
                <a:gd name="connsiteX17" fmla="*/ 428282 w 654586"/>
                <a:gd name="connsiteY17" fmla="*/ 181397 h 579152"/>
                <a:gd name="connsiteX18" fmla="*/ 499704 w 654586"/>
                <a:gd name="connsiteY18" fmla="*/ 9 h 579152"/>
                <a:gd name="connsiteX19" fmla="*/ 558769 w 654586"/>
                <a:gd name="connsiteY19" fmla="*/ 59074 h 579152"/>
                <a:gd name="connsiteX20" fmla="*/ 558769 w 654586"/>
                <a:gd name="connsiteY20" fmla="*/ 59074 h 579152"/>
                <a:gd name="connsiteX21" fmla="*/ 558769 w 654586"/>
                <a:gd name="connsiteY21" fmla="*/ 108839 h 579152"/>
                <a:gd name="connsiteX22" fmla="*/ 538195 w 654586"/>
                <a:gd name="connsiteY22" fmla="*/ 129413 h 579152"/>
                <a:gd name="connsiteX23" fmla="*/ 517621 w 654586"/>
                <a:gd name="connsiteY23" fmla="*/ 108839 h 579152"/>
                <a:gd name="connsiteX24" fmla="*/ 517621 w 654586"/>
                <a:gd name="connsiteY24" fmla="*/ 108839 h 579152"/>
                <a:gd name="connsiteX25" fmla="*/ 517621 w 654586"/>
                <a:gd name="connsiteY25" fmla="*/ 59074 h 579152"/>
                <a:gd name="connsiteX26" fmla="*/ 499704 w 654586"/>
                <a:gd name="connsiteY26" fmla="*/ 41157 h 579152"/>
                <a:gd name="connsiteX27" fmla="*/ 499704 w 654586"/>
                <a:gd name="connsiteY27" fmla="*/ 41157 h 579152"/>
                <a:gd name="connsiteX28" fmla="*/ 59061 w 654586"/>
                <a:gd name="connsiteY28" fmla="*/ 41157 h 579152"/>
                <a:gd name="connsiteX29" fmla="*/ 41153 w 654586"/>
                <a:gd name="connsiteY29" fmla="*/ 59074 h 579152"/>
                <a:gd name="connsiteX30" fmla="*/ 41153 w 654586"/>
                <a:gd name="connsiteY30" fmla="*/ 59074 h 579152"/>
                <a:gd name="connsiteX31" fmla="*/ 41153 w 654586"/>
                <a:gd name="connsiteY31" fmla="*/ 415075 h 579152"/>
                <a:gd name="connsiteX32" fmla="*/ 59061 w 654586"/>
                <a:gd name="connsiteY32" fmla="*/ 432993 h 579152"/>
                <a:gd name="connsiteX33" fmla="*/ 59061 w 654586"/>
                <a:gd name="connsiteY33" fmla="*/ 432993 h 579152"/>
                <a:gd name="connsiteX34" fmla="*/ 191629 w 654586"/>
                <a:gd name="connsiteY34" fmla="*/ 432993 h 579152"/>
                <a:gd name="connsiteX35" fmla="*/ 212203 w 654586"/>
                <a:gd name="connsiteY35" fmla="*/ 453567 h 579152"/>
                <a:gd name="connsiteX36" fmla="*/ 191629 w 654586"/>
                <a:gd name="connsiteY36" fmla="*/ 474141 h 579152"/>
                <a:gd name="connsiteX37" fmla="*/ 191629 w 654586"/>
                <a:gd name="connsiteY37" fmla="*/ 474141 h 579152"/>
                <a:gd name="connsiteX38" fmla="*/ 59061 w 654586"/>
                <a:gd name="connsiteY38" fmla="*/ 474141 h 579152"/>
                <a:gd name="connsiteX39" fmla="*/ 5 w 654586"/>
                <a:gd name="connsiteY39" fmla="*/ 415075 h 579152"/>
                <a:gd name="connsiteX40" fmla="*/ 5 w 654586"/>
                <a:gd name="connsiteY40" fmla="*/ 415075 h 579152"/>
                <a:gd name="connsiteX41" fmla="*/ 5 w 654586"/>
                <a:gd name="connsiteY41" fmla="*/ 59074 h 579152"/>
                <a:gd name="connsiteX42" fmla="*/ 59061 w 654586"/>
                <a:gd name="connsiteY42" fmla="*/ 9 h 579152"/>
                <a:gd name="connsiteX43" fmla="*/ 59061 w 654586"/>
                <a:gd name="connsiteY43" fmla="*/ 9 h 579152"/>
                <a:gd name="connsiteX44" fmla="*/ 367578 w 654586"/>
                <a:gd name="connsiteY44" fmla="*/ 374285 h 579152"/>
                <a:gd name="connsiteX45" fmla="*/ 370148 w 654586"/>
                <a:gd name="connsiteY45" fmla="*/ 375765 h 579152"/>
                <a:gd name="connsiteX46" fmla="*/ 374646 w 654586"/>
                <a:gd name="connsiteY46" fmla="*/ 378073 h 579152"/>
                <a:gd name="connsiteX47" fmla="*/ 387157 w 654586"/>
                <a:gd name="connsiteY47" fmla="*/ 383281 h 579152"/>
                <a:gd name="connsiteX48" fmla="*/ 427892 w 654586"/>
                <a:gd name="connsiteY48" fmla="*/ 390850 h 579152"/>
                <a:gd name="connsiteX49" fmla="*/ 482551 w 654586"/>
                <a:gd name="connsiteY49" fmla="*/ 377586 h 579152"/>
                <a:gd name="connsiteX50" fmla="*/ 485878 w 654586"/>
                <a:gd name="connsiteY50" fmla="*/ 375758 h 579152"/>
                <a:gd name="connsiteX51" fmla="*/ 488369 w 654586"/>
                <a:gd name="connsiteY51" fmla="*/ 374337 h 579152"/>
                <a:gd name="connsiteX52" fmla="*/ 501629 w 654586"/>
                <a:gd name="connsiteY52" fmla="*/ 390195 h 579152"/>
                <a:gd name="connsiteX53" fmla="*/ 499126 w 654586"/>
                <a:gd name="connsiteY53" fmla="*/ 392404 h 579152"/>
                <a:gd name="connsiteX54" fmla="*/ 427892 w 654586"/>
                <a:gd name="connsiteY54" fmla="*/ 417998 h 579152"/>
                <a:gd name="connsiteX55" fmla="*/ 359874 w 654586"/>
                <a:gd name="connsiteY55" fmla="*/ 394552 h 579152"/>
                <a:gd name="connsiteX56" fmla="*/ 357393 w 654586"/>
                <a:gd name="connsiteY56" fmla="*/ 392372 h 579152"/>
                <a:gd name="connsiteX57" fmla="*/ 355025 w 654586"/>
                <a:gd name="connsiteY57" fmla="*/ 390223 h 579152"/>
                <a:gd name="connsiteX58" fmla="*/ 367578 w 654586"/>
                <a:gd name="connsiteY58" fmla="*/ 374285 h 579152"/>
                <a:gd name="connsiteX59" fmla="*/ 364840 w 654586"/>
                <a:gd name="connsiteY59" fmla="*/ 284267 h 579152"/>
                <a:gd name="connsiteX60" fmla="*/ 390558 w 654586"/>
                <a:gd name="connsiteY60" fmla="*/ 308699 h 579152"/>
                <a:gd name="connsiteX61" fmla="*/ 364840 w 654586"/>
                <a:gd name="connsiteY61" fmla="*/ 333131 h 579152"/>
                <a:gd name="connsiteX62" fmla="*/ 339123 w 654586"/>
                <a:gd name="connsiteY62" fmla="*/ 308699 h 579152"/>
                <a:gd name="connsiteX63" fmla="*/ 364840 w 654586"/>
                <a:gd name="connsiteY63" fmla="*/ 284267 h 579152"/>
                <a:gd name="connsiteX64" fmla="*/ 491713 w 654586"/>
                <a:gd name="connsiteY64" fmla="*/ 284267 h 579152"/>
                <a:gd name="connsiteX65" fmla="*/ 517431 w 654586"/>
                <a:gd name="connsiteY65" fmla="*/ 308699 h 579152"/>
                <a:gd name="connsiteX66" fmla="*/ 491713 w 654586"/>
                <a:gd name="connsiteY66" fmla="*/ 333131 h 579152"/>
                <a:gd name="connsiteX67" fmla="*/ 465996 w 654586"/>
                <a:gd name="connsiteY67" fmla="*/ 308699 h 579152"/>
                <a:gd name="connsiteX68" fmla="*/ 491713 w 654586"/>
                <a:gd name="connsiteY68" fmla="*/ 284267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90553 w 654586"/>
                <a:gd name="connsiteY61" fmla="*/ 308690 h 579152"/>
                <a:gd name="connsiteX62" fmla="*/ 364835 w 654586"/>
                <a:gd name="connsiteY62" fmla="*/ 333122 h 579152"/>
                <a:gd name="connsiteX63" fmla="*/ 339118 w 654586"/>
                <a:gd name="connsiteY63" fmla="*/ 308690 h 579152"/>
                <a:gd name="connsiteX64" fmla="*/ 364835 w 654586"/>
                <a:gd name="connsiteY64" fmla="*/ 284258 h 579152"/>
                <a:gd name="connsiteX65" fmla="*/ 465991 w 654586"/>
                <a:gd name="connsiteY65" fmla="*/ 308690 h 579152"/>
                <a:gd name="connsiteX66" fmla="*/ 517426 w 654586"/>
                <a:gd name="connsiteY66" fmla="*/ 308690 h 579152"/>
                <a:gd name="connsiteX67" fmla="*/ 491708 w 654586"/>
                <a:gd name="connsiteY67" fmla="*/ 333122 h 579152"/>
                <a:gd name="connsiteX68" fmla="*/ 465991 w 654586"/>
                <a:gd name="connsiteY68" fmla="*/ 308690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90553 w 654586"/>
                <a:gd name="connsiteY61" fmla="*/ 308690 h 579152"/>
                <a:gd name="connsiteX62" fmla="*/ 364835 w 654586"/>
                <a:gd name="connsiteY62" fmla="*/ 333122 h 579152"/>
                <a:gd name="connsiteX63" fmla="*/ 339118 w 654586"/>
                <a:gd name="connsiteY63" fmla="*/ 308690 h 579152"/>
                <a:gd name="connsiteX64" fmla="*/ 364835 w 654586"/>
                <a:gd name="connsiteY64" fmla="*/ 284258 h 579152"/>
                <a:gd name="connsiteX65" fmla="*/ 465991 w 654586"/>
                <a:gd name="connsiteY65" fmla="*/ 308690 h 579152"/>
                <a:gd name="connsiteX66" fmla="*/ 491708 w 654586"/>
                <a:gd name="connsiteY66" fmla="*/ 333122 h 579152"/>
                <a:gd name="connsiteX67" fmla="*/ 465991 w 654586"/>
                <a:gd name="connsiteY67" fmla="*/ 308690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90553 w 654586"/>
                <a:gd name="connsiteY61" fmla="*/ 308690 h 579152"/>
                <a:gd name="connsiteX62" fmla="*/ 364835 w 654586"/>
                <a:gd name="connsiteY62" fmla="*/ 333122 h 579152"/>
                <a:gd name="connsiteX63" fmla="*/ 339118 w 654586"/>
                <a:gd name="connsiteY63" fmla="*/ 308690 h 579152"/>
                <a:gd name="connsiteX64" fmla="*/ 364835 w 654586"/>
                <a:gd name="connsiteY64" fmla="*/ 284258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64835 w 654586"/>
                <a:gd name="connsiteY61" fmla="*/ 333122 h 579152"/>
                <a:gd name="connsiteX62" fmla="*/ 339118 w 654586"/>
                <a:gd name="connsiteY62" fmla="*/ 308690 h 579152"/>
                <a:gd name="connsiteX63" fmla="*/ 364835 w 654586"/>
                <a:gd name="connsiteY63" fmla="*/ 284258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39118 w 654586"/>
                <a:gd name="connsiteY61" fmla="*/ 308690 h 579152"/>
                <a:gd name="connsiteX62" fmla="*/ 364835 w 654586"/>
                <a:gd name="connsiteY62" fmla="*/ 284258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27887 w 654586"/>
                <a:gd name="connsiteY54" fmla="*/ 417989 h 579152"/>
                <a:gd name="connsiteX55" fmla="*/ 359869 w 654586"/>
                <a:gd name="connsiteY55" fmla="*/ 394543 h 579152"/>
                <a:gd name="connsiteX56" fmla="*/ 357388 w 654586"/>
                <a:gd name="connsiteY56" fmla="*/ 392363 h 579152"/>
                <a:gd name="connsiteX57" fmla="*/ 355020 w 654586"/>
                <a:gd name="connsiteY57" fmla="*/ 390214 h 579152"/>
                <a:gd name="connsiteX58" fmla="*/ 367573 w 654586"/>
                <a:gd name="connsiteY58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427887 w 654586"/>
                <a:gd name="connsiteY53" fmla="*/ 417989 h 579152"/>
                <a:gd name="connsiteX54" fmla="*/ 359869 w 654586"/>
                <a:gd name="connsiteY54" fmla="*/ 394543 h 579152"/>
                <a:gd name="connsiteX55" fmla="*/ 357388 w 654586"/>
                <a:gd name="connsiteY55" fmla="*/ 392363 h 579152"/>
                <a:gd name="connsiteX56" fmla="*/ 355020 w 654586"/>
                <a:gd name="connsiteY56" fmla="*/ 390214 h 579152"/>
                <a:gd name="connsiteX57" fmla="*/ 367573 w 654586"/>
                <a:gd name="connsiteY57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27887 w 654586"/>
                <a:gd name="connsiteY52" fmla="*/ 417989 h 579152"/>
                <a:gd name="connsiteX53" fmla="*/ 359869 w 654586"/>
                <a:gd name="connsiteY53" fmla="*/ 394543 h 579152"/>
                <a:gd name="connsiteX54" fmla="*/ 357388 w 654586"/>
                <a:gd name="connsiteY54" fmla="*/ 392363 h 579152"/>
                <a:gd name="connsiteX55" fmla="*/ 355020 w 654586"/>
                <a:gd name="connsiteY55" fmla="*/ 390214 h 579152"/>
                <a:gd name="connsiteX56" fmla="*/ 367573 w 654586"/>
                <a:gd name="connsiteY56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359869 w 654586"/>
                <a:gd name="connsiteY52" fmla="*/ 394543 h 579152"/>
                <a:gd name="connsiteX53" fmla="*/ 357388 w 654586"/>
                <a:gd name="connsiteY53" fmla="*/ 392363 h 579152"/>
                <a:gd name="connsiteX54" fmla="*/ 355020 w 654586"/>
                <a:gd name="connsiteY54" fmla="*/ 390214 h 579152"/>
                <a:gd name="connsiteX55" fmla="*/ 367573 w 654586"/>
                <a:gd name="connsiteY55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359869 w 654586"/>
                <a:gd name="connsiteY51" fmla="*/ 394543 h 579152"/>
                <a:gd name="connsiteX52" fmla="*/ 357388 w 654586"/>
                <a:gd name="connsiteY52" fmla="*/ 392363 h 579152"/>
                <a:gd name="connsiteX53" fmla="*/ 355020 w 654586"/>
                <a:gd name="connsiteY53" fmla="*/ 390214 h 579152"/>
                <a:gd name="connsiteX54" fmla="*/ 367573 w 654586"/>
                <a:gd name="connsiteY54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82546 w 654586"/>
                <a:gd name="connsiteY49" fmla="*/ 377577 h 579152"/>
                <a:gd name="connsiteX50" fmla="*/ 359869 w 654586"/>
                <a:gd name="connsiteY50" fmla="*/ 394543 h 579152"/>
                <a:gd name="connsiteX51" fmla="*/ 357388 w 654586"/>
                <a:gd name="connsiteY51" fmla="*/ 392363 h 579152"/>
                <a:gd name="connsiteX52" fmla="*/ 355020 w 654586"/>
                <a:gd name="connsiteY52" fmla="*/ 390214 h 579152"/>
                <a:gd name="connsiteX53" fmla="*/ 367573 w 654586"/>
                <a:gd name="connsiteY53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359869 w 654586"/>
                <a:gd name="connsiteY49" fmla="*/ 394543 h 579152"/>
                <a:gd name="connsiteX50" fmla="*/ 357388 w 654586"/>
                <a:gd name="connsiteY50" fmla="*/ 392363 h 579152"/>
                <a:gd name="connsiteX51" fmla="*/ 355020 w 654586"/>
                <a:gd name="connsiteY51" fmla="*/ 390214 h 579152"/>
                <a:gd name="connsiteX52" fmla="*/ 367573 w 654586"/>
                <a:gd name="connsiteY52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59869 w 654586"/>
                <a:gd name="connsiteY48" fmla="*/ 394543 h 579152"/>
                <a:gd name="connsiteX49" fmla="*/ 357388 w 654586"/>
                <a:gd name="connsiteY49" fmla="*/ 392363 h 579152"/>
                <a:gd name="connsiteX50" fmla="*/ 355020 w 654586"/>
                <a:gd name="connsiteY50" fmla="*/ 390214 h 579152"/>
                <a:gd name="connsiteX51" fmla="*/ 367573 w 654586"/>
                <a:gd name="connsiteY51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5020 w 654586"/>
                <a:gd name="connsiteY45" fmla="*/ 390214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59869 w 654586"/>
                <a:gd name="connsiteY48" fmla="*/ 394543 h 579152"/>
                <a:gd name="connsiteX49" fmla="*/ 357388 w 654586"/>
                <a:gd name="connsiteY49" fmla="*/ 392363 h 579152"/>
                <a:gd name="connsiteX50" fmla="*/ 355020 w 654586"/>
                <a:gd name="connsiteY50" fmla="*/ 390214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5020 w 654586"/>
                <a:gd name="connsiteY45" fmla="*/ 390214 h 579152"/>
                <a:gd name="connsiteX46" fmla="*/ 370143 w 654586"/>
                <a:gd name="connsiteY46" fmla="*/ 375756 h 579152"/>
                <a:gd name="connsiteX47" fmla="*/ 359869 w 654586"/>
                <a:gd name="connsiteY47" fmla="*/ 394543 h 579152"/>
                <a:gd name="connsiteX48" fmla="*/ 357388 w 654586"/>
                <a:gd name="connsiteY48" fmla="*/ 392363 h 579152"/>
                <a:gd name="connsiteX49" fmla="*/ 355020 w 654586"/>
                <a:gd name="connsiteY49" fmla="*/ 390214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5020 w 654586"/>
                <a:gd name="connsiteY45" fmla="*/ 390214 h 579152"/>
                <a:gd name="connsiteX46" fmla="*/ 359869 w 654586"/>
                <a:gd name="connsiteY46" fmla="*/ 394543 h 579152"/>
                <a:gd name="connsiteX47" fmla="*/ 357388 w 654586"/>
                <a:gd name="connsiteY47" fmla="*/ 392363 h 579152"/>
                <a:gd name="connsiteX48" fmla="*/ 355020 w 654586"/>
                <a:gd name="connsiteY48" fmla="*/ 390214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7388 w 654586"/>
                <a:gd name="connsiteY45" fmla="*/ 392363 h 579152"/>
                <a:gd name="connsiteX46" fmla="*/ 359869 w 654586"/>
                <a:gd name="connsiteY46" fmla="*/ 394543 h 579152"/>
                <a:gd name="connsiteX47" fmla="*/ 357388 w 654586"/>
                <a:gd name="connsiteY47" fmla="*/ 392363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54586" h="579152">
                  <a:moveTo>
                    <a:pt x="428277" y="140240"/>
                  </a:moveTo>
                  <a:cubicBezTo>
                    <a:pt x="541888" y="140240"/>
                    <a:pt x="634012" y="232364"/>
                    <a:pt x="634012" y="345976"/>
                  </a:cubicBezTo>
                  <a:cubicBezTo>
                    <a:pt x="634012" y="397127"/>
                    <a:pt x="615341" y="443922"/>
                    <a:pt x="584443" y="479915"/>
                  </a:cubicBezTo>
                  <a:lnTo>
                    <a:pt x="648560" y="544030"/>
                  </a:lnTo>
                  <a:cubicBezTo>
                    <a:pt x="656595" y="552065"/>
                    <a:pt x="656595" y="565092"/>
                    <a:pt x="648560" y="573127"/>
                  </a:cubicBezTo>
                  <a:cubicBezTo>
                    <a:pt x="640525" y="581161"/>
                    <a:pt x="627499" y="581161"/>
                    <a:pt x="619463" y="573127"/>
                  </a:cubicBezTo>
                  <a:lnTo>
                    <a:pt x="619463" y="573127"/>
                  </a:lnTo>
                  <a:lnTo>
                    <a:pt x="554662" y="508325"/>
                  </a:lnTo>
                  <a:cubicBezTo>
                    <a:pt x="519786" y="535519"/>
                    <a:pt x="475921" y="551720"/>
                    <a:pt x="428277" y="551720"/>
                  </a:cubicBezTo>
                  <a:cubicBezTo>
                    <a:pt x="390579" y="551720"/>
                    <a:pt x="354316" y="541540"/>
                    <a:pt x="322639" y="522559"/>
                  </a:cubicBezTo>
                  <a:cubicBezTo>
                    <a:pt x="261047" y="485633"/>
                    <a:pt x="222532" y="419123"/>
                    <a:pt x="222532" y="345976"/>
                  </a:cubicBezTo>
                  <a:cubicBezTo>
                    <a:pt x="222532" y="232366"/>
                    <a:pt x="314663" y="140240"/>
                    <a:pt x="428277" y="140240"/>
                  </a:cubicBezTo>
                  <a:close/>
                  <a:moveTo>
                    <a:pt x="428277" y="181388"/>
                  </a:moveTo>
                  <a:cubicBezTo>
                    <a:pt x="337388" y="181388"/>
                    <a:pt x="263680" y="255092"/>
                    <a:pt x="263680" y="345976"/>
                  </a:cubicBezTo>
                  <a:cubicBezTo>
                    <a:pt x="263680" y="404512"/>
                    <a:pt x="294480" y="457700"/>
                    <a:pt x="343795" y="487267"/>
                  </a:cubicBezTo>
                  <a:cubicBezTo>
                    <a:pt x="369123" y="502443"/>
                    <a:pt x="398083" y="510572"/>
                    <a:pt x="428277" y="510572"/>
                  </a:cubicBezTo>
                  <a:cubicBezTo>
                    <a:pt x="519163" y="510572"/>
                    <a:pt x="592864" y="436870"/>
                    <a:pt x="592864" y="345976"/>
                  </a:cubicBezTo>
                  <a:cubicBezTo>
                    <a:pt x="592864" y="255090"/>
                    <a:pt x="519162" y="181388"/>
                    <a:pt x="428277" y="181388"/>
                  </a:cubicBezTo>
                  <a:close/>
                  <a:moveTo>
                    <a:pt x="499699" y="0"/>
                  </a:moveTo>
                  <a:cubicBezTo>
                    <a:pt x="532260" y="0"/>
                    <a:pt x="558764" y="26508"/>
                    <a:pt x="558764" y="59065"/>
                  </a:cubicBezTo>
                  <a:lnTo>
                    <a:pt x="558764" y="59065"/>
                  </a:lnTo>
                  <a:lnTo>
                    <a:pt x="558764" y="108830"/>
                  </a:lnTo>
                  <a:cubicBezTo>
                    <a:pt x="558764" y="120192"/>
                    <a:pt x="549553" y="129404"/>
                    <a:pt x="538190" y="129404"/>
                  </a:cubicBezTo>
                  <a:cubicBezTo>
                    <a:pt x="526828" y="129404"/>
                    <a:pt x="517616" y="120192"/>
                    <a:pt x="517616" y="108830"/>
                  </a:cubicBezTo>
                  <a:lnTo>
                    <a:pt x="517616" y="108830"/>
                  </a:lnTo>
                  <a:lnTo>
                    <a:pt x="517616" y="59065"/>
                  </a:lnTo>
                  <a:cubicBezTo>
                    <a:pt x="517616" y="49232"/>
                    <a:pt x="509533" y="41148"/>
                    <a:pt x="499699" y="41148"/>
                  </a:cubicBezTo>
                  <a:lnTo>
                    <a:pt x="499699" y="41148"/>
                  </a:lnTo>
                  <a:lnTo>
                    <a:pt x="59056" y="41148"/>
                  </a:lnTo>
                  <a:cubicBezTo>
                    <a:pt x="49226" y="41148"/>
                    <a:pt x="41148" y="49228"/>
                    <a:pt x="41148" y="59065"/>
                  </a:cubicBezTo>
                  <a:lnTo>
                    <a:pt x="41148" y="59065"/>
                  </a:lnTo>
                  <a:lnTo>
                    <a:pt x="41148" y="415066"/>
                  </a:lnTo>
                  <a:cubicBezTo>
                    <a:pt x="41148" y="424905"/>
                    <a:pt x="49226" y="432984"/>
                    <a:pt x="59056" y="432984"/>
                  </a:cubicBezTo>
                  <a:lnTo>
                    <a:pt x="59056" y="432984"/>
                  </a:lnTo>
                  <a:lnTo>
                    <a:pt x="191624" y="432984"/>
                  </a:lnTo>
                  <a:cubicBezTo>
                    <a:pt x="202987" y="432984"/>
                    <a:pt x="212198" y="442195"/>
                    <a:pt x="212198" y="453558"/>
                  </a:cubicBezTo>
                  <a:cubicBezTo>
                    <a:pt x="212198" y="464921"/>
                    <a:pt x="202987" y="474132"/>
                    <a:pt x="191624" y="474132"/>
                  </a:cubicBezTo>
                  <a:lnTo>
                    <a:pt x="191624" y="474132"/>
                  </a:lnTo>
                  <a:lnTo>
                    <a:pt x="59056" y="474132"/>
                  </a:lnTo>
                  <a:cubicBezTo>
                    <a:pt x="26500" y="474132"/>
                    <a:pt x="0" y="447628"/>
                    <a:pt x="0" y="415066"/>
                  </a:cubicBezTo>
                  <a:lnTo>
                    <a:pt x="0" y="415066"/>
                  </a:lnTo>
                  <a:lnTo>
                    <a:pt x="0" y="59065"/>
                  </a:lnTo>
                  <a:cubicBezTo>
                    <a:pt x="0" y="26504"/>
                    <a:pt x="26500" y="0"/>
                    <a:pt x="59056" y="0"/>
                  </a:cubicBezTo>
                  <a:lnTo>
                    <a:pt x="59056" y="0"/>
                  </a:lnTo>
                  <a:lnTo>
                    <a:pt x="499699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72" name="Freeform 20">
              <a:extLst>
                <a:ext uri="{FF2B5EF4-FFF2-40B4-BE49-F238E27FC236}">
                  <a16:creationId xmlns:a16="http://schemas.microsoft.com/office/drawing/2014/main" id="{063ADD90-DF7B-45E6-975A-D9D0B7444E4D}"/>
                </a:ext>
              </a:extLst>
            </p:cNvPr>
            <p:cNvSpPr/>
            <p:nvPr/>
          </p:nvSpPr>
          <p:spPr>
            <a:xfrm>
              <a:off x="1488487" y="3062843"/>
              <a:ext cx="104257" cy="104257"/>
            </a:xfrm>
            <a:custGeom>
              <a:avLst/>
              <a:gdLst>
                <a:gd name="connsiteX0" fmla="*/ 52138 w 104257"/>
                <a:gd name="connsiteY0" fmla="*/ 104267 h 104257"/>
                <a:gd name="connsiteX1" fmla="*/ 104263 w 104257"/>
                <a:gd name="connsiteY1" fmla="*/ 52134 h 104257"/>
                <a:gd name="connsiteX2" fmla="*/ 52138 w 104257"/>
                <a:gd name="connsiteY2" fmla="*/ 9 h 104257"/>
                <a:gd name="connsiteX3" fmla="*/ 5 w 104257"/>
                <a:gd name="connsiteY3" fmla="*/ 52134 h 104257"/>
                <a:gd name="connsiteX4" fmla="*/ 52138 w 104257"/>
                <a:gd name="connsiteY4" fmla="*/ 104267 h 104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257" h="104257">
                  <a:moveTo>
                    <a:pt x="52138" y="104267"/>
                  </a:moveTo>
                  <a:cubicBezTo>
                    <a:pt x="80844" y="104267"/>
                    <a:pt x="104263" y="80849"/>
                    <a:pt x="104263" y="52134"/>
                  </a:cubicBezTo>
                  <a:cubicBezTo>
                    <a:pt x="104263" y="23428"/>
                    <a:pt x="80844" y="9"/>
                    <a:pt x="52138" y="9"/>
                  </a:cubicBezTo>
                  <a:cubicBezTo>
                    <a:pt x="23424" y="9"/>
                    <a:pt x="5" y="23428"/>
                    <a:pt x="5" y="52134"/>
                  </a:cubicBezTo>
                  <a:cubicBezTo>
                    <a:pt x="5" y="80849"/>
                    <a:pt x="23424" y="104267"/>
                    <a:pt x="52138" y="104267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73" name="Freeform 21">
              <a:extLst>
                <a:ext uri="{FF2B5EF4-FFF2-40B4-BE49-F238E27FC236}">
                  <a16:creationId xmlns:a16="http://schemas.microsoft.com/office/drawing/2014/main" id="{A55D8C2A-BBF3-46B2-9A43-847A31FC1C17}"/>
                </a:ext>
              </a:extLst>
            </p:cNvPr>
            <p:cNvSpPr/>
            <p:nvPr/>
          </p:nvSpPr>
          <p:spPr>
            <a:xfrm>
              <a:off x="1404978" y="3227994"/>
              <a:ext cx="197979" cy="210666"/>
            </a:xfrm>
            <a:custGeom>
              <a:avLst/>
              <a:gdLst>
                <a:gd name="connsiteX0" fmla="*/ 197985 w 197979"/>
                <a:gd name="connsiteY0" fmla="*/ 210676 h 210666"/>
                <a:gd name="connsiteX1" fmla="*/ 168781 w 197979"/>
                <a:gd name="connsiteY1" fmla="*/ 97818 h 210666"/>
                <a:gd name="connsiteX2" fmla="*/ 175353 w 197979"/>
                <a:gd name="connsiteY2" fmla="*/ 42724 h 210666"/>
                <a:gd name="connsiteX3" fmla="*/ 144837 w 197979"/>
                <a:gd name="connsiteY3" fmla="*/ 13981 h 210666"/>
                <a:gd name="connsiteX4" fmla="*/ 74471 w 197979"/>
                <a:gd name="connsiteY4" fmla="*/ 13981 h 210666"/>
                <a:gd name="connsiteX5" fmla="*/ 5 w 197979"/>
                <a:gd name="connsiteY5" fmla="*/ 84112 h 210666"/>
                <a:gd name="connsiteX6" fmla="*/ 14 w 197979"/>
                <a:gd name="connsiteY6" fmla="*/ 172184 h 210666"/>
                <a:gd name="connsiteX7" fmla="*/ 38496 w 197979"/>
                <a:gd name="connsiteY7" fmla="*/ 210676 h 210666"/>
                <a:gd name="connsiteX8" fmla="*/ 124777 w 197979"/>
                <a:gd name="connsiteY8" fmla="*/ 210676 h 210666"/>
                <a:gd name="connsiteX9" fmla="*/ 191638 w 197979"/>
                <a:gd name="connsiteY9" fmla="*/ 210676 h 210666"/>
                <a:gd name="connsiteX10" fmla="*/ 197985 w 197979"/>
                <a:gd name="connsiteY10" fmla="*/ 210676 h 21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7979" h="210666">
                  <a:moveTo>
                    <a:pt x="197985" y="210676"/>
                  </a:moveTo>
                  <a:cubicBezTo>
                    <a:pt x="179382" y="177263"/>
                    <a:pt x="168781" y="138771"/>
                    <a:pt x="168781" y="97818"/>
                  </a:cubicBezTo>
                  <a:cubicBezTo>
                    <a:pt x="168781" y="78844"/>
                    <a:pt x="171062" y="60385"/>
                    <a:pt x="175353" y="42724"/>
                  </a:cubicBezTo>
                  <a:lnTo>
                    <a:pt x="144837" y="13981"/>
                  </a:lnTo>
                  <a:cubicBezTo>
                    <a:pt x="125048" y="-4648"/>
                    <a:pt x="94260" y="-4648"/>
                    <a:pt x="74471" y="13981"/>
                  </a:cubicBezTo>
                  <a:lnTo>
                    <a:pt x="5" y="84112"/>
                  </a:lnTo>
                  <a:lnTo>
                    <a:pt x="14" y="172184"/>
                  </a:lnTo>
                  <a:cubicBezTo>
                    <a:pt x="14" y="193386"/>
                    <a:pt x="17304" y="210676"/>
                    <a:pt x="38496" y="210676"/>
                  </a:cubicBezTo>
                  <a:lnTo>
                    <a:pt x="124777" y="210676"/>
                  </a:lnTo>
                  <a:lnTo>
                    <a:pt x="191638" y="210676"/>
                  </a:lnTo>
                  <a:lnTo>
                    <a:pt x="197985" y="210676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74" name="TextBox 22">
            <a:extLst>
              <a:ext uri="{FF2B5EF4-FFF2-40B4-BE49-F238E27FC236}">
                <a16:creationId xmlns:a16="http://schemas.microsoft.com/office/drawing/2014/main" id="{F625582F-1FB9-4322-A609-404967CD617E}"/>
              </a:ext>
            </a:extLst>
          </p:cNvPr>
          <p:cNvSpPr txBox="1"/>
          <p:nvPr/>
        </p:nvSpPr>
        <p:spPr>
          <a:xfrm>
            <a:off x="1367194" y="2992198"/>
            <a:ext cx="566057" cy="27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18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OCR</a:t>
            </a:r>
          </a:p>
        </p:txBody>
      </p:sp>
      <p:sp>
        <p:nvSpPr>
          <p:cNvPr id="90" name="Rectangle 51">
            <a:extLst>
              <a:ext uri="{FF2B5EF4-FFF2-40B4-BE49-F238E27FC236}">
                <a16:creationId xmlns:a16="http://schemas.microsoft.com/office/drawing/2014/main" id="{1C9C98E7-546C-4987-9C59-FA2DF5F7BCAE}"/>
              </a:ext>
            </a:extLst>
          </p:cNvPr>
          <p:cNvSpPr/>
          <p:nvPr/>
        </p:nvSpPr>
        <p:spPr>
          <a:xfrm>
            <a:off x="1949339" y="2845329"/>
            <a:ext cx="294183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TW" sz="2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 text in image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F36EB505-544D-4570-B755-3644A9E071B0}"/>
              </a:ext>
            </a:extLst>
          </p:cNvPr>
          <p:cNvSpPr/>
          <p:nvPr/>
        </p:nvSpPr>
        <p:spPr>
          <a:xfrm rot="10800000">
            <a:off x="775150" y="3585585"/>
            <a:ext cx="4720531" cy="791386"/>
          </a:xfrm>
          <a:prstGeom prst="roundRect">
            <a:avLst/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80" name="Content Placeholder 12">
            <a:extLst>
              <a:ext uri="{FF2B5EF4-FFF2-40B4-BE49-F238E27FC236}">
                <a16:creationId xmlns:a16="http://schemas.microsoft.com/office/drawing/2014/main" id="{2575266E-CD2D-4456-957F-C18C47DDC7B6}"/>
              </a:ext>
            </a:extLst>
          </p:cNvPr>
          <p:cNvGrpSpPr/>
          <p:nvPr/>
        </p:nvGrpSpPr>
        <p:grpSpPr>
          <a:xfrm>
            <a:off x="1189470" y="3725646"/>
            <a:ext cx="654586" cy="579152"/>
            <a:chOff x="1384418" y="2985113"/>
            <a:chExt cx="654586" cy="579152"/>
          </a:xfrm>
          <a:solidFill>
            <a:srgbClr val="000000"/>
          </a:solidFill>
        </p:grpSpPr>
        <p:sp>
          <p:nvSpPr>
            <p:cNvPr id="81" name="Freeform 31">
              <a:extLst>
                <a:ext uri="{FF2B5EF4-FFF2-40B4-BE49-F238E27FC236}">
                  <a16:creationId xmlns:a16="http://schemas.microsoft.com/office/drawing/2014/main" id="{83535E5C-C8EB-4FD6-A6C3-BD018C3FB348}"/>
                </a:ext>
              </a:extLst>
            </p:cNvPr>
            <p:cNvSpPr/>
            <p:nvPr/>
          </p:nvSpPr>
          <p:spPr>
            <a:xfrm>
              <a:off x="1384418" y="2985113"/>
              <a:ext cx="654586" cy="579152"/>
            </a:xfrm>
            <a:custGeom>
              <a:avLst/>
              <a:gdLst>
                <a:gd name="connsiteX0" fmla="*/ 428282 w 654586"/>
                <a:gd name="connsiteY0" fmla="*/ 140249 h 579152"/>
                <a:gd name="connsiteX1" fmla="*/ 634017 w 654586"/>
                <a:gd name="connsiteY1" fmla="*/ 345985 h 579152"/>
                <a:gd name="connsiteX2" fmla="*/ 584448 w 654586"/>
                <a:gd name="connsiteY2" fmla="*/ 479924 h 579152"/>
                <a:gd name="connsiteX3" fmla="*/ 648565 w 654586"/>
                <a:gd name="connsiteY3" fmla="*/ 544039 h 579152"/>
                <a:gd name="connsiteX4" fmla="*/ 648565 w 654586"/>
                <a:gd name="connsiteY4" fmla="*/ 573136 h 579152"/>
                <a:gd name="connsiteX5" fmla="*/ 619468 w 654586"/>
                <a:gd name="connsiteY5" fmla="*/ 573136 h 579152"/>
                <a:gd name="connsiteX6" fmla="*/ 619468 w 654586"/>
                <a:gd name="connsiteY6" fmla="*/ 573136 h 579152"/>
                <a:gd name="connsiteX7" fmla="*/ 554667 w 654586"/>
                <a:gd name="connsiteY7" fmla="*/ 508334 h 579152"/>
                <a:gd name="connsiteX8" fmla="*/ 428282 w 654586"/>
                <a:gd name="connsiteY8" fmla="*/ 551729 h 579152"/>
                <a:gd name="connsiteX9" fmla="*/ 322644 w 654586"/>
                <a:gd name="connsiteY9" fmla="*/ 522568 h 579152"/>
                <a:gd name="connsiteX10" fmla="*/ 222537 w 654586"/>
                <a:gd name="connsiteY10" fmla="*/ 345985 h 579152"/>
                <a:gd name="connsiteX11" fmla="*/ 428282 w 654586"/>
                <a:gd name="connsiteY11" fmla="*/ 140249 h 579152"/>
                <a:gd name="connsiteX12" fmla="*/ 428282 w 654586"/>
                <a:gd name="connsiteY12" fmla="*/ 181397 h 579152"/>
                <a:gd name="connsiteX13" fmla="*/ 263685 w 654586"/>
                <a:gd name="connsiteY13" fmla="*/ 345985 h 579152"/>
                <a:gd name="connsiteX14" fmla="*/ 343800 w 654586"/>
                <a:gd name="connsiteY14" fmla="*/ 487276 h 579152"/>
                <a:gd name="connsiteX15" fmla="*/ 428282 w 654586"/>
                <a:gd name="connsiteY15" fmla="*/ 510581 h 579152"/>
                <a:gd name="connsiteX16" fmla="*/ 592869 w 654586"/>
                <a:gd name="connsiteY16" fmla="*/ 345985 h 579152"/>
                <a:gd name="connsiteX17" fmla="*/ 428282 w 654586"/>
                <a:gd name="connsiteY17" fmla="*/ 181397 h 579152"/>
                <a:gd name="connsiteX18" fmla="*/ 499704 w 654586"/>
                <a:gd name="connsiteY18" fmla="*/ 9 h 579152"/>
                <a:gd name="connsiteX19" fmla="*/ 558769 w 654586"/>
                <a:gd name="connsiteY19" fmla="*/ 59074 h 579152"/>
                <a:gd name="connsiteX20" fmla="*/ 558769 w 654586"/>
                <a:gd name="connsiteY20" fmla="*/ 59074 h 579152"/>
                <a:gd name="connsiteX21" fmla="*/ 558769 w 654586"/>
                <a:gd name="connsiteY21" fmla="*/ 108839 h 579152"/>
                <a:gd name="connsiteX22" fmla="*/ 538195 w 654586"/>
                <a:gd name="connsiteY22" fmla="*/ 129413 h 579152"/>
                <a:gd name="connsiteX23" fmla="*/ 517621 w 654586"/>
                <a:gd name="connsiteY23" fmla="*/ 108839 h 579152"/>
                <a:gd name="connsiteX24" fmla="*/ 517621 w 654586"/>
                <a:gd name="connsiteY24" fmla="*/ 108839 h 579152"/>
                <a:gd name="connsiteX25" fmla="*/ 517621 w 654586"/>
                <a:gd name="connsiteY25" fmla="*/ 59074 h 579152"/>
                <a:gd name="connsiteX26" fmla="*/ 499704 w 654586"/>
                <a:gd name="connsiteY26" fmla="*/ 41157 h 579152"/>
                <a:gd name="connsiteX27" fmla="*/ 499704 w 654586"/>
                <a:gd name="connsiteY27" fmla="*/ 41157 h 579152"/>
                <a:gd name="connsiteX28" fmla="*/ 59061 w 654586"/>
                <a:gd name="connsiteY28" fmla="*/ 41157 h 579152"/>
                <a:gd name="connsiteX29" fmla="*/ 41153 w 654586"/>
                <a:gd name="connsiteY29" fmla="*/ 59074 h 579152"/>
                <a:gd name="connsiteX30" fmla="*/ 41153 w 654586"/>
                <a:gd name="connsiteY30" fmla="*/ 59074 h 579152"/>
                <a:gd name="connsiteX31" fmla="*/ 41153 w 654586"/>
                <a:gd name="connsiteY31" fmla="*/ 415075 h 579152"/>
                <a:gd name="connsiteX32" fmla="*/ 59061 w 654586"/>
                <a:gd name="connsiteY32" fmla="*/ 432993 h 579152"/>
                <a:gd name="connsiteX33" fmla="*/ 59061 w 654586"/>
                <a:gd name="connsiteY33" fmla="*/ 432993 h 579152"/>
                <a:gd name="connsiteX34" fmla="*/ 191629 w 654586"/>
                <a:gd name="connsiteY34" fmla="*/ 432993 h 579152"/>
                <a:gd name="connsiteX35" fmla="*/ 212203 w 654586"/>
                <a:gd name="connsiteY35" fmla="*/ 453567 h 579152"/>
                <a:gd name="connsiteX36" fmla="*/ 191629 w 654586"/>
                <a:gd name="connsiteY36" fmla="*/ 474141 h 579152"/>
                <a:gd name="connsiteX37" fmla="*/ 191629 w 654586"/>
                <a:gd name="connsiteY37" fmla="*/ 474141 h 579152"/>
                <a:gd name="connsiteX38" fmla="*/ 59061 w 654586"/>
                <a:gd name="connsiteY38" fmla="*/ 474141 h 579152"/>
                <a:gd name="connsiteX39" fmla="*/ 5 w 654586"/>
                <a:gd name="connsiteY39" fmla="*/ 415075 h 579152"/>
                <a:gd name="connsiteX40" fmla="*/ 5 w 654586"/>
                <a:gd name="connsiteY40" fmla="*/ 415075 h 579152"/>
                <a:gd name="connsiteX41" fmla="*/ 5 w 654586"/>
                <a:gd name="connsiteY41" fmla="*/ 59074 h 579152"/>
                <a:gd name="connsiteX42" fmla="*/ 59061 w 654586"/>
                <a:gd name="connsiteY42" fmla="*/ 9 h 579152"/>
                <a:gd name="connsiteX43" fmla="*/ 59061 w 654586"/>
                <a:gd name="connsiteY43" fmla="*/ 9 h 579152"/>
                <a:gd name="connsiteX44" fmla="*/ 367578 w 654586"/>
                <a:gd name="connsiteY44" fmla="*/ 374285 h 579152"/>
                <a:gd name="connsiteX45" fmla="*/ 370148 w 654586"/>
                <a:gd name="connsiteY45" fmla="*/ 375765 h 579152"/>
                <a:gd name="connsiteX46" fmla="*/ 374646 w 654586"/>
                <a:gd name="connsiteY46" fmla="*/ 378073 h 579152"/>
                <a:gd name="connsiteX47" fmla="*/ 387157 w 654586"/>
                <a:gd name="connsiteY47" fmla="*/ 383281 h 579152"/>
                <a:gd name="connsiteX48" fmla="*/ 427892 w 654586"/>
                <a:gd name="connsiteY48" fmla="*/ 390850 h 579152"/>
                <a:gd name="connsiteX49" fmla="*/ 482551 w 654586"/>
                <a:gd name="connsiteY49" fmla="*/ 377586 h 579152"/>
                <a:gd name="connsiteX50" fmla="*/ 485878 w 654586"/>
                <a:gd name="connsiteY50" fmla="*/ 375758 h 579152"/>
                <a:gd name="connsiteX51" fmla="*/ 488369 w 654586"/>
                <a:gd name="connsiteY51" fmla="*/ 374337 h 579152"/>
                <a:gd name="connsiteX52" fmla="*/ 501629 w 654586"/>
                <a:gd name="connsiteY52" fmla="*/ 390195 h 579152"/>
                <a:gd name="connsiteX53" fmla="*/ 499126 w 654586"/>
                <a:gd name="connsiteY53" fmla="*/ 392404 h 579152"/>
                <a:gd name="connsiteX54" fmla="*/ 427892 w 654586"/>
                <a:gd name="connsiteY54" fmla="*/ 417998 h 579152"/>
                <a:gd name="connsiteX55" fmla="*/ 359874 w 654586"/>
                <a:gd name="connsiteY55" fmla="*/ 394552 h 579152"/>
                <a:gd name="connsiteX56" fmla="*/ 357393 w 654586"/>
                <a:gd name="connsiteY56" fmla="*/ 392372 h 579152"/>
                <a:gd name="connsiteX57" fmla="*/ 355025 w 654586"/>
                <a:gd name="connsiteY57" fmla="*/ 390223 h 579152"/>
                <a:gd name="connsiteX58" fmla="*/ 367578 w 654586"/>
                <a:gd name="connsiteY58" fmla="*/ 374285 h 579152"/>
                <a:gd name="connsiteX59" fmla="*/ 364840 w 654586"/>
                <a:gd name="connsiteY59" fmla="*/ 284267 h 579152"/>
                <a:gd name="connsiteX60" fmla="*/ 390558 w 654586"/>
                <a:gd name="connsiteY60" fmla="*/ 308699 h 579152"/>
                <a:gd name="connsiteX61" fmla="*/ 364840 w 654586"/>
                <a:gd name="connsiteY61" fmla="*/ 333131 h 579152"/>
                <a:gd name="connsiteX62" fmla="*/ 339123 w 654586"/>
                <a:gd name="connsiteY62" fmla="*/ 308699 h 579152"/>
                <a:gd name="connsiteX63" fmla="*/ 364840 w 654586"/>
                <a:gd name="connsiteY63" fmla="*/ 284267 h 579152"/>
                <a:gd name="connsiteX64" fmla="*/ 491713 w 654586"/>
                <a:gd name="connsiteY64" fmla="*/ 284267 h 579152"/>
                <a:gd name="connsiteX65" fmla="*/ 517431 w 654586"/>
                <a:gd name="connsiteY65" fmla="*/ 308699 h 579152"/>
                <a:gd name="connsiteX66" fmla="*/ 491713 w 654586"/>
                <a:gd name="connsiteY66" fmla="*/ 333131 h 579152"/>
                <a:gd name="connsiteX67" fmla="*/ 465996 w 654586"/>
                <a:gd name="connsiteY67" fmla="*/ 308699 h 579152"/>
                <a:gd name="connsiteX68" fmla="*/ 491713 w 654586"/>
                <a:gd name="connsiteY68" fmla="*/ 284267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90553 w 654586"/>
                <a:gd name="connsiteY61" fmla="*/ 308690 h 579152"/>
                <a:gd name="connsiteX62" fmla="*/ 364835 w 654586"/>
                <a:gd name="connsiteY62" fmla="*/ 333122 h 579152"/>
                <a:gd name="connsiteX63" fmla="*/ 339118 w 654586"/>
                <a:gd name="connsiteY63" fmla="*/ 308690 h 579152"/>
                <a:gd name="connsiteX64" fmla="*/ 364835 w 654586"/>
                <a:gd name="connsiteY64" fmla="*/ 284258 h 579152"/>
                <a:gd name="connsiteX65" fmla="*/ 465991 w 654586"/>
                <a:gd name="connsiteY65" fmla="*/ 308690 h 579152"/>
                <a:gd name="connsiteX66" fmla="*/ 517426 w 654586"/>
                <a:gd name="connsiteY66" fmla="*/ 308690 h 579152"/>
                <a:gd name="connsiteX67" fmla="*/ 491708 w 654586"/>
                <a:gd name="connsiteY67" fmla="*/ 333122 h 579152"/>
                <a:gd name="connsiteX68" fmla="*/ 465991 w 654586"/>
                <a:gd name="connsiteY68" fmla="*/ 308690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90553 w 654586"/>
                <a:gd name="connsiteY61" fmla="*/ 308690 h 579152"/>
                <a:gd name="connsiteX62" fmla="*/ 364835 w 654586"/>
                <a:gd name="connsiteY62" fmla="*/ 333122 h 579152"/>
                <a:gd name="connsiteX63" fmla="*/ 339118 w 654586"/>
                <a:gd name="connsiteY63" fmla="*/ 308690 h 579152"/>
                <a:gd name="connsiteX64" fmla="*/ 364835 w 654586"/>
                <a:gd name="connsiteY64" fmla="*/ 284258 h 579152"/>
                <a:gd name="connsiteX65" fmla="*/ 465991 w 654586"/>
                <a:gd name="connsiteY65" fmla="*/ 308690 h 579152"/>
                <a:gd name="connsiteX66" fmla="*/ 491708 w 654586"/>
                <a:gd name="connsiteY66" fmla="*/ 333122 h 579152"/>
                <a:gd name="connsiteX67" fmla="*/ 465991 w 654586"/>
                <a:gd name="connsiteY67" fmla="*/ 308690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90553 w 654586"/>
                <a:gd name="connsiteY61" fmla="*/ 308690 h 579152"/>
                <a:gd name="connsiteX62" fmla="*/ 364835 w 654586"/>
                <a:gd name="connsiteY62" fmla="*/ 333122 h 579152"/>
                <a:gd name="connsiteX63" fmla="*/ 339118 w 654586"/>
                <a:gd name="connsiteY63" fmla="*/ 308690 h 579152"/>
                <a:gd name="connsiteX64" fmla="*/ 364835 w 654586"/>
                <a:gd name="connsiteY64" fmla="*/ 284258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64835 w 654586"/>
                <a:gd name="connsiteY61" fmla="*/ 333122 h 579152"/>
                <a:gd name="connsiteX62" fmla="*/ 339118 w 654586"/>
                <a:gd name="connsiteY62" fmla="*/ 308690 h 579152"/>
                <a:gd name="connsiteX63" fmla="*/ 364835 w 654586"/>
                <a:gd name="connsiteY63" fmla="*/ 284258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39118 w 654586"/>
                <a:gd name="connsiteY61" fmla="*/ 308690 h 579152"/>
                <a:gd name="connsiteX62" fmla="*/ 364835 w 654586"/>
                <a:gd name="connsiteY62" fmla="*/ 284258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27887 w 654586"/>
                <a:gd name="connsiteY54" fmla="*/ 417989 h 579152"/>
                <a:gd name="connsiteX55" fmla="*/ 359869 w 654586"/>
                <a:gd name="connsiteY55" fmla="*/ 394543 h 579152"/>
                <a:gd name="connsiteX56" fmla="*/ 357388 w 654586"/>
                <a:gd name="connsiteY56" fmla="*/ 392363 h 579152"/>
                <a:gd name="connsiteX57" fmla="*/ 355020 w 654586"/>
                <a:gd name="connsiteY57" fmla="*/ 390214 h 579152"/>
                <a:gd name="connsiteX58" fmla="*/ 367573 w 654586"/>
                <a:gd name="connsiteY58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427887 w 654586"/>
                <a:gd name="connsiteY53" fmla="*/ 417989 h 579152"/>
                <a:gd name="connsiteX54" fmla="*/ 359869 w 654586"/>
                <a:gd name="connsiteY54" fmla="*/ 394543 h 579152"/>
                <a:gd name="connsiteX55" fmla="*/ 357388 w 654586"/>
                <a:gd name="connsiteY55" fmla="*/ 392363 h 579152"/>
                <a:gd name="connsiteX56" fmla="*/ 355020 w 654586"/>
                <a:gd name="connsiteY56" fmla="*/ 390214 h 579152"/>
                <a:gd name="connsiteX57" fmla="*/ 367573 w 654586"/>
                <a:gd name="connsiteY57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27887 w 654586"/>
                <a:gd name="connsiteY52" fmla="*/ 417989 h 579152"/>
                <a:gd name="connsiteX53" fmla="*/ 359869 w 654586"/>
                <a:gd name="connsiteY53" fmla="*/ 394543 h 579152"/>
                <a:gd name="connsiteX54" fmla="*/ 357388 w 654586"/>
                <a:gd name="connsiteY54" fmla="*/ 392363 h 579152"/>
                <a:gd name="connsiteX55" fmla="*/ 355020 w 654586"/>
                <a:gd name="connsiteY55" fmla="*/ 390214 h 579152"/>
                <a:gd name="connsiteX56" fmla="*/ 367573 w 654586"/>
                <a:gd name="connsiteY56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359869 w 654586"/>
                <a:gd name="connsiteY52" fmla="*/ 394543 h 579152"/>
                <a:gd name="connsiteX53" fmla="*/ 357388 w 654586"/>
                <a:gd name="connsiteY53" fmla="*/ 392363 h 579152"/>
                <a:gd name="connsiteX54" fmla="*/ 355020 w 654586"/>
                <a:gd name="connsiteY54" fmla="*/ 390214 h 579152"/>
                <a:gd name="connsiteX55" fmla="*/ 367573 w 654586"/>
                <a:gd name="connsiteY55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359869 w 654586"/>
                <a:gd name="connsiteY51" fmla="*/ 394543 h 579152"/>
                <a:gd name="connsiteX52" fmla="*/ 357388 w 654586"/>
                <a:gd name="connsiteY52" fmla="*/ 392363 h 579152"/>
                <a:gd name="connsiteX53" fmla="*/ 355020 w 654586"/>
                <a:gd name="connsiteY53" fmla="*/ 390214 h 579152"/>
                <a:gd name="connsiteX54" fmla="*/ 367573 w 654586"/>
                <a:gd name="connsiteY54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82546 w 654586"/>
                <a:gd name="connsiteY49" fmla="*/ 377577 h 579152"/>
                <a:gd name="connsiteX50" fmla="*/ 359869 w 654586"/>
                <a:gd name="connsiteY50" fmla="*/ 394543 h 579152"/>
                <a:gd name="connsiteX51" fmla="*/ 357388 w 654586"/>
                <a:gd name="connsiteY51" fmla="*/ 392363 h 579152"/>
                <a:gd name="connsiteX52" fmla="*/ 355020 w 654586"/>
                <a:gd name="connsiteY52" fmla="*/ 390214 h 579152"/>
                <a:gd name="connsiteX53" fmla="*/ 367573 w 654586"/>
                <a:gd name="connsiteY53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359869 w 654586"/>
                <a:gd name="connsiteY49" fmla="*/ 394543 h 579152"/>
                <a:gd name="connsiteX50" fmla="*/ 357388 w 654586"/>
                <a:gd name="connsiteY50" fmla="*/ 392363 h 579152"/>
                <a:gd name="connsiteX51" fmla="*/ 355020 w 654586"/>
                <a:gd name="connsiteY51" fmla="*/ 390214 h 579152"/>
                <a:gd name="connsiteX52" fmla="*/ 367573 w 654586"/>
                <a:gd name="connsiteY52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59869 w 654586"/>
                <a:gd name="connsiteY48" fmla="*/ 394543 h 579152"/>
                <a:gd name="connsiteX49" fmla="*/ 357388 w 654586"/>
                <a:gd name="connsiteY49" fmla="*/ 392363 h 579152"/>
                <a:gd name="connsiteX50" fmla="*/ 355020 w 654586"/>
                <a:gd name="connsiteY50" fmla="*/ 390214 h 579152"/>
                <a:gd name="connsiteX51" fmla="*/ 367573 w 654586"/>
                <a:gd name="connsiteY51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5020 w 654586"/>
                <a:gd name="connsiteY45" fmla="*/ 390214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59869 w 654586"/>
                <a:gd name="connsiteY48" fmla="*/ 394543 h 579152"/>
                <a:gd name="connsiteX49" fmla="*/ 357388 w 654586"/>
                <a:gd name="connsiteY49" fmla="*/ 392363 h 579152"/>
                <a:gd name="connsiteX50" fmla="*/ 355020 w 654586"/>
                <a:gd name="connsiteY50" fmla="*/ 390214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5020 w 654586"/>
                <a:gd name="connsiteY45" fmla="*/ 390214 h 579152"/>
                <a:gd name="connsiteX46" fmla="*/ 370143 w 654586"/>
                <a:gd name="connsiteY46" fmla="*/ 375756 h 579152"/>
                <a:gd name="connsiteX47" fmla="*/ 359869 w 654586"/>
                <a:gd name="connsiteY47" fmla="*/ 394543 h 579152"/>
                <a:gd name="connsiteX48" fmla="*/ 357388 w 654586"/>
                <a:gd name="connsiteY48" fmla="*/ 392363 h 579152"/>
                <a:gd name="connsiteX49" fmla="*/ 355020 w 654586"/>
                <a:gd name="connsiteY49" fmla="*/ 390214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5020 w 654586"/>
                <a:gd name="connsiteY45" fmla="*/ 390214 h 579152"/>
                <a:gd name="connsiteX46" fmla="*/ 359869 w 654586"/>
                <a:gd name="connsiteY46" fmla="*/ 394543 h 579152"/>
                <a:gd name="connsiteX47" fmla="*/ 357388 w 654586"/>
                <a:gd name="connsiteY47" fmla="*/ 392363 h 579152"/>
                <a:gd name="connsiteX48" fmla="*/ 355020 w 654586"/>
                <a:gd name="connsiteY48" fmla="*/ 390214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7388 w 654586"/>
                <a:gd name="connsiteY45" fmla="*/ 392363 h 579152"/>
                <a:gd name="connsiteX46" fmla="*/ 359869 w 654586"/>
                <a:gd name="connsiteY46" fmla="*/ 394543 h 579152"/>
                <a:gd name="connsiteX47" fmla="*/ 357388 w 654586"/>
                <a:gd name="connsiteY47" fmla="*/ 392363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54586" h="579152">
                  <a:moveTo>
                    <a:pt x="428277" y="140240"/>
                  </a:moveTo>
                  <a:cubicBezTo>
                    <a:pt x="541888" y="140240"/>
                    <a:pt x="634012" y="232364"/>
                    <a:pt x="634012" y="345976"/>
                  </a:cubicBezTo>
                  <a:cubicBezTo>
                    <a:pt x="634012" y="397127"/>
                    <a:pt x="615341" y="443922"/>
                    <a:pt x="584443" y="479915"/>
                  </a:cubicBezTo>
                  <a:lnTo>
                    <a:pt x="648560" y="544030"/>
                  </a:lnTo>
                  <a:cubicBezTo>
                    <a:pt x="656595" y="552065"/>
                    <a:pt x="656595" y="565092"/>
                    <a:pt x="648560" y="573127"/>
                  </a:cubicBezTo>
                  <a:cubicBezTo>
                    <a:pt x="640525" y="581161"/>
                    <a:pt x="627499" y="581161"/>
                    <a:pt x="619463" y="573127"/>
                  </a:cubicBezTo>
                  <a:lnTo>
                    <a:pt x="619463" y="573127"/>
                  </a:lnTo>
                  <a:lnTo>
                    <a:pt x="554662" y="508325"/>
                  </a:lnTo>
                  <a:cubicBezTo>
                    <a:pt x="519786" y="535519"/>
                    <a:pt x="475921" y="551720"/>
                    <a:pt x="428277" y="551720"/>
                  </a:cubicBezTo>
                  <a:cubicBezTo>
                    <a:pt x="390579" y="551720"/>
                    <a:pt x="354316" y="541540"/>
                    <a:pt x="322639" y="522559"/>
                  </a:cubicBezTo>
                  <a:cubicBezTo>
                    <a:pt x="261047" y="485633"/>
                    <a:pt x="222532" y="419123"/>
                    <a:pt x="222532" y="345976"/>
                  </a:cubicBezTo>
                  <a:cubicBezTo>
                    <a:pt x="222532" y="232366"/>
                    <a:pt x="314663" y="140240"/>
                    <a:pt x="428277" y="140240"/>
                  </a:cubicBezTo>
                  <a:close/>
                  <a:moveTo>
                    <a:pt x="428277" y="181388"/>
                  </a:moveTo>
                  <a:cubicBezTo>
                    <a:pt x="337388" y="181388"/>
                    <a:pt x="263680" y="255092"/>
                    <a:pt x="263680" y="345976"/>
                  </a:cubicBezTo>
                  <a:cubicBezTo>
                    <a:pt x="263680" y="404512"/>
                    <a:pt x="294480" y="457700"/>
                    <a:pt x="343795" y="487267"/>
                  </a:cubicBezTo>
                  <a:cubicBezTo>
                    <a:pt x="369123" y="502443"/>
                    <a:pt x="398083" y="510572"/>
                    <a:pt x="428277" y="510572"/>
                  </a:cubicBezTo>
                  <a:cubicBezTo>
                    <a:pt x="519163" y="510572"/>
                    <a:pt x="592864" y="436870"/>
                    <a:pt x="592864" y="345976"/>
                  </a:cubicBezTo>
                  <a:cubicBezTo>
                    <a:pt x="592864" y="255090"/>
                    <a:pt x="519162" y="181388"/>
                    <a:pt x="428277" y="181388"/>
                  </a:cubicBezTo>
                  <a:close/>
                  <a:moveTo>
                    <a:pt x="499699" y="0"/>
                  </a:moveTo>
                  <a:cubicBezTo>
                    <a:pt x="532260" y="0"/>
                    <a:pt x="558764" y="26508"/>
                    <a:pt x="558764" y="59065"/>
                  </a:cubicBezTo>
                  <a:lnTo>
                    <a:pt x="558764" y="59065"/>
                  </a:lnTo>
                  <a:lnTo>
                    <a:pt x="558764" y="108830"/>
                  </a:lnTo>
                  <a:cubicBezTo>
                    <a:pt x="558764" y="120192"/>
                    <a:pt x="549553" y="129404"/>
                    <a:pt x="538190" y="129404"/>
                  </a:cubicBezTo>
                  <a:cubicBezTo>
                    <a:pt x="526828" y="129404"/>
                    <a:pt x="517616" y="120192"/>
                    <a:pt x="517616" y="108830"/>
                  </a:cubicBezTo>
                  <a:lnTo>
                    <a:pt x="517616" y="108830"/>
                  </a:lnTo>
                  <a:lnTo>
                    <a:pt x="517616" y="59065"/>
                  </a:lnTo>
                  <a:cubicBezTo>
                    <a:pt x="517616" y="49232"/>
                    <a:pt x="509533" y="41148"/>
                    <a:pt x="499699" y="41148"/>
                  </a:cubicBezTo>
                  <a:lnTo>
                    <a:pt x="499699" y="41148"/>
                  </a:lnTo>
                  <a:lnTo>
                    <a:pt x="59056" y="41148"/>
                  </a:lnTo>
                  <a:cubicBezTo>
                    <a:pt x="49226" y="41148"/>
                    <a:pt x="41148" y="49228"/>
                    <a:pt x="41148" y="59065"/>
                  </a:cubicBezTo>
                  <a:lnTo>
                    <a:pt x="41148" y="59065"/>
                  </a:lnTo>
                  <a:lnTo>
                    <a:pt x="41148" y="415066"/>
                  </a:lnTo>
                  <a:cubicBezTo>
                    <a:pt x="41148" y="424905"/>
                    <a:pt x="49226" y="432984"/>
                    <a:pt x="59056" y="432984"/>
                  </a:cubicBezTo>
                  <a:lnTo>
                    <a:pt x="59056" y="432984"/>
                  </a:lnTo>
                  <a:lnTo>
                    <a:pt x="191624" y="432984"/>
                  </a:lnTo>
                  <a:cubicBezTo>
                    <a:pt x="202987" y="432984"/>
                    <a:pt x="212198" y="442195"/>
                    <a:pt x="212198" y="453558"/>
                  </a:cubicBezTo>
                  <a:cubicBezTo>
                    <a:pt x="212198" y="464921"/>
                    <a:pt x="202987" y="474132"/>
                    <a:pt x="191624" y="474132"/>
                  </a:cubicBezTo>
                  <a:lnTo>
                    <a:pt x="191624" y="474132"/>
                  </a:lnTo>
                  <a:lnTo>
                    <a:pt x="59056" y="474132"/>
                  </a:lnTo>
                  <a:cubicBezTo>
                    <a:pt x="26500" y="474132"/>
                    <a:pt x="0" y="447628"/>
                    <a:pt x="0" y="415066"/>
                  </a:cubicBezTo>
                  <a:lnTo>
                    <a:pt x="0" y="415066"/>
                  </a:lnTo>
                  <a:lnTo>
                    <a:pt x="0" y="59065"/>
                  </a:lnTo>
                  <a:cubicBezTo>
                    <a:pt x="0" y="26504"/>
                    <a:pt x="26500" y="0"/>
                    <a:pt x="59056" y="0"/>
                  </a:cubicBezTo>
                  <a:lnTo>
                    <a:pt x="59056" y="0"/>
                  </a:lnTo>
                  <a:lnTo>
                    <a:pt x="499699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82" name="Freeform 32">
              <a:extLst>
                <a:ext uri="{FF2B5EF4-FFF2-40B4-BE49-F238E27FC236}">
                  <a16:creationId xmlns:a16="http://schemas.microsoft.com/office/drawing/2014/main" id="{0A6B571F-F71B-466D-91E7-611AAE521825}"/>
                </a:ext>
              </a:extLst>
            </p:cNvPr>
            <p:cNvSpPr/>
            <p:nvPr/>
          </p:nvSpPr>
          <p:spPr>
            <a:xfrm>
              <a:off x="1488487" y="3062843"/>
              <a:ext cx="104257" cy="104257"/>
            </a:xfrm>
            <a:custGeom>
              <a:avLst/>
              <a:gdLst>
                <a:gd name="connsiteX0" fmla="*/ 52138 w 104257"/>
                <a:gd name="connsiteY0" fmla="*/ 104267 h 104257"/>
                <a:gd name="connsiteX1" fmla="*/ 104263 w 104257"/>
                <a:gd name="connsiteY1" fmla="*/ 52134 h 104257"/>
                <a:gd name="connsiteX2" fmla="*/ 52138 w 104257"/>
                <a:gd name="connsiteY2" fmla="*/ 9 h 104257"/>
                <a:gd name="connsiteX3" fmla="*/ 5 w 104257"/>
                <a:gd name="connsiteY3" fmla="*/ 52134 h 104257"/>
                <a:gd name="connsiteX4" fmla="*/ 52138 w 104257"/>
                <a:gd name="connsiteY4" fmla="*/ 104267 h 104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257" h="104257">
                  <a:moveTo>
                    <a:pt x="52138" y="104267"/>
                  </a:moveTo>
                  <a:cubicBezTo>
                    <a:pt x="80844" y="104267"/>
                    <a:pt x="104263" y="80849"/>
                    <a:pt x="104263" y="52134"/>
                  </a:cubicBezTo>
                  <a:cubicBezTo>
                    <a:pt x="104263" y="23428"/>
                    <a:pt x="80844" y="9"/>
                    <a:pt x="52138" y="9"/>
                  </a:cubicBezTo>
                  <a:cubicBezTo>
                    <a:pt x="23424" y="9"/>
                    <a:pt x="5" y="23428"/>
                    <a:pt x="5" y="52134"/>
                  </a:cubicBezTo>
                  <a:cubicBezTo>
                    <a:pt x="5" y="80849"/>
                    <a:pt x="23424" y="104267"/>
                    <a:pt x="52138" y="104267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83" name="Freeform 33">
              <a:extLst>
                <a:ext uri="{FF2B5EF4-FFF2-40B4-BE49-F238E27FC236}">
                  <a16:creationId xmlns:a16="http://schemas.microsoft.com/office/drawing/2014/main" id="{4AC66D55-568E-4DB7-B670-6F6809E96F61}"/>
                </a:ext>
              </a:extLst>
            </p:cNvPr>
            <p:cNvSpPr/>
            <p:nvPr/>
          </p:nvSpPr>
          <p:spPr>
            <a:xfrm>
              <a:off x="1404978" y="3227994"/>
              <a:ext cx="197979" cy="210666"/>
            </a:xfrm>
            <a:custGeom>
              <a:avLst/>
              <a:gdLst>
                <a:gd name="connsiteX0" fmla="*/ 197985 w 197979"/>
                <a:gd name="connsiteY0" fmla="*/ 210676 h 210666"/>
                <a:gd name="connsiteX1" fmla="*/ 168781 w 197979"/>
                <a:gd name="connsiteY1" fmla="*/ 97818 h 210666"/>
                <a:gd name="connsiteX2" fmla="*/ 175353 w 197979"/>
                <a:gd name="connsiteY2" fmla="*/ 42724 h 210666"/>
                <a:gd name="connsiteX3" fmla="*/ 144837 w 197979"/>
                <a:gd name="connsiteY3" fmla="*/ 13981 h 210666"/>
                <a:gd name="connsiteX4" fmla="*/ 74471 w 197979"/>
                <a:gd name="connsiteY4" fmla="*/ 13981 h 210666"/>
                <a:gd name="connsiteX5" fmla="*/ 5 w 197979"/>
                <a:gd name="connsiteY5" fmla="*/ 84112 h 210666"/>
                <a:gd name="connsiteX6" fmla="*/ 14 w 197979"/>
                <a:gd name="connsiteY6" fmla="*/ 172184 h 210666"/>
                <a:gd name="connsiteX7" fmla="*/ 38496 w 197979"/>
                <a:gd name="connsiteY7" fmla="*/ 210676 h 210666"/>
                <a:gd name="connsiteX8" fmla="*/ 124777 w 197979"/>
                <a:gd name="connsiteY8" fmla="*/ 210676 h 210666"/>
                <a:gd name="connsiteX9" fmla="*/ 191638 w 197979"/>
                <a:gd name="connsiteY9" fmla="*/ 210676 h 210666"/>
                <a:gd name="connsiteX10" fmla="*/ 197985 w 197979"/>
                <a:gd name="connsiteY10" fmla="*/ 210676 h 21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7979" h="210666">
                  <a:moveTo>
                    <a:pt x="197985" y="210676"/>
                  </a:moveTo>
                  <a:cubicBezTo>
                    <a:pt x="179382" y="177263"/>
                    <a:pt x="168781" y="138771"/>
                    <a:pt x="168781" y="97818"/>
                  </a:cubicBezTo>
                  <a:cubicBezTo>
                    <a:pt x="168781" y="78844"/>
                    <a:pt x="171062" y="60385"/>
                    <a:pt x="175353" y="42724"/>
                  </a:cubicBezTo>
                  <a:lnTo>
                    <a:pt x="144837" y="13981"/>
                  </a:lnTo>
                  <a:cubicBezTo>
                    <a:pt x="125048" y="-4648"/>
                    <a:pt x="94260" y="-4648"/>
                    <a:pt x="74471" y="13981"/>
                  </a:cubicBezTo>
                  <a:lnTo>
                    <a:pt x="5" y="84112"/>
                  </a:lnTo>
                  <a:lnTo>
                    <a:pt x="14" y="172184"/>
                  </a:lnTo>
                  <a:cubicBezTo>
                    <a:pt x="14" y="193386"/>
                    <a:pt x="17304" y="210676"/>
                    <a:pt x="38496" y="210676"/>
                  </a:cubicBezTo>
                  <a:lnTo>
                    <a:pt x="124777" y="210676"/>
                  </a:lnTo>
                  <a:lnTo>
                    <a:pt x="191638" y="210676"/>
                  </a:lnTo>
                  <a:lnTo>
                    <a:pt x="197985" y="210676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84" name="Picture 40">
            <a:extLst>
              <a:ext uri="{FF2B5EF4-FFF2-40B4-BE49-F238E27FC236}">
                <a16:creationId xmlns:a16="http://schemas.microsoft.com/office/drawing/2014/main" id="{7300CC28-19D2-4C8B-B7B2-05B5383145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82" t="4445" r="11983" b="22189"/>
          <a:stretch/>
        </p:blipFill>
        <p:spPr>
          <a:xfrm>
            <a:off x="1475588" y="3921145"/>
            <a:ext cx="292836" cy="292836"/>
          </a:xfrm>
          <a:prstGeom prst="ellipse">
            <a:avLst/>
          </a:prstGeom>
        </p:spPr>
      </p:pic>
      <p:sp>
        <p:nvSpPr>
          <p:cNvPr id="91" name="Rectangle 52">
            <a:extLst>
              <a:ext uri="{FF2B5EF4-FFF2-40B4-BE49-F238E27FC236}">
                <a16:creationId xmlns:a16="http://schemas.microsoft.com/office/drawing/2014/main" id="{81B47C22-5D2A-4DB8-8FD3-CB6BA58E7089}"/>
              </a:ext>
            </a:extLst>
          </p:cNvPr>
          <p:cNvSpPr/>
          <p:nvPr/>
        </p:nvSpPr>
        <p:spPr>
          <a:xfrm>
            <a:off x="1949339" y="3789168"/>
            <a:ext cx="24625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TW" sz="2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 by things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15366ABB-3B54-4D04-B1F0-39D0BE906669}"/>
              </a:ext>
            </a:extLst>
          </p:cNvPr>
          <p:cNvSpPr/>
          <p:nvPr/>
        </p:nvSpPr>
        <p:spPr>
          <a:xfrm rot="10800000">
            <a:off x="775151" y="4528332"/>
            <a:ext cx="4720531" cy="791386"/>
          </a:xfrm>
          <a:prstGeom prst="roundRect">
            <a:avLst/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75" name="Content Placeholder 12">
            <a:extLst>
              <a:ext uri="{FF2B5EF4-FFF2-40B4-BE49-F238E27FC236}">
                <a16:creationId xmlns:a16="http://schemas.microsoft.com/office/drawing/2014/main" id="{48205D9A-F2D3-4C90-80D9-47C9CFDFB2C2}"/>
              </a:ext>
            </a:extLst>
          </p:cNvPr>
          <p:cNvGrpSpPr/>
          <p:nvPr/>
        </p:nvGrpSpPr>
        <p:grpSpPr>
          <a:xfrm>
            <a:off x="1189470" y="4658650"/>
            <a:ext cx="654586" cy="579152"/>
            <a:chOff x="1384418" y="2985113"/>
            <a:chExt cx="654586" cy="579152"/>
          </a:xfrm>
          <a:solidFill>
            <a:srgbClr val="000000"/>
          </a:solidFill>
        </p:grpSpPr>
        <p:sp>
          <p:nvSpPr>
            <p:cNvPr id="76" name="Freeform 25">
              <a:extLst>
                <a:ext uri="{FF2B5EF4-FFF2-40B4-BE49-F238E27FC236}">
                  <a16:creationId xmlns:a16="http://schemas.microsoft.com/office/drawing/2014/main" id="{CB522159-43B6-4309-A447-FDBDCFD79560}"/>
                </a:ext>
              </a:extLst>
            </p:cNvPr>
            <p:cNvSpPr/>
            <p:nvPr/>
          </p:nvSpPr>
          <p:spPr>
            <a:xfrm>
              <a:off x="1384418" y="2985113"/>
              <a:ext cx="654586" cy="579152"/>
            </a:xfrm>
            <a:custGeom>
              <a:avLst/>
              <a:gdLst>
                <a:gd name="connsiteX0" fmla="*/ 428282 w 654586"/>
                <a:gd name="connsiteY0" fmla="*/ 140249 h 579152"/>
                <a:gd name="connsiteX1" fmla="*/ 634017 w 654586"/>
                <a:gd name="connsiteY1" fmla="*/ 345985 h 579152"/>
                <a:gd name="connsiteX2" fmla="*/ 584448 w 654586"/>
                <a:gd name="connsiteY2" fmla="*/ 479924 h 579152"/>
                <a:gd name="connsiteX3" fmla="*/ 648565 w 654586"/>
                <a:gd name="connsiteY3" fmla="*/ 544039 h 579152"/>
                <a:gd name="connsiteX4" fmla="*/ 648565 w 654586"/>
                <a:gd name="connsiteY4" fmla="*/ 573136 h 579152"/>
                <a:gd name="connsiteX5" fmla="*/ 619468 w 654586"/>
                <a:gd name="connsiteY5" fmla="*/ 573136 h 579152"/>
                <a:gd name="connsiteX6" fmla="*/ 619468 w 654586"/>
                <a:gd name="connsiteY6" fmla="*/ 573136 h 579152"/>
                <a:gd name="connsiteX7" fmla="*/ 554667 w 654586"/>
                <a:gd name="connsiteY7" fmla="*/ 508334 h 579152"/>
                <a:gd name="connsiteX8" fmla="*/ 428282 w 654586"/>
                <a:gd name="connsiteY8" fmla="*/ 551729 h 579152"/>
                <a:gd name="connsiteX9" fmla="*/ 322644 w 654586"/>
                <a:gd name="connsiteY9" fmla="*/ 522568 h 579152"/>
                <a:gd name="connsiteX10" fmla="*/ 222537 w 654586"/>
                <a:gd name="connsiteY10" fmla="*/ 345985 h 579152"/>
                <a:gd name="connsiteX11" fmla="*/ 428282 w 654586"/>
                <a:gd name="connsiteY11" fmla="*/ 140249 h 579152"/>
                <a:gd name="connsiteX12" fmla="*/ 428282 w 654586"/>
                <a:gd name="connsiteY12" fmla="*/ 181397 h 579152"/>
                <a:gd name="connsiteX13" fmla="*/ 263685 w 654586"/>
                <a:gd name="connsiteY13" fmla="*/ 345985 h 579152"/>
                <a:gd name="connsiteX14" fmla="*/ 343800 w 654586"/>
                <a:gd name="connsiteY14" fmla="*/ 487276 h 579152"/>
                <a:gd name="connsiteX15" fmla="*/ 428282 w 654586"/>
                <a:gd name="connsiteY15" fmla="*/ 510581 h 579152"/>
                <a:gd name="connsiteX16" fmla="*/ 592869 w 654586"/>
                <a:gd name="connsiteY16" fmla="*/ 345985 h 579152"/>
                <a:gd name="connsiteX17" fmla="*/ 428282 w 654586"/>
                <a:gd name="connsiteY17" fmla="*/ 181397 h 579152"/>
                <a:gd name="connsiteX18" fmla="*/ 499704 w 654586"/>
                <a:gd name="connsiteY18" fmla="*/ 9 h 579152"/>
                <a:gd name="connsiteX19" fmla="*/ 558769 w 654586"/>
                <a:gd name="connsiteY19" fmla="*/ 59074 h 579152"/>
                <a:gd name="connsiteX20" fmla="*/ 558769 w 654586"/>
                <a:gd name="connsiteY20" fmla="*/ 59074 h 579152"/>
                <a:gd name="connsiteX21" fmla="*/ 558769 w 654586"/>
                <a:gd name="connsiteY21" fmla="*/ 108839 h 579152"/>
                <a:gd name="connsiteX22" fmla="*/ 538195 w 654586"/>
                <a:gd name="connsiteY22" fmla="*/ 129413 h 579152"/>
                <a:gd name="connsiteX23" fmla="*/ 517621 w 654586"/>
                <a:gd name="connsiteY23" fmla="*/ 108839 h 579152"/>
                <a:gd name="connsiteX24" fmla="*/ 517621 w 654586"/>
                <a:gd name="connsiteY24" fmla="*/ 108839 h 579152"/>
                <a:gd name="connsiteX25" fmla="*/ 517621 w 654586"/>
                <a:gd name="connsiteY25" fmla="*/ 59074 h 579152"/>
                <a:gd name="connsiteX26" fmla="*/ 499704 w 654586"/>
                <a:gd name="connsiteY26" fmla="*/ 41157 h 579152"/>
                <a:gd name="connsiteX27" fmla="*/ 499704 w 654586"/>
                <a:gd name="connsiteY27" fmla="*/ 41157 h 579152"/>
                <a:gd name="connsiteX28" fmla="*/ 59061 w 654586"/>
                <a:gd name="connsiteY28" fmla="*/ 41157 h 579152"/>
                <a:gd name="connsiteX29" fmla="*/ 41153 w 654586"/>
                <a:gd name="connsiteY29" fmla="*/ 59074 h 579152"/>
                <a:gd name="connsiteX30" fmla="*/ 41153 w 654586"/>
                <a:gd name="connsiteY30" fmla="*/ 59074 h 579152"/>
                <a:gd name="connsiteX31" fmla="*/ 41153 w 654586"/>
                <a:gd name="connsiteY31" fmla="*/ 415075 h 579152"/>
                <a:gd name="connsiteX32" fmla="*/ 59061 w 654586"/>
                <a:gd name="connsiteY32" fmla="*/ 432993 h 579152"/>
                <a:gd name="connsiteX33" fmla="*/ 59061 w 654586"/>
                <a:gd name="connsiteY33" fmla="*/ 432993 h 579152"/>
                <a:gd name="connsiteX34" fmla="*/ 191629 w 654586"/>
                <a:gd name="connsiteY34" fmla="*/ 432993 h 579152"/>
                <a:gd name="connsiteX35" fmla="*/ 212203 w 654586"/>
                <a:gd name="connsiteY35" fmla="*/ 453567 h 579152"/>
                <a:gd name="connsiteX36" fmla="*/ 191629 w 654586"/>
                <a:gd name="connsiteY36" fmla="*/ 474141 h 579152"/>
                <a:gd name="connsiteX37" fmla="*/ 191629 w 654586"/>
                <a:gd name="connsiteY37" fmla="*/ 474141 h 579152"/>
                <a:gd name="connsiteX38" fmla="*/ 59061 w 654586"/>
                <a:gd name="connsiteY38" fmla="*/ 474141 h 579152"/>
                <a:gd name="connsiteX39" fmla="*/ 5 w 654586"/>
                <a:gd name="connsiteY39" fmla="*/ 415075 h 579152"/>
                <a:gd name="connsiteX40" fmla="*/ 5 w 654586"/>
                <a:gd name="connsiteY40" fmla="*/ 415075 h 579152"/>
                <a:gd name="connsiteX41" fmla="*/ 5 w 654586"/>
                <a:gd name="connsiteY41" fmla="*/ 59074 h 579152"/>
                <a:gd name="connsiteX42" fmla="*/ 59061 w 654586"/>
                <a:gd name="connsiteY42" fmla="*/ 9 h 579152"/>
                <a:gd name="connsiteX43" fmla="*/ 59061 w 654586"/>
                <a:gd name="connsiteY43" fmla="*/ 9 h 579152"/>
                <a:gd name="connsiteX44" fmla="*/ 367578 w 654586"/>
                <a:gd name="connsiteY44" fmla="*/ 374285 h 579152"/>
                <a:gd name="connsiteX45" fmla="*/ 370148 w 654586"/>
                <a:gd name="connsiteY45" fmla="*/ 375765 h 579152"/>
                <a:gd name="connsiteX46" fmla="*/ 374646 w 654586"/>
                <a:gd name="connsiteY46" fmla="*/ 378073 h 579152"/>
                <a:gd name="connsiteX47" fmla="*/ 387157 w 654586"/>
                <a:gd name="connsiteY47" fmla="*/ 383281 h 579152"/>
                <a:gd name="connsiteX48" fmla="*/ 427892 w 654586"/>
                <a:gd name="connsiteY48" fmla="*/ 390850 h 579152"/>
                <a:gd name="connsiteX49" fmla="*/ 482551 w 654586"/>
                <a:gd name="connsiteY49" fmla="*/ 377586 h 579152"/>
                <a:gd name="connsiteX50" fmla="*/ 485878 w 654586"/>
                <a:gd name="connsiteY50" fmla="*/ 375758 h 579152"/>
                <a:gd name="connsiteX51" fmla="*/ 488369 w 654586"/>
                <a:gd name="connsiteY51" fmla="*/ 374337 h 579152"/>
                <a:gd name="connsiteX52" fmla="*/ 501629 w 654586"/>
                <a:gd name="connsiteY52" fmla="*/ 390195 h 579152"/>
                <a:gd name="connsiteX53" fmla="*/ 499126 w 654586"/>
                <a:gd name="connsiteY53" fmla="*/ 392404 h 579152"/>
                <a:gd name="connsiteX54" fmla="*/ 427892 w 654586"/>
                <a:gd name="connsiteY54" fmla="*/ 417998 h 579152"/>
                <a:gd name="connsiteX55" fmla="*/ 359874 w 654586"/>
                <a:gd name="connsiteY55" fmla="*/ 394552 h 579152"/>
                <a:gd name="connsiteX56" fmla="*/ 357393 w 654586"/>
                <a:gd name="connsiteY56" fmla="*/ 392372 h 579152"/>
                <a:gd name="connsiteX57" fmla="*/ 355025 w 654586"/>
                <a:gd name="connsiteY57" fmla="*/ 390223 h 579152"/>
                <a:gd name="connsiteX58" fmla="*/ 367578 w 654586"/>
                <a:gd name="connsiteY58" fmla="*/ 374285 h 579152"/>
                <a:gd name="connsiteX59" fmla="*/ 364840 w 654586"/>
                <a:gd name="connsiteY59" fmla="*/ 284267 h 579152"/>
                <a:gd name="connsiteX60" fmla="*/ 390558 w 654586"/>
                <a:gd name="connsiteY60" fmla="*/ 308699 h 579152"/>
                <a:gd name="connsiteX61" fmla="*/ 364840 w 654586"/>
                <a:gd name="connsiteY61" fmla="*/ 333131 h 579152"/>
                <a:gd name="connsiteX62" fmla="*/ 339123 w 654586"/>
                <a:gd name="connsiteY62" fmla="*/ 308699 h 579152"/>
                <a:gd name="connsiteX63" fmla="*/ 364840 w 654586"/>
                <a:gd name="connsiteY63" fmla="*/ 284267 h 579152"/>
                <a:gd name="connsiteX64" fmla="*/ 491713 w 654586"/>
                <a:gd name="connsiteY64" fmla="*/ 284267 h 579152"/>
                <a:gd name="connsiteX65" fmla="*/ 517431 w 654586"/>
                <a:gd name="connsiteY65" fmla="*/ 308699 h 579152"/>
                <a:gd name="connsiteX66" fmla="*/ 491713 w 654586"/>
                <a:gd name="connsiteY66" fmla="*/ 333131 h 579152"/>
                <a:gd name="connsiteX67" fmla="*/ 465996 w 654586"/>
                <a:gd name="connsiteY67" fmla="*/ 308699 h 579152"/>
                <a:gd name="connsiteX68" fmla="*/ 491713 w 654586"/>
                <a:gd name="connsiteY68" fmla="*/ 284267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90553 w 654586"/>
                <a:gd name="connsiteY61" fmla="*/ 308690 h 579152"/>
                <a:gd name="connsiteX62" fmla="*/ 364835 w 654586"/>
                <a:gd name="connsiteY62" fmla="*/ 333122 h 579152"/>
                <a:gd name="connsiteX63" fmla="*/ 339118 w 654586"/>
                <a:gd name="connsiteY63" fmla="*/ 308690 h 579152"/>
                <a:gd name="connsiteX64" fmla="*/ 364835 w 654586"/>
                <a:gd name="connsiteY64" fmla="*/ 284258 h 579152"/>
                <a:gd name="connsiteX65" fmla="*/ 465991 w 654586"/>
                <a:gd name="connsiteY65" fmla="*/ 308690 h 579152"/>
                <a:gd name="connsiteX66" fmla="*/ 517426 w 654586"/>
                <a:gd name="connsiteY66" fmla="*/ 308690 h 579152"/>
                <a:gd name="connsiteX67" fmla="*/ 491708 w 654586"/>
                <a:gd name="connsiteY67" fmla="*/ 333122 h 579152"/>
                <a:gd name="connsiteX68" fmla="*/ 465991 w 654586"/>
                <a:gd name="connsiteY68" fmla="*/ 308690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90553 w 654586"/>
                <a:gd name="connsiteY61" fmla="*/ 308690 h 579152"/>
                <a:gd name="connsiteX62" fmla="*/ 364835 w 654586"/>
                <a:gd name="connsiteY62" fmla="*/ 333122 h 579152"/>
                <a:gd name="connsiteX63" fmla="*/ 339118 w 654586"/>
                <a:gd name="connsiteY63" fmla="*/ 308690 h 579152"/>
                <a:gd name="connsiteX64" fmla="*/ 364835 w 654586"/>
                <a:gd name="connsiteY64" fmla="*/ 284258 h 579152"/>
                <a:gd name="connsiteX65" fmla="*/ 465991 w 654586"/>
                <a:gd name="connsiteY65" fmla="*/ 308690 h 579152"/>
                <a:gd name="connsiteX66" fmla="*/ 491708 w 654586"/>
                <a:gd name="connsiteY66" fmla="*/ 333122 h 579152"/>
                <a:gd name="connsiteX67" fmla="*/ 465991 w 654586"/>
                <a:gd name="connsiteY67" fmla="*/ 308690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90553 w 654586"/>
                <a:gd name="connsiteY61" fmla="*/ 308690 h 579152"/>
                <a:gd name="connsiteX62" fmla="*/ 364835 w 654586"/>
                <a:gd name="connsiteY62" fmla="*/ 333122 h 579152"/>
                <a:gd name="connsiteX63" fmla="*/ 339118 w 654586"/>
                <a:gd name="connsiteY63" fmla="*/ 308690 h 579152"/>
                <a:gd name="connsiteX64" fmla="*/ 364835 w 654586"/>
                <a:gd name="connsiteY64" fmla="*/ 284258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64835 w 654586"/>
                <a:gd name="connsiteY61" fmla="*/ 333122 h 579152"/>
                <a:gd name="connsiteX62" fmla="*/ 339118 w 654586"/>
                <a:gd name="connsiteY62" fmla="*/ 308690 h 579152"/>
                <a:gd name="connsiteX63" fmla="*/ 364835 w 654586"/>
                <a:gd name="connsiteY63" fmla="*/ 284258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39118 w 654586"/>
                <a:gd name="connsiteY61" fmla="*/ 308690 h 579152"/>
                <a:gd name="connsiteX62" fmla="*/ 364835 w 654586"/>
                <a:gd name="connsiteY62" fmla="*/ 284258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27887 w 654586"/>
                <a:gd name="connsiteY54" fmla="*/ 417989 h 579152"/>
                <a:gd name="connsiteX55" fmla="*/ 359869 w 654586"/>
                <a:gd name="connsiteY55" fmla="*/ 394543 h 579152"/>
                <a:gd name="connsiteX56" fmla="*/ 357388 w 654586"/>
                <a:gd name="connsiteY56" fmla="*/ 392363 h 579152"/>
                <a:gd name="connsiteX57" fmla="*/ 355020 w 654586"/>
                <a:gd name="connsiteY57" fmla="*/ 390214 h 579152"/>
                <a:gd name="connsiteX58" fmla="*/ 367573 w 654586"/>
                <a:gd name="connsiteY58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427887 w 654586"/>
                <a:gd name="connsiteY53" fmla="*/ 417989 h 579152"/>
                <a:gd name="connsiteX54" fmla="*/ 359869 w 654586"/>
                <a:gd name="connsiteY54" fmla="*/ 394543 h 579152"/>
                <a:gd name="connsiteX55" fmla="*/ 357388 w 654586"/>
                <a:gd name="connsiteY55" fmla="*/ 392363 h 579152"/>
                <a:gd name="connsiteX56" fmla="*/ 355020 w 654586"/>
                <a:gd name="connsiteY56" fmla="*/ 390214 h 579152"/>
                <a:gd name="connsiteX57" fmla="*/ 367573 w 654586"/>
                <a:gd name="connsiteY57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27887 w 654586"/>
                <a:gd name="connsiteY52" fmla="*/ 417989 h 579152"/>
                <a:gd name="connsiteX53" fmla="*/ 359869 w 654586"/>
                <a:gd name="connsiteY53" fmla="*/ 394543 h 579152"/>
                <a:gd name="connsiteX54" fmla="*/ 357388 w 654586"/>
                <a:gd name="connsiteY54" fmla="*/ 392363 h 579152"/>
                <a:gd name="connsiteX55" fmla="*/ 355020 w 654586"/>
                <a:gd name="connsiteY55" fmla="*/ 390214 h 579152"/>
                <a:gd name="connsiteX56" fmla="*/ 367573 w 654586"/>
                <a:gd name="connsiteY56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359869 w 654586"/>
                <a:gd name="connsiteY52" fmla="*/ 394543 h 579152"/>
                <a:gd name="connsiteX53" fmla="*/ 357388 w 654586"/>
                <a:gd name="connsiteY53" fmla="*/ 392363 h 579152"/>
                <a:gd name="connsiteX54" fmla="*/ 355020 w 654586"/>
                <a:gd name="connsiteY54" fmla="*/ 390214 h 579152"/>
                <a:gd name="connsiteX55" fmla="*/ 367573 w 654586"/>
                <a:gd name="connsiteY55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359869 w 654586"/>
                <a:gd name="connsiteY51" fmla="*/ 394543 h 579152"/>
                <a:gd name="connsiteX52" fmla="*/ 357388 w 654586"/>
                <a:gd name="connsiteY52" fmla="*/ 392363 h 579152"/>
                <a:gd name="connsiteX53" fmla="*/ 355020 w 654586"/>
                <a:gd name="connsiteY53" fmla="*/ 390214 h 579152"/>
                <a:gd name="connsiteX54" fmla="*/ 367573 w 654586"/>
                <a:gd name="connsiteY54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82546 w 654586"/>
                <a:gd name="connsiteY49" fmla="*/ 377577 h 579152"/>
                <a:gd name="connsiteX50" fmla="*/ 359869 w 654586"/>
                <a:gd name="connsiteY50" fmla="*/ 394543 h 579152"/>
                <a:gd name="connsiteX51" fmla="*/ 357388 w 654586"/>
                <a:gd name="connsiteY51" fmla="*/ 392363 h 579152"/>
                <a:gd name="connsiteX52" fmla="*/ 355020 w 654586"/>
                <a:gd name="connsiteY52" fmla="*/ 390214 h 579152"/>
                <a:gd name="connsiteX53" fmla="*/ 367573 w 654586"/>
                <a:gd name="connsiteY53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359869 w 654586"/>
                <a:gd name="connsiteY49" fmla="*/ 394543 h 579152"/>
                <a:gd name="connsiteX50" fmla="*/ 357388 w 654586"/>
                <a:gd name="connsiteY50" fmla="*/ 392363 h 579152"/>
                <a:gd name="connsiteX51" fmla="*/ 355020 w 654586"/>
                <a:gd name="connsiteY51" fmla="*/ 390214 h 579152"/>
                <a:gd name="connsiteX52" fmla="*/ 367573 w 654586"/>
                <a:gd name="connsiteY52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59869 w 654586"/>
                <a:gd name="connsiteY48" fmla="*/ 394543 h 579152"/>
                <a:gd name="connsiteX49" fmla="*/ 357388 w 654586"/>
                <a:gd name="connsiteY49" fmla="*/ 392363 h 579152"/>
                <a:gd name="connsiteX50" fmla="*/ 355020 w 654586"/>
                <a:gd name="connsiteY50" fmla="*/ 390214 h 579152"/>
                <a:gd name="connsiteX51" fmla="*/ 367573 w 654586"/>
                <a:gd name="connsiteY51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5020 w 654586"/>
                <a:gd name="connsiteY45" fmla="*/ 390214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59869 w 654586"/>
                <a:gd name="connsiteY48" fmla="*/ 394543 h 579152"/>
                <a:gd name="connsiteX49" fmla="*/ 357388 w 654586"/>
                <a:gd name="connsiteY49" fmla="*/ 392363 h 579152"/>
                <a:gd name="connsiteX50" fmla="*/ 355020 w 654586"/>
                <a:gd name="connsiteY50" fmla="*/ 390214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5020 w 654586"/>
                <a:gd name="connsiteY45" fmla="*/ 390214 h 579152"/>
                <a:gd name="connsiteX46" fmla="*/ 370143 w 654586"/>
                <a:gd name="connsiteY46" fmla="*/ 375756 h 579152"/>
                <a:gd name="connsiteX47" fmla="*/ 359869 w 654586"/>
                <a:gd name="connsiteY47" fmla="*/ 394543 h 579152"/>
                <a:gd name="connsiteX48" fmla="*/ 357388 w 654586"/>
                <a:gd name="connsiteY48" fmla="*/ 392363 h 579152"/>
                <a:gd name="connsiteX49" fmla="*/ 355020 w 654586"/>
                <a:gd name="connsiteY49" fmla="*/ 390214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5020 w 654586"/>
                <a:gd name="connsiteY45" fmla="*/ 390214 h 579152"/>
                <a:gd name="connsiteX46" fmla="*/ 359869 w 654586"/>
                <a:gd name="connsiteY46" fmla="*/ 394543 h 579152"/>
                <a:gd name="connsiteX47" fmla="*/ 357388 w 654586"/>
                <a:gd name="connsiteY47" fmla="*/ 392363 h 579152"/>
                <a:gd name="connsiteX48" fmla="*/ 355020 w 654586"/>
                <a:gd name="connsiteY48" fmla="*/ 390214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7388 w 654586"/>
                <a:gd name="connsiteY45" fmla="*/ 392363 h 579152"/>
                <a:gd name="connsiteX46" fmla="*/ 359869 w 654586"/>
                <a:gd name="connsiteY46" fmla="*/ 394543 h 579152"/>
                <a:gd name="connsiteX47" fmla="*/ 357388 w 654586"/>
                <a:gd name="connsiteY47" fmla="*/ 392363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54586" h="579152">
                  <a:moveTo>
                    <a:pt x="428277" y="140240"/>
                  </a:moveTo>
                  <a:cubicBezTo>
                    <a:pt x="541888" y="140240"/>
                    <a:pt x="634012" y="232364"/>
                    <a:pt x="634012" y="345976"/>
                  </a:cubicBezTo>
                  <a:cubicBezTo>
                    <a:pt x="634012" y="397127"/>
                    <a:pt x="615341" y="443922"/>
                    <a:pt x="584443" y="479915"/>
                  </a:cubicBezTo>
                  <a:lnTo>
                    <a:pt x="648560" y="544030"/>
                  </a:lnTo>
                  <a:cubicBezTo>
                    <a:pt x="656595" y="552065"/>
                    <a:pt x="656595" y="565092"/>
                    <a:pt x="648560" y="573127"/>
                  </a:cubicBezTo>
                  <a:cubicBezTo>
                    <a:pt x="640525" y="581161"/>
                    <a:pt x="627499" y="581161"/>
                    <a:pt x="619463" y="573127"/>
                  </a:cubicBezTo>
                  <a:lnTo>
                    <a:pt x="619463" y="573127"/>
                  </a:lnTo>
                  <a:lnTo>
                    <a:pt x="554662" y="508325"/>
                  </a:lnTo>
                  <a:cubicBezTo>
                    <a:pt x="519786" y="535519"/>
                    <a:pt x="475921" y="551720"/>
                    <a:pt x="428277" y="551720"/>
                  </a:cubicBezTo>
                  <a:cubicBezTo>
                    <a:pt x="390579" y="551720"/>
                    <a:pt x="354316" y="541540"/>
                    <a:pt x="322639" y="522559"/>
                  </a:cubicBezTo>
                  <a:cubicBezTo>
                    <a:pt x="261047" y="485633"/>
                    <a:pt x="222532" y="419123"/>
                    <a:pt x="222532" y="345976"/>
                  </a:cubicBezTo>
                  <a:cubicBezTo>
                    <a:pt x="222532" y="232366"/>
                    <a:pt x="314663" y="140240"/>
                    <a:pt x="428277" y="140240"/>
                  </a:cubicBezTo>
                  <a:close/>
                  <a:moveTo>
                    <a:pt x="428277" y="181388"/>
                  </a:moveTo>
                  <a:cubicBezTo>
                    <a:pt x="337388" y="181388"/>
                    <a:pt x="263680" y="255092"/>
                    <a:pt x="263680" y="345976"/>
                  </a:cubicBezTo>
                  <a:cubicBezTo>
                    <a:pt x="263680" y="404512"/>
                    <a:pt x="294480" y="457700"/>
                    <a:pt x="343795" y="487267"/>
                  </a:cubicBezTo>
                  <a:cubicBezTo>
                    <a:pt x="369123" y="502443"/>
                    <a:pt x="398083" y="510572"/>
                    <a:pt x="428277" y="510572"/>
                  </a:cubicBezTo>
                  <a:cubicBezTo>
                    <a:pt x="519163" y="510572"/>
                    <a:pt x="592864" y="436870"/>
                    <a:pt x="592864" y="345976"/>
                  </a:cubicBezTo>
                  <a:cubicBezTo>
                    <a:pt x="592864" y="255090"/>
                    <a:pt x="519162" y="181388"/>
                    <a:pt x="428277" y="181388"/>
                  </a:cubicBezTo>
                  <a:close/>
                  <a:moveTo>
                    <a:pt x="499699" y="0"/>
                  </a:moveTo>
                  <a:cubicBezTo>
                    <a:pt x="532260" y="0"/>
                    <a:pt x="558764" y="26508"/>
                    <a:pt x="558764" y="59065"/>
                  </a:cubicBezTo>
                  <a:lnTo>
                    <a:pt x="558764" y="59065"/>
                  </a:lnTo>
                  <a:lnTo>
                    <a:pt x="558764" y="108830"/>
                  </a:lnTo>
                  <a:cubicBezTo>
                    <a:pt x="558764" y="120192"/>
                    <a:pt x="549553" y="129404"/>
                    <a:pt x="538190" y="129404"/>
                  </a:cubicBezTo>
                  <a:cubicBezTo>
                    <a:pt x="526828" y="129404"/>
                    <a:pt x="517616" y="120192"/>
                    <a:pt x="517616" y="108830"/>
                  </a:cubicBezTo>
                  <a:lnTo>
                    <a:pt x="517616" y="108830"/>
                  </a:lnTo>
                  <a:lnTo>
                    <a:pt x="517616" y="59065"/>
                  </a:lnTo>
                  <a:cubicBezTo>
                    <a:pt x="517616" y="49232"/>
                    <a:pt x="509533" y="41148"/>
                    <a:pt x="499699" y="41148"/>
                  </a:cubicBezTo>
                  <a:lnTo>
                    <a:pt x="499699" y="41148"/>
                  </a:lnTo>
                  <a:lnTo>
                    <a:pt x="59056" y="41148"/>
                  </a:lnTo>
                  <a:cubicBezTo>
                    <a:pt x="49226" y="41148"/>
                    <a:pt x="41148" y="49228"/>
                    <a:pt x="41148" y="59065"/>
                  </a:cubicBezTo>
                  <a:lnTo>
                    <a:pt x="41148" y="59065"/>
                  </a:lnTo>
                  <a:lnTo>
                    <a:pt x="41148" y="415066"/>
                  </a:lnTo>
                  <a:cubicBezTo>
                    <a:pt x="41148" y="424905"/>
                    <a:pt x="49226" y="432984"/>
                    <a:pt x="59056" y="432984"/>
                  </a:cubicBezTo>
                  <a:lnTo>
                    <a:pt x="59056" y="432984"/>
                  </a:lnTo>
                  <a:lnTo>
                    <a:pt x="191624" y="432984"/>
                  </a:lnTo>
                  <a:cubicBezTo>
                    <a:pt x="202987" y="432984"/>
                    <a:pt x="212198" y="442195"/>
                    <a:pt x="212198" y="453558"/>
                  </a:cubicBezTo>
                  <a:cubicBezTo>
                    <a:pt x="212198" y="464921"/>
                    <a:pt x="202987" y="474132"/>
                    <a:pt x="191624" y="474132"/>
                  </a:cubicBezTo>
                  <a:lnTo>
                    <a:pt x="191624" y="474132"/>
                  </a:lnTo>
                  <a:lnTo>
                    <a:pt x="59056" y="474132"/>
                  </a:lnTo>
                  <a:cubicBezTo>
                    <a:pt x="26500" y="474132"/>
                    <a:pt x="0" y="447628"/>
                    <a:pt x="0" y="415066"/>
                  </a:cubicBezTo>
                  <a:lnTo>
                    <a:pt x="0" y="415066"/>
                  </a:lnTo>
                  <a:lnTo>
                    <a:pt x="0" y="59065"/>
                  </a:lnTo>
                  <a:cubicBezTo>
                    <a:pt x="0" y="26504"/>
                    <a:pt x="26500" y="0"/>
                    <a:pt x="59056" y="0"/>
                  </a:cubicBezTo>
                  <a:lnTo>
                    <a:pt x="59056" y="0"/>
                  </a:lnTo>
                  <a:lnTo>
                    <a:pt x="499699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77" name="Freeform 26">
              <a:extLst>
                <a:ext uri="{FF2B5EF4-FFF2-40B4-BE49-F238E27FC236}">
                  <a16:creationId xmlns:a16="http://schemas.microsoft.com/office/drawing/2014/main" id="{28A1EE2A-B72B-4C3F-9C35-A9BF6B62D783}"/>
                </a:ext>
              </a:extLst>
            </p:cNvPr>
            <p:cNvSpPr/>
            <p:nvPr/>
          </p:nvSpPr>
          <p:spPr>
            <a:xfrm>
              <a:off x="1488487" y="3062843"/>
              <a:ext cx="104257" cy="104257"/>
            </a:xfrm>
            <a:custGeom>
              <a:avLst/>
              <a:gdLst>
                <a:gd name="connsiteX0" fmla="*/ 52138 w 104257"/>
                <a:gd name="connsiteY0" fmla="*/ 104267 h 104257"/>
                <a:gd name="connsiteX1" fmla="*/ 104263 w 104257"/>
                <a:gd name="connsiteY1" fmla="*/ 52134 h 104257"/>
                <a:gd name="connsiteX2" fmla="*/ 52138 w 104257"/>
                <a:gd name="connsiteY2" fmla="*/ 9 h 104257"/>
                <a:gd name="connsiteX3" fmla="*/ 5 w 104257"/>
                <a:gd name="connsiteY3" fmla="*/ 52134 h 104257"/>
                <a:gd name="connsiteX4" fmla="*/ 52138 w 104257"/>
                <a:gd name="connsiteY4" fmla="*/ 104267 h 104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257" h="104257">
                  <a:moveTo>
                    <a:pt x="52138" y="104267"/>
                  </a:moveTo>
                  <a:cubicBezTo>
                    <a:pt x="80844" y="104267"/>
                    <a:pt x="104263" y="80849"/>
                    <a:pt x="104263" y="52134"/>
                  </a:cubicBezTo>
                  <a:cubicBezTo>
                    <a:pt x="104263" y="23428"/>
                    <a:pt x="80844" y="9"/>
                    <a:pt x="52138" y="9"/>
                  </a:cubicBezTo>
                  <a:cubicBezTo>
                    <a:pt x="23424" y="9"/>
                    <a:pt x="5" y="23428"/>
                    <a:pt x="5" y="52134"/>
                  </a:cubicBezTo>
                  <a:cubicBezTo>
                    <a:pt x="5" y="80849"/>
                    <a:pt x="23424" y="104267"/>
                    <a:pt x="52138" y="104267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78" name="Freeform 27">
              <a:extLst>
                <a:ext uri="{FF2B5EF4-FFF2-40B4-BE49-F238E27FC236}">
                  <a16:creationId xmlns:a16="http://schemas.microsoft.com/office/drawing/2014/main" id="{8626B781-7940-490E-AE6C-2FA6CA4E4F5B}"/>
                </a:ext>
              </a:extLst>
            </p:cNvPr>
            <p:cNvSpPr/>
            <p:nvPr/>
          </p:nvSpPr>
          <p:spPr>
            <a:xfrm>
              <a:off x="1404978" y="3227994"/>
              <a:ext cx="197979" cy="210666"/>
            </a:xfrm>
            <a:custGeom>
              <a:avLst/>
              <a:gdLst>
                <a:gd name="connsiteX0" fmla="*/ 197985 w 197979"/>
                <a:gd name="connsiteY0" fmla="*/ 210676 h 210666"/>
                <a:gd name="connsiteX1" fmla="*/ 168781 w 197979"/>
                <a:gd name="connsiteY1" fmla="*/ 97818 h 210666"/>
                <a:gd name="connsiteX2" fmla="*/ 175353 w 197979"/>
                <a:gd name="connsiteY2" fmla="*/ 42724 h 210666"/>
                <a:gd name="connsiteX3" fmla="*/ 144837 w 197979"/>
                <a:gd name="connsiteY3" fmla="*/ 13981 h 210666"/>
                <a:gd name="connsiteX4" fmla="*/ 74471 w 197979"/>
                <a:gd name="connsiteY4" fmla="*/ 13981 h 210666"/>
                <a:gd name="connsiteX5" fmla="*/ 5 w 197979"/>
                <a:gd name="connsiteY5" fmla="*/ 84112 h 210666"/>
                <a:gd name="connsiteX6" fmla="*/ 14 w 197979"/>
                <a:gd name="connsiteY6" fmla="*/ 172184 h 210666"/>
                <a:gd name="connsiteX7" fmla="*/ 38496 w 197979"/>
                <a:gd name="connsiteY7" fmla="*/ 210676 h 210666"/>
                <a:gd name="connsiteX8" fmla="*/ 124777 w 197979"/>
                <a:gd name="connsiteY8" fmla="*/ 210676 h 210666"/>
                <a:gd name="connsiteX9" fmla="*/ 191638 w 197979"/>
                <a:gd name="connsiteY9" fmla="*/ 210676 h 210666"/>
                <a:gd name="connsiteX10" fmla="*/ 197985 w 197979"/>
                <a:gd name="connsiteY10" fmla="*/ 210676 h 21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7979" h="210666">
                  <a:moveTo>
                    <a:pt x="197985" y="210676"/>
                  </a:moveTo>
                  <a:cubicBezTo>
                    <a:pt x="179382" y="177263"/>
                    <a:pt x="168781" y="138771"/>
                    <a:pt x="168781" y="97818"/>
                  </a:cubicBezTo>
                  <a:cubicBezTo>
                    <a:pt x="168781" y="78844"/>
                    <a:pt x="171062" y="60385"/>
                    <a:pt x="175353" y="42724"/>
                  </a:cubicBezTo>
                  <a:lnTo>
                    <a:pt x="144837" y="13981"/>
                  </a:lnTo>
                  <a:cubicBezTo>
                    <a:pt x="125048" y="-4648"/>
                    <a:pt x="94260" y="-4648"/>
                    <a:pt x="74471" y="13981"/>
                  </a:cubicBezTo>
                  <a:lnTo>
                    <a:pt x="5" y="84112"/>
                  </a:lnTo>
                  <a:lnTo>
                    <a:pt x="14" y="172184"/>
                  </a:lnTo>
                  <a:cubicBezTo>
                    <a:pt x="14" y="193386"/>
                    <a:pt x="17304" y="210676"/>
                    <a:pt x="38496" y="210676"/>
                  </a:cubicBezTo>
                  <a:lnTo>
                    <a:pt x="124777" y="210676"/>
                  </a:lnTo>
                  <a:lnTo>
                    <a:pt x="191638" y="210676"/>
                  </a:lnTo>
                  <a:lnTo>
                    <a:pt x="197985" y="210676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79" name="Picture 29">
            <a:extLst>
              <a:ext uri="{FF2B5EF4-FFF2-40B4-BE49-F238E27FC236}">
                <a16:creationId xmlns:a16="http://schemas.microsoft.com/office/drawing/2014/main" id="{A8205483-82BB-4DAD-8E6B-05C0F0920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5500" y="4832170"/>
            <a:ext cx="344983" cy="344983"/>
          </a:xfrm>
          <a:prstGeom prst="rect">
            <a:avLst/>
          </a:prstGeom>
        </p:spPr>
      </p:pic>
      <p:sp>
        <p:nvSpPr>
          <p:cNvPr id="92" name="Rectangle 53">
            <a:extLst>
              <a:ext uri="{FF2B5EF4-FFF2-40B4-BE49-F238E27FC236}">
                <a16:creationId xmlns:a16="http://schemas.microsoft.com/office/drawing/2014/main" id="{49CDFF09-8225-45DE-B5AC-1FC75D3D913E}"/>
              </a:ext>
            </a:extLst>
          </p:cNvPr>
          <p:cNvSpPr/>
          <p:nvPr/>
        </p:nvSpPr>
        <p:spPr>
          <a:xfrm>
            <a:off x="1949339" y="4733007"/>
            <a:ext cx="23038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TW" sz="2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 by color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D5D63504-2BEA-44DC-87A0-486D0759E013}"/>
              </a:ext>
            </a:extLst>
          </p:cNvPr>
          <p:cNvSpPr/>
          <p:nvPr/>
        </p:nvSpPr>
        <p:spPr>
          <a:xfrm rot="10800000">
            <a:off x="775150" y="5471078"/>
            <a:ext cx="4720531" cy="791386"/>
          </a:xfrm>
          <a:prstGeom prst="roundRect">
            <a:avLst/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5" name="Picture 41">
            <a:extLst>
              <a:ext uri="{FF2B5EF4-FFF2-40B4-BE49-F238E27FC236}">
                <a16:creationId xmlns:a16="http://schemas.microsoft.com/office/drawing/2014/main" id="{6E27B09E-7300-4143-BA04-B99F86D837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574"/>
          <a:stretch/>
        </p:blipFill>
        <p:spPr>
          <a:xfrm>
            <a:off x="1210030" y="5888871"/>
            <a:ext cx="607262" cy="348722"/>
          </a:xfrm>
          <a:prstGeom prst="rect">
            <a:avLst/>
          </a:prstGeom>
        </p:spPr>
      </p:pic>
      <p:pic>
        <p:nvPicPr>
          <p:cNvPr id="86" name="Picture 43">
            <a:extLst>
              <a:ext uri="{FF2B5EF4-FFF2-40B4-BE49-F238E27FC236}">
                <a16:creationId xmlns:a16="http://schemas.microsoft.com/office/drawing/2014/main" id="{36927EAA-35AE-470D-A02A-548CA8B974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272888" y="5475170"/>
            <a:ext cx="487747" cy="487747"/>
          </a:xfrm>
          <a:prstGeom prst="rect">
            <a:avLst/>
          </a:prstGeom>
        </p:spPr>
      </p:pic>
      <p:sp>
        <p:nvSpPr>
          <p:cNvPr id="93" name="Rectangle 54">
            <a:extLst>
              <a:ext uri="{FF2B5EF4-FFF2-40B4-BE49-F238E27FC236}">
                <a16:creationId xmlns:a16="http://schemas.microsoft.com/office/drawing/2014/main" id="{942BB572-3C68-4DEB-BBCD-3FC384625E1A}"/>
              </a:ext>
            </a:extLst>
          </p:cNvPr>
          <p:cNvSpPr/>
          <p:nvPr/>
        </p:nvSpPr>
        <p:spPr>
          <a:xfrm>
            <a:off x="1949339" y="5664144"/>
            <a:ext cx="21868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TW" sz="2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 by map</a:t>
            </a:r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F662A11E-5C30-4273-866B-F3B8DFC369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102745">
            <a:off x="455179" y="1680387"/>
            <a:ext cx="682630" cy="791388"/>
          </a:xfrm>
          <a:prstGeom prst="rect">
            <a:avLst/>
          </a:prstGeom>
        </p:spPr>
      </p:pic>
      <p:pic>
        <p:nvPicPr>
          <p:cNvPr id="107" name="圖形 106">
            <a:extLst>
              <a:ext uri="{FF2B5EF4-FFF2-40B4-BE49-F238E27FC236}">
                <a16:creationId xmlns:a16="http://schemas.microsoft.com/office/drawing/2014/main" id="{DD4419F6-0C0F-4C75-98EF-47C52E99BA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102745">
            <a:off x="412015" y="2687137"/>
            <a:ext cx="682630" cy="791388"/>
          </a:xfrm>
          <a:prstGeom prst="rect">
            <a:avLst/>
          </a:prstGeom>
        </p:spPr>
      </p:pic>
      <p:pic>
        <p:nvPicPr>
          <p:cNvPr id="109" name="圖片 108" descr="一張含有 光 的圖片&#10;&#10;自動產生的描述">
            <a:extLst>
              <a:ext uri="{FF2B5EF4-FFF2-40B4-BE49-F238E27FC236}">
                <a16:creationId xmlns:a16="http://schemas.microsoft.com/office/drawing/2014/main" id="{79AE1771-E678-4184-9D47-5428449867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6252" y="1807432"/>
            <a:ext cx="620981" cy="478579"/>
          </a:xfrm>
          <a:prstGeom prst="rect">
            <a:avLst/>
          </a:prstGeom>
          <a:effectLst>
            <a:outerShdw blurRad="2159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1" name="圖片 110" descr="一張含有 光 的圖片&#10;&#10;自動產生的描述">
            <a:extLst>
              <a:ext uri="{FF2B5EF4-FFF2-40B4-BE49-F238E27FC236}">
                <a16:creationId xmlns:a16="http://schemas.microsoft.com/office/drawing/2014/main" id="{5DB99AB6-6DEF-4C73-8BAD-5253691737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9383" y="2823860"/>
            <a:ext cx="620981" cy="478579"/>
          </a:xfrm>
          <a:prstGeom prst="rect">
            <a:avLst/>
          </a:prstGeom>
          <a:effectLst>
            <a:outerShdw blurRad="2159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3" name="圖片 112" descr="一張含有 光 的圖片&#10;&#10;自動產生的描述">
            <a:extLst>
              <a:ext uri="{FF2B5EF4-FFF2-40B4-BE49-F238E27FC236}">
                <a16:creationId xmlns:a16="http://schemas.microsoft.com/office/drawing/2014/main" id="{192B561E-3AAA-49C3-B49E-5128CA9EF6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6252" y="3768010"/>
            <a:ext cx="620981" cy="478579"/>
          </a:xfrm>
          <a:prstGeom prst="rect">
            <a:avLst/>
          </a:prstGeom>
          <a:effectLst>
            <a:outerShdw blurRad="215900" dist="190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3884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DA4CFCCA-7BED-4538-B60D-17C9A70B9C84}"/>
              </a:ext>
            </a:extLst>
          </p:cNvPr>
          <p:cNvSpPr/>
          <p:nvPr/>
        </p:nvSpPr>
        <p:spPr>
          <a:xfrm>
            <a:off x="5682395" y="636690"/>
            <a:ext cx="3827098" cy="5985879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14EA2C-FF70-064E-854C-2450FCC468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9555" y="281906"/>
            <a:ext cx="4966539" cy="1325563"/>
          </a:xfrm>
        </p:spPr>
        <p:txBody>
          <a:bodyPr/>
          <a:lstStyle/>
          <a:p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Enable advanced image index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4C870-30BF-B140-9D20-14A170AE438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6858" y="1776854"/>
            <a:ext cx="5352631" cy="247237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TW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Advanced image index might consume more resource and time.</a:t>
            </a:r>
          </a:p>
          <a:p>
            <a:pPr>
              <a:lnSpc>
                <a:spcPct val="100000"/>
              </a:lnSpc>
            </a:pPr>
            <a:r>
              <a:rPr lang="en-TW" sz="2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Enable the advanced image search functions you need.</a:t>
            </a:r>
          </a:p>
          <a:p>
            <a:pPr>
              <a:lnSpc>
                <a:spcPct val="100000"/>
              </a:lnSpc>
            </a:pPr>
            <a:r>
              <a:rPr lang="en-TW" sz="2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Add advanced image index folders</a:t>
            </a: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9B88CAE4-11DC-4D96-A985-6F64B935E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113" y="4325977"/>
            <a:ext cx="5024097" cy="2047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C93805-97E3-844E-A6F0-8C73F98DD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047" y="511250"/>
            <a:ext cx="5985952" cy="599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28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BFE0832A-7E79-404F-ABBA-28F05137518B}"/>
              </a:ext>
            </a:extLst>
          </p:cNvPr>
          <p:cNvSpPr/>
          <p:nvPr/>
        </p:nvSpPr>
        <p:spPr>
          <a:xfrm>
            <a:off x="3836063" y="1869776"/>
            <a:ext cx="3827098" cy="4988223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: 圓角 47">
            <a:extLst>
              <a:ext uri="{FF2B5EF4-FFF2-40B4-BE49-F238E27FC236}">
                <a16:creationId xmlns:a16="http://schemas.microsoft.com/office/drawing/2014/main" id="{E49DF619-65E8-0142-AC38-B4C260BC9190}"/>
              </a:ext>
            </a:extLst>
          </p:cNvPr>
          <p:cNvSpPr/>
          <p:nvPr/>
        </p:nvSpPr>
        <p:spPr>
          <a:xfrm>
            <a:off x="439694" y="2022591"/>
            <a:ext cx="3510005" cy="1023742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10">
            <a:extLst>
              <a:ext uri="{FF2B5EF4-FFF2-40B4-BE49-F238E27FC236}">
                <a16:creationId xmlns:a16="http://schemas.microsoft.com/office/drawing/2014/main" id="{B61667A0-7CB7-2A47-9E9A-1DB61571869A}"/>
              </a:ext>
            </a:extLst>
          </p:cNvPr>
          <p:cNvSpPr txBox="1"/>
          <p:nvPr/>
        </p:nvSpPr>
        <p:spPr>
          <a:xfrm>
            <a:off x="611035" y="2030670"/>
            <a:ext cx="31946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Upload or select image included a person</a:t>
            </a:r>
            <a:r>
              <a:rPr kumimoji="1"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 search all his/her photos</a:t>
            </a:r>
            <a:endParaRPr kumimoji="1" lang="zh-TW" altLang="en-US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AC63027E-D5A2-4817-AA65-D3F604FCA355}"/>
              </a:ext>
            </a:extLst>
          </p:cNvPr>
          <p:cNvGrpSpPr/>
          <p:nvPr/>
        </p:nvGrpSpPr>
        <p:grpSpPr>
          <a:xfrm>
            <a:off x="-98293" y="-128673"/>
            <a:ext cx="1437696" cy="965154"/>
            <a:chOff x="24056" y="-128673"/>
            <a:chExt cx="1437696" cy="965154"/>
          </a:xfrm>
        </p:grpSpPr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CD49B098-9A4C-40E6-B581-6AB25D7F2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56" y="-128673"/>
              <a:ext cx="1437696" cy="965154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4FFC6491-B425-4B13-BDDC-8EA94173E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2349" y="0"/>
              <a:ext cx="1204376" cy="608527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07CFAC6B-C398-AF4C-8F03-44E7C63CC865}"/>
              </a:ext>
            </a:extLst>
          </p:cNvPr>
          <p:cNvSpPr txBox="1">
            <a:spLocks/>
          </p:cNvSpPr>
          <p:nvPr/>
        </p:nvSpPr>
        <p:spPr>
          <a:xfrm>
            <a:off x="971234" y="160149"/>
            <a:ext cx="9513819" cy="1606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 by people</a:t>
            </a:r>
          </a:p>
        </p:txBody>
      </p:sp>
      <p:grpSp>
        <p:nvGrpSpPr>
          <p:cNvPr id="16" name="群組 30">
            <a:extLst>
              <a:ext uri="{FF2B5EF4-FFF2-40B4-BE49-F238E27FC236}">
                <a16:creationId xmlns:a16="http://schemas.microsoft.com/office/drawing/2014/main" id="{DB3147DA-1FF3-C142-BECE-B45ED24FE203}"/>
              </a:ext>
            </a:extLst>
          </p:cNvPr>
          <p:cNvGrpSpPr/>
          <p:nvPr/>
        </p:nvGrpSpPr>
        <p:grpSpPr>
          <a:xfrm>
            <a:off x="10727138" y="-177418"/>
            <a:ext cx="1373106" cy="2060812"/>
            <a:chOff x="10549718" y="-177418"/>
            <a:chExt cx="1373106" cy="2060812"/>
          </a:xfrm>
        </p:grpSpPr>
        <p:pic>
          <p:nvPicPr>
            <p:cNvPr id="17" name="圖片 31" descr="一張含有 光 的圖片&#10;&#10;自動產生的描述">
              <a:extLst>
                <a:ext uri="{FF2B5EF4-FFF2-40B4-BE49-F238E27FC236}">
                  <a16:creationId xmlns:a16="http://schemas.microsoft.com/office/drawing/2014/main" id="{DD29443A-8A6B-F249-9E09-D1C092D9D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28418" y="268148"/>
              <a:ext cx="1194406" cy="920508"/>
            </a:xfrm>
            <a:prstGeom prst="rect">
              <a:avLst/>
            </a:prstGeo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8" name="群組 32">
              <a:extLst>
                <a:ext uri="{FF2B5EF4-FFF2-40B4-BE49-F238E27FC236}">
                  <a16:creationId xmlns:a16="http://schemas.microsoft.com/office/drawing/2014/main" id="{93181FE3-1C08-6A47-8467-0428ABEA1AFE}"/>
                </a:ext>
              </a:extLst>
            </p:cNvPr>
            <p:cNvGrpSpPr/>
            <p:nvPr/>
          </p:nvGrpSpPr>
          <p:grpSpPr>
            <a:xfrm rot="5400000">
              <a:off x="9648758" y="723542"/>
              <a:ext cx="2060812" cy="258891"/>
              <a:chOff x="-88930" y="3174780"/>
              <a:chExt cx="12280929" cy="452077"/>
            </a:xfrm>
          </p:grpSpPr>
          <p:pic>
            <p:nvPicPr>
              <p:cNvPr id="19" name="圖形 33">
                <a:extLst>
                  <a:ext uri="{FF2B5EF4-FFF2-40B4-BE49-F238E27FC236}">
                    <a16:creationId xmlns:a16="http://schemas.microsoft.com/office/drawing/2014/main" id="{073B4555-71FD-284D-8BF5-84984B49B8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62821"/>
              <a:stretch/>
            </p:blipFill>
            <p:spPr>
              <a:xfrm>
                <a:off x="-88930" y="3184189"/>
                <a:ext cx="12280929" cy="442668"/>
              </a:xfrm>
              <a:prstGeom prst="rect">
                <a:avLst/>
              </a:prstGeom>
            </p:spPr>
          </p:pic>
          <p:cxnSp>
            <p:nvCxnSpPr>
              <p:cNvPr id="20" name="直線接點 34">
                <a:extLst>
                  <a:ext uri="{FF2B5EF4-FFF2-40B4-BE49-F238E27FC236}">
                    <a16:creationId xmlns:a16="http://schemas.microsoft.com/office/drawing/2014/main" id="{27C726D5-8ECF-5A4E-A297-7F28F217F3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3679" y="3174780"/>
                <a:ext cx="11452466" cy="0"/>
              </a:xfrm>
              <a:prstGeom prst="line">
                <a:avLst/>
              </a:prstGeom>
              <a:ln w="12700">
                <a:gradFill>
                  <a:gsLst>
                    <a:gs pos="87000">
                      <a:srgbClr val="00FF9D"/>
                    </a:gs>
                    <a:gs pos="0">
                      <a:srgbClr val="00FF9D">
                        <a:alpha val="0"/>
                      </a:srgbClr>
                    </a:gs>
                    <a:gs pos="14000">
                      <a:srgbClr val="FFFF00"/>
                    </a:gs>
                    <a:gs pos="100000">
                      <a:srgbClr val="00FF9D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BC580A-949D-B04B-84DE-6C84849F88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5466" y="2005884"/>
            <a:ext cx="7801682" cy="45290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950804-BAAE-5A4E-9691-10AC513EB38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242" t="27" r="60190" b="64542"/>
          <a:stretch/>
        </p:blipFill>
        <p:spPr>
          <a:xfrm>
            <a:off x="6257763" y="1766699"/>
            <a:ext cx="1923955" cy="1923955"/>
          </a:xfrm>
          <a:prstGeom prst="ellipse">
            <a:avLst/>
          </a:prstGeom>
          <a:ln w="38100">
            <a:gradFill>
              <a:gsLst>
                <a:gs pos="0">
                  <a:srgbClr val="1F00FE"/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254000" dist="292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0868F5-7812-E840-95DA-26681A2F71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694" y="3152418"/>
            <a:ext cx="5231641" cy="3458328"/>
          </a:xfrm>
          <a:prstGeom prst="roundRect">
            <a:avLst>
              <a:gd name="adj" fmla="val 282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5CC167F-EA6C-FD4D-92B9-9AE821CFD79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091">
            <a:off x="4026238" y="3489377"/>
            <a:ext cx="1776335" cy="11393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4931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寬螢幕</PresentationFormat>
  <Slides>27</Slides>
  <Notes>1</Notes>
  <HiddenSlides>0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8" baseType="lpstr">
      <vt:lpstr>Office Theme</vt:lpstr>
      <vt:lpstr>PowerPoint 簡報</vt:lpstr>
      <vt:lpstr>Qsirch 5.0  upgrade file management and search solution</vt:lpstr>
      <vt:lpstr>PowerPoint 簡報</vt:lpstr>
      <vt:lpstr>Reduce memory usage when indexing</vt:lpstr>
      <vt:lpstr>Exclude the unnecessary data from indexing</vt:lpstr>
      <vt:lpstr>Five Intelligent Image Search</vt:lpstr>
      <vt:lpstr>PowerPoint 簡報</vt:lpstr>
      <vt:lpstr>Enable advanced image index</vt:lpstr>
      <vt:lpstr>PowerPoint 簡報</vt:lpstr>
      <vt:lpstr>PowerPoint 簡報</vt:lpstr>
      <vt:lpstr>PowerPoint 簡報</vt:lpstr>
      <vt:lpstr>PowerPoint 簡報</vt:lpstr>
      <vt:lpstr>Search the things in the photo</vt:lpstr>
      <vt:lpstr>PowerPoint 簡報</vt:lpstr>
      <vt:lpstr>Filter out the photos by color</vt:lpstr>
      <vt:lpstr>PowerPoint 簡報</vt:lpstr>
      <vt:lpstr>Map Search Quickly find photos of a specific location</vt:lpstr>
      <vt:lpstr>PowerPoint 簡報</vt:lpstr>
      <vt:lpstr>PowerPoint 簡報</vt:lpstr>
      <vt:lpstr>Filing and archive the search results by Qfiling</vt:lpstr>
      <vt:lpstr>Editing modules and filing schedule help your data managed all the time</vt:lpstr>
      <vt:lpstr>PowerPoint 簡報</vt:lpstr>
      <vt:lpstr>PowerPoint 簡報</vt:lpstr>
      <vt:lpstr>Qsirch License Plans</vt:lpstr>
      <vt:lpstr>The best partner for efficient work</vt:lpstr>
      <vt:lpstr>Qsirch 5.0  upgrade file management and search solution</vt:lpstr>
      <vt:lpstr>The most powerful NAS search engine!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Qsirch 5.0</dc:title>
  <dc:creator>QNAP_Josh Chen</dc:creator>
  <cp:revision>2</cp:revision>
  <dcterms:created xsi:type="dcterms:W3CDTF">2020-07-03T06:19:40Z</dcterms:created>
  <dcterms:modified xsi:type="dcterms:W3CDTF">2020-07-16T05:38:50Z</dcterms:modified>
</cp:coreProperties>
</file>