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85" r:id="rId1"/>
  </p:sldMasterIdLst>
  <p:notesMasterIdLst>
    <p:notesMasterId r:id="rId34"/>
  </p:notesMasterIdLst>
  <p:sldIdLst>
    <p:sldId id="377" r:id="rId2"/>
    <p:sldId id="399" r:id="rId3"/>
    <p:sldId id="374" r:id="rId4"/>
    <p:sldId id="404" r:id="rId5"/>
    <p:sldId id="405" r:id="rId6"/>
    <p:sldId id="406" r:id="rId7"/>
    <p:sldId id="407" r:id="rId8"/>
    <p:sldId id="408" r:id="rId9"/>
    <p:sldId id="400" r:id="rId10"/>
    <p:sldId id="409" r:id="rId11"/>
    <p:sldId id="410" r:id="rId12"/>
    <p:sldId id="411" r:id="rId13"/>
    <p:sldId id="412" r:id="rId14"/>
    <p:sldId id="401" r:id="rId15"/>
    <p:sldId id="413" r:id="rId16"/>
    <p:sldId id="424" r:id="rId17"/>
    <p:sldId id="428" r:id="rId18"/>
    <p:sldId id="426" r:id="rId19"/>
    <p:sldId id="429" r:id="rId20"/>
    <p:sldId id="402" r:id="rId21"/>
    <p:sldId id="304" r:id="rId22"/>
    <p:sldId id="415" r:id="rId23"/>
    <p:sldId id="423" r:id="rId24"/>
    <p:sldId id="416" r:id="rId25"/>
    <p:sldId id="417" r:id="rId26"/>
    <p:sldId id="418" r:id="rId27"/>
    <p:sldId id="419" r:id="rId28"/>
    <p:sldId id="420" r:id="rId29"/>
    <p:sldId id="421" r:id="rId30"/>
    <p:sldId id="403" r:id="rId31"/>
    <p:sldId id="422" r:id="rId32"/>
    <p:sldId id="375" r:id="rId33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35"/>
      <p:bold r:id="rId36"/>
    </p:embeddedFont>
    <p:embeddedFont>
      <p:font typeface="微軟正黑體" panose="020B0604030504040204" pitchFamily="34" charset="-12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pos="136" userDrawn="1">
          <p15:clr>
            <a:srgbClr val="A4A3A4"/>
          </p15:clr>
        </p15:guide>
        <p15:guide id="4" orient="horz" pos="2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ry  Chen" initials="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00"/>
    <a:srgbClr val="1246D8"/>
    <a:srgbClr val="1142A3"/>
    <a:srgbClr val="ED8B09"/>
    <a:srgbClr val="F7981F"/>
    <a:srgbClr val="FFF2CC"/>
    <a:srgbClr val="274DA5"/>
    <a:srgbClr val="002060"/>
    <a:srgbClr val="0059AB"/>
    <a:srgbClr val="F1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840A0-FD1A-4999-9B69-5EDDADAE60D9}" v="47" dt="2020-07-02T06:02:46.168"/>
    <p1510:client id="{1F0B15D6-2E90-7A34-9F27-596C6E5A1343}" v="475" dt="2020-07-01T06:47:09.550"/>
    <p1510:client id="{2D07FAD3-6E3E-9192-9C18-665FF578EEDC}" v="11" dt="2020-07-02T06:37:17.622"/>
    <p1510:client id="{77E4597B-B64E-4B46-ACE0-1F797286B08C}" v="2182" dt="2020-07-02T07:00:40.611"/>
    <p1510:client id="{CF72885D-C77A-DA4F-C1E1-1B10BED4F357}" v="3" dt="2020-07-02T06:38:16.043"/>
  </p1510:revLst>
</p1510:revInfo>
</file>

<file path=ppt/tableStyles.xml><?xml version="1.0" encoding="utf-8"?>
<a:tblStyleLst xmlns:a="http://schemas.openxmlformats.org/drawingml/2006/main" def="{A76A6266-1A3E-4083-B782-1CA13AF0866E}">
  <a:tblStyle styleId="{A76A6266-1A3E-4083-B782-1CA13AF086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952" y="72"/>
      </p:cViewPr>
      <p:guideLst>
        <p:guide pos="2880"/>
        <p:guide pos="136"/>
        <p:guide orient="horz" pos="24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9132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QTScloud</a:t>
            </a:r>
            <a:endParaRPr lang="en-US" b="0">
              <a:effectLst/>
            </a:endParaRPr>
          </a:p>
          <a:p>
            <a:pPr rtl="0"/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cloud-based OS let users quickly own a NAS service with cloud servers at any time.</a:t>
            </a:r>
            <a:endParaRPr lang="en-US" b="0">
              <a:effectLst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9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3567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3998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The HBS3 application of </a:t>
            </a:r>
            <a:r>
              <a:rPr lang="en-US" err="1">
                <a:latin typeface="Calibri"/>
                <a:cs typeface="Calibri"/>
              </a:rPr>
              <a:t>QTScloud</a:t>
            </a:r>
            <a:r>
              <a:rPr lang="en-US">
                <a:latin typeface="Calibri"/>
                <a:cs typeface="Calibri"/>
              </a:rPr>
              <a:t> has </a:t>
            </a:r>
            <a:r>
              <a:rPr lang="en-US" err="1">
                <a:latin typeface="Calibri"/>
                <a:cs typeface="Calibri"/>
              </a:rPr>
              <a:t>QuDedupe</a:t>
            </a:r>
            <a:r>
              <a:rPr lang="en-US">
                <a:latin typeface="Calibri"/>
                <a:cs typeface="Calibri"/>
              </a:rPr>
              <a:t> functionality which </a:t>
            </a:r>
            <a:r>
              <a:rPr lang="en-US" err="1">
                <a:latin typeface="Calibri"/>
                <a:cs typeface="Calibri"/>
              </a:rPr>
              <a:t>deduplicates</a:t>
            </a:r>
            <a:r>
              <a:rPr lang="en-US">
                <a:latin typeface="Calibri"/>
                <a:cs typeface="Calibri"/>
              </a:rPr>
              <a:t> the data before performing the backup. So, if the customer uses HBS to backup data from </a:t>
            </a:r>
            <a:r>
              <a:rPr lang="en-US" err="1">
                <a:latin typeface="Calibri"/>
                <a:cs typeface="Calibri"/>
              </a:rPr>
              <a:t>QTScloud</a:t>
            </a:r>
            <a:r>
              <a:rPr lang="en-US">
                <a:latin typeface="Calibri"/>
                <a:cs typeface="Calibri"/>
              </a:rPr>
              <a:t> to any other </a:t>
            </a:r>
            <a:r>
              <a:rPr lang="en-US" err="1">
                <a:latin typeface="Calibri"/>
                <a:cs typeface="Calibri"/>
              </a:rPr>
              <a:t>destionation</a:t>
            </a:r>
            <a:r>
              <a:rPr lang="en-US">
                <a:latin typeface="Calibri"/>
                <a:cs typeface="Calibri"/>
              </a:rPr>
              <a:t>, then the network throughput will be lot more. Not just that, it will also save the space for the end customer as there won't be any duplicate data.</a:t>
            </a:r>
          </a:p>
        </p:txBody>
      </p:sp>
    </p:spTree>
    <p:extLst>
      <p:ext uri="{BB962C8B-B14F-4D97-AF65-F5344CB8AC3E}">
        <p14:creationId xmlns:p14="http://schemas.microsoft.com/office/powerpoint/2010/main" val="2440626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48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TW" sz="2400">
                <a:solidFill>
                  <a:srgbClr val="FFC000"/>
                </a:solidFill>
              </a:rPr>
              <a:t>Notification Center</a:t>
            </a:r>
            <a:br>
              <a:rPr lang="en-US" altLang="zh-TW" sz="2400">
                <a:solidFill>
                  <a:srgbClr val="FFC000"/>
                </a:solidFill>
              </a:rPr>
            </a:br>
            <a:r>
              <a:rPr lang="en-US" altLang="zh-TW" sz="1100"/>
              <a:t>Provide you with a variety of delivery options, allowing you to choose the most appropriate notification method based on different messages and use cases!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30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95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47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e1adcffc4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e1adcffc4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545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TW" sz="2400">
                <a:solidFill>
                  <a:srgbClr val="FFC000"/>
                </a:solidFill>
              </a:rPr>
              <a:t>Notification Center</a:t>
            </a:r>
            <a:br>
              <a:rPr lang="en-US" altLang="zh-TW" sz="2400">
                <a:solidFill>
                  <a:srgbClr val="FFC000"/>
                </a:solidFill>
              </a:rPr>
            </a:br>
            <a:r>
              <a:rPr lang="en-US" altLang="zh-TW" sz="1100"/>
              <a:t>Provide you with a variety of delivery options, allowing you to choose the most appropriate notification method based on different messages and use cases!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56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0684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TW" sz="2400">
                <a:solidFill>
                  <a:srgbClr val="FFC000"/>
                </a:solidFill>
              </a:rPr>
              <a:t>Notification Center</a:t>
            </a:r>
            <a:br>
              <a:rPr lang="en-US" altLang="zh-TW" sz="2400">
                <a:solidFill>
                  <a:srgbClr val="FFC000"/>
                </a:solidFill>
              </a:rPr>
            </a:br>
            <a:r>
              <a:rPr lang="en-US" altLang="zh-TW" sz="1100"/>
              <a:t>Provide you with a variety of delivery options, allowing you to choose the most appropriate notification method based on different messages and use cases!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40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8794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TW" sz="2400">
                <a:solidFill>
                  <a:srgbClr val="FFC000"/>
                </a:solidFill>
              </a:rPr>
              <a:t>Notification Center</a:t>
            </a:r>
            <a:br>
              <a:rPr lang="en-US" altLang="zh-TW" sz="2400">
                <a:solidFill>
                  <a:srgbClr val="FFC000"/>
                </a:solidFill>
              </a:rPr>
            </a:br>
            <a:r>
              <a:rPr lang="en-US" altLang="zh-TW" sz="1100"/>
              <a:t>Provide you with a variety of delivery options, allowing you to choose the most appropriate notification method based on different messages and use cases!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67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76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D11B140D-3864-4043-A858-C85DD75567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793750"/>
            <a:ext cx="4324350" cy="3676649"/>
          </a:xfrm>
        </p:spPr>
        <p:txBody>
          <a:bodyPr>
            <a:normAutofit/>
          </a:bodyPr>
          <a:lstStyle>
            <a:lvl1pPr>
              <a:defRPr sz="6000" b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A647F11-E355-4DB0-8694-80D2D8D80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709" y="426606"/>
            <a:ext cx="1030436" cy="1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1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ADC8C79-D5B4-4A92-AA4F-8582AC47B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252"/>
            <a:ext cx="9144000" cy="514249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D11B140D-3864-4043-A858-C85DD75567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793750"/>
            <a:ext cx="4324350" cy="3676649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07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D11B140D-3864-4043-A858-C85DD75567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793750"/>
            <a:ext cx="4324350" cy="3676649"/>
          </a:xfrm>
        </p:spPr>
        <p:txBody>
          <a:bodyPr>
            <a:normAutofit/>
          </a:bodyPr>
          <a:lstStyle>
            <a:lvl1pPr>
              <a:defRPr sz="5400" b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A647F11-E355-4DB0-8694-80D2D8D80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709" y="426606"/>
            <a:ext cx="1030436" cy="1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8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833FA963-DB05-6A4F-949C-97BE2C9E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85" y="1140619"/>
            <a:ext cx="8642607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2940941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0" kern="1200" dirty="0">
                <a:solidFill>
                  <a:srgbClr val="2F2D25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1660279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0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09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0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64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784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2E94644-E645-4796-9C64-22C7F58FBF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567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2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833FA963-DB05-6A4F-949C-97BE2C9E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85" y="1140619"/>
            <a:ext cx="8642607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132476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67E373D-9CF1-4408-8413-3D753725B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36465" cy="5143499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833FA963-DB05-6A4F-949C-97BE2C9E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85" y="1140619"/>
            <a:ext cx="8642607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153422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"/>
            <a:ext cx="864260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3210198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0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3958108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383749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0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D2323729-860F-4B08-9E9D-76B177832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180" y="4878542"/>
            <a:ext cx="551216" cy="1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2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6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 userDrawn="1"/>
        </p:nvSpPr>
        <p:spPr>
          <a:xfrm>
            <a:off x="8218715" y="-5225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050"/>
          </a:p>
        </p:txBody>
      </p:sp>
    </p:spTree>
    <p:extLst>
      <p:ext uri="{BB962C8B-B14F-4D97-AF65-F5344CB8AC3E}">
        <p14:creationId xmlns:p14="http://schemas.microsoft.com/office/powerpoint/2010/main" val="79940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213824F-0846-4ACF-84C6-A900718DE8A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399FF43-2CE4-4238-BD9F-0E6ECF49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0C7C57-692B-431B-AFA7-992CE231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6B9003-1AFA-49C7-8F4B-47984BB8D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172A3-34AB-45EA-83DA-A35A52907D07}" type="datetimeFigureOut">
              <a:rPr lang="zh-TW" altLang="en-US" smtClean="0"/>
              <a:t>2020/7/6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6FC07A-0CBA-418D-8056-541B7120E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65CC31-8830-41A4-B8E0-DAAE6A7A1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3BCEF-B4B2-4EBB-94BC-0DD37F0B73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36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3" r:id="rId2"/>
    <p:sldLayoutId id="2147483722" r:id="rId3"/>
    <p:sldLayoutId id="2147483814" r:id="rId4"/>
    <p:sldLayoutId id="2147483723" r:id="rId5"/>
    <p:sldLayoutId id="2147483736" r:id="rId6"/>
    <p:sldLayoutId id="2147483724" r:id="rId7"/>
    <p:sldLayoutId id="2147483735" r:id="rId8"/>
    <p:sldLayoutId id="2147483726" r:id="rId9"/>
    <p:sldLayoutId id="214748381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jpeg"/><Relationship Id="rId18" Type="http://schemas.openxmlformats.org/officeDocument/2006/relationships/image" Target="../media/image49.svg"/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12" Type="http://schemas.openxmlformats.org/officeDocument/2006/relationships/image" Target="../media/image39.sv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38.png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10" Type="http://schemas.openxmlformats.org/officeDocument/2006/relationships/image" Target="../media/image29.png"/><Relationship Id="rId19" Type="http://schemas.openxmlformats.org/officeDocument/2006/relationships/image" Target="../media/image50.png"/><Relationship Id="rId4" Type="http://schemas.microsoft.com/office/2007/relationships/hdphoto" Target="../media/hdphoto2.wdp"/><Relationship Id="rId9" Type="http://schemas.openxmlformats.org/officeDocument/2006/relationships/image" Target="../media/image43.png"/><Relationship Id="rId1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43.png"/><Relationship Id="rId3" Type="http://schemas.microsoft.com/office/2007/relationships/hdphoto" Target="../media/hdphoto4.wdp"/><Relationship Id="rId21" Type="http://schemas.openxmlformats.org/officeDocument/2006/relationships/image" Target="../media/image38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1.png"/><Relationship Id="rId2" Type="http://schemas.openxmlformats.org/officeDocument/2006/relationships/image" Target="../media/image51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4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0.sv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69.png"/><Relationship Id="rId28" Type="http://schemas.openxmlformats.org/officeDocument/2006/relationships/image" Target="../media/image4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49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39.svg"/><Relationship Id="rId27" Type="http://schemas.openxmlformats.org/officeDocument/2006/relationships/image" Target="../media/image72.png"/><Relationship Id="rId30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4.png"/><Relationship Id="rId7" Type="http://schemas.openxmlformats.org/officeDocument/2006/relationships/image" Target="../media/image4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82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43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83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svg"/><Relationship Id="rId3" Type="http://schemas.openxmlformats.org/officeDocument/2006/relationships/image" Target="../media/image85.sv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sv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100.svg"/><Relationship Id="rId5" Type="http://schemas.openxmlformats.org/officeDocument/2006/relationships/image" Target="../media/image78.png"/><Relationship Id="rId10" Type="http://schemas.openxmlformats.org/officeDocument/2006/relationships/image" Target="../media/image99.png"/><Relationship Id="rId4" Type="http://schemas.microsoft.com/office/2007/relationships/hdphoto" Target="../media/hdphoto2.wdp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8.png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12" Type="http://schemas.openxmlformats.org/officeDocument/2006/relationships/image" Target="../media/image11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78.png"/><Relationship Id="rId10" Type="http://schemas.openxmlformats.org/officeDocument/2006/relationships/image" Target="../media/image115.tiff"/><Relationship Id="rId4" Type="http://schemas.microsoft.com/office/2007/relationships/hdphoto" Target="../media/hdphoto2.wdp"/><Relationship Id="rId9" Type="http://schemas.openxmlformats.org/officeDocument/2006/relationships/image" Target="../media/image114.png"/><Relationship Id="rId14" Type="http://schemas.openxmlformats.org/officeDocument/2006/relationships/image" Target="../media/image11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82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圖片 111">
            <a:extLst>
              <a:ext uri="{FF2B5EF4-FFF2-40B4-BE49-F238E27FC236}">
                <a16:creationId xmlns:a16="http://schemas.microsoft.com/office/drawing/2014/main" id="{F8D51D32-5597-4D3A-B6D5-2F87DC08F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293" y="2444898"/>
            <a:ext cx="2500911" cy="27012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2" name="Google Shape;186;p29">
            <a:extLst>
              <a:ext uri="{FF2B5EF4-FFF2-40B4-BE49-F238E27FC236}">
                <a16:creationId xmlns:a16="http://schemas.microsoft.com/office/drawing/2014/main" id="{BE69D6D3-55D0-4B27-81D0-D8CAF7430B4B}"/>
              </a:ext>
            </a:extLst>
          </p:cNvPr>
          <p:cNvSpPr/>
          <p:nvPr/>
        </p:nvSpPr>
        <p:spPr>
          <a:xfrm>
            <a:off x="166035" y="2501889"/>
            <a:ext cx="2712939" cy="980695"/>
          </a:xfrm>
          <a:prstGeom prst="roundRect">
            <a:avLst>
              <a:gd name="adj" fmla="val 2483"/>
            </a:avLst>
          </a:prstGeom>
          <a:noFill/>
          <a:ln w="19050">
            <a:gradFill>
              <a:gsLst>
                <a:gs pos="0">
                  <a:srgbClr val="1657D9"/>
                </a:gs>
                <a:gs pos="100000">
                  <a:srgbClr val="0BA8F9"/>
                </a:gs>
              </a:gsLst>
              <a:lin ang="5400000" scaled="1"/>
            </a:gradFill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endParaRPr sz="1050">
              <a:sym typeface="Calibri"/>
            </a:endParaRPr>
          </a:p>
        </p:txBody>
      </p:sp>
      <p:sp>
        <p:nvSpPr>
          <p:cNvPr id="206" name="矩形: 圓角 35">
            <a:extLst>
              <a:ext uri="{FF2B5EF4-FFF2-40B4-BE49-F238E27FC236}">
                <a16:creationId xmlns:a16="http://schemas.microsoft.com/office/drawing/2014/main" id="{C315C06E-79A4-40E5-B8E6-9C4E0F885A41}"/>
              </a:ext>
            </a:extLst>
          </p:cNvPr>
          <p:cNvSpPr/>
          <p:nvPr/>
        </p:nvSpPr>
        <p:spPr>
          <a:xfrm>
            <a:off x="7072174" y="3244514"/>
            <a:ext cx="1969540" cy="261345"/>
          </a:xfrm>
          <a:prstGeom prst="roundRect">
            <a:avLst>
              <a:gd name="adj" fmla="val 30562"/>
            </a:avLst>
          </a:prstGeom>
          <a:gradFill flip="none" rotWithShape="1">
            <a:gsLst>
              <a:gs pos="0">
                <a:srgbClr val="1A3F80"/>
              </a:gs>
              <a:gs pos="100000">
                <a:srgbClr val="2C6FD0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endParaRPr lang="zh-TW" altLang="en-US" sz="140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2CEEA-0080-422A-ADC7-B3E6AB4B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43" y="1"/>
            <a:ext cx="8119197" cy="994172"/>
          </a:xfrm>
        </p:spPr>
        <p:txBody>
          <a:bodyPr>
            <a:norm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雲端與 </a:t>
            </a:r>
            <a:r>
              <a:rPr lang="en-US" altLang="zh-TW">
                <a:latin typeface="Arial"/>
                <a:ea typeface="微軟正黑體"/>
                <a:cs typeface="Arial"/>
              </a:rPr>
              <a:t>IT </a:t>
            </a:r>
            <a:r>
              <a:rPr lang="zh-TW" altLang="en-US">
                <a:latin typeface="Arial"/>
                <a:ea typeface="微軟正黑體"/>
                <a:cs typeface="Arial"/>
              </a:rPr>
              <a:t>內部環境的通透新架構</a:t>
            </a:r>
            <a:endParaRPr lang="en-US"/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C5AF3E30-D32A-48CE-AAB7-CA9AFB9C14D0}"/>
              </a:ext>
            </a:extLst>
          </p:cNvPr>
          <p:cNvSpPr/>
          <p:nvPr/>
        </p:nvSpPr>
        <p:spPr>
          <a:xfrm>
            <a:off x="340712" y="1092696"/>
            <a:ext cx="8482000" cy="1256231"/>
          </a:xfrm>
          <a:prstGeom prst="roundRect">
            <a:avLst>
              <a:gd name="adj" fmla="val 4734"/>
            </a:avLst>
          </a:prstGeom>
          <a:gradFill flip="none" rotWithShape="1">
            <a:gsLst>
              <a:gs pos="100000">
                <a:srgbClr val="193D7D"/>
              </a:gs>
              <a:gs pos="0">
                <a:srgbClr val="2C6FD0"/>
              </a:gs>
            </a:gsLst>
            <a:path path="circle">
              <a:fillToRect l="100000" t="100000"/>
            </a:path>
            <a:tileRect r="-100000" b="-100000"/>
          </a:gradFill>
          <a:ln w="19050" cap="flat">
            <a:gradFill flip="none" rotWithShape="1">
              <a:gsLst>
                <a:gs pos="0">
                  <a:srgbClr val="66FFFF">
                    <a:alpha val="0"/>
                  </a:srgbClr>
                </a:gs>
                <a:gs pos="74000">
                  <a:srgbClr val="66FFFF"/>
                </a:gs>
                <a:gs pos="83000">
                  <a:srgbClr val="66FFFF"/>
                </a:gs>
                <a:gs pos="100000">
                  <a:srgbClr val="66FFFF"/>
                </a:gs>
              </a:gsLst>
              <a:lin ang="8100000" scaled="1"/>
              <a:tileRect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8D5DE7AA-7137-44F5-B321-1C735A6403C6}"/>
              </a:ext>
            </a:extLst>
          </p:cNvPr>
          <p:cNvGrpSpPr/>
          <p:nvPr/>
        </p:nvGrpSpPr>
        <p:grpSpPr>
          <a:xfrm rot="16200000">
            <a:off x="4257603" y="-2862370"/>
            <a:ext cx="640611" cy="8482000"/>
            <a:chOff x="1228775" y="1396278"/>
            <a:chExt cx="640611" cy="1139591"/>
          </a:xfrm>
        </p:grpSpPr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C93D1482-8281-4212-85A6-BBF97A8A9D2E}"/>
                </a:ext>
              </a:extLst>
            </p:cNvPr>
            <p:cNvSpPr/>
            <p:nvPr/>
          </p:nvSpPr>
          <p:spPr>
            <a:xfrm>
              <a:off x="1233729" y="1399748"/>
              <a:ext cx="635657" cy="1136121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58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33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3" name="直線接點 82">
              <a:extLst>
                <a:ext uri="{FF2B5EF4-FFF2-40B4-BE49-F238E27FC236}">
                  <a16:creationId xmlns:a16="http://schemas.microsoft.com/office/drawing/2014/main" id="{B8F28C58-770E-4C3B-AABA-A929CA1C623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116" y="1965937"/>
              <a:ext cx="1139317" cy="0"/>
            </a:xfrm>
            <a:prstGeom prst="line">
              <a:avLst/>
            </a:prstGeom>
            <a:ln>
              <a:solidFill>
                <a:srgbClr val="09F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5E3A8055-0047-4E2A-AB9E-FD326ED749CB}"/>
              </a:ext>
            </a:extLst>
          </p:cNvPr>
          <p:cNvCxnSpPr>
            <a:cxnSpLocks/>
          </p:cNvCxnSpPr>
          <p:nvPr/>
        </p:nvCxnSpPr>
        <p:spPr>
          <a:xfrm>
            <a:off x="1105362" y="1803055"/>
            <a:ext cx="0" cy="428705"/>
          </a:xfrm>
          <a:prstGeom prst="line">
            <a:avLst/>
          </a:prstGeom>
          <a:ln>
            <a:solidFill>
              <a:srgbClr val="09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字方塊 34">
            <a:extLst>
              <a:ext uri="{FF2B5EF4-FFF2-40B4-BE49-F238E27FC236}">
                <a16:creationId xmlns:a16="http://schemas.microsoft.com/office/drawing/2014/main" id="{E70C6305-04C9-4C6E-B611-7A1E309E0B0B}"/>
              </a:ext>
            </a:extLst>
          </p:cNvPr>
          <p:cNvSpPr txBox="1"/>
          <p:nvPr/>
        </p:nvSpPr>
        <p:spPr>
          <a:xfrm>
            <a:off x="470733" y="1173281"/>
            <a:ext cx="667842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altLang="zh-CN" sz="1800" b="1">
              <a:solidFill>
                <a:srgbClr val="0093D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1" name="Google Shape;294;p35">
            <a:extLst>
              <a:ext uri="{FF2B5EF4-FFF2-40B4-BE49-F238E27FC236}">
                <a16:creationId xmlns:a16="http://schemas.microsoft.com/office/drawing/2014/main" id="{CDB1E73D-AEEB-4E94-B181-D9BED3F6EC46}"/>
              </a:ext>
            </a:extLst>
          </p:cNvPr>
          <p:cNvSpPr/>
          <p:nvPr/>
        </p:nvSpPr>
        <p:spPr>
          <a:xfrm>
            <a:off x="1250737" y="1738058"/>
            <a:ext cx="7471610" cy="53713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200">
                <a:solidFill>
                  <a:srgbClr val="FFFFFF"/>
                </a:solidFill>
              </a:rPr>
              <a:t>QuTScloud 是建構在雲端的檔案系統，搭配 HybridMount 網關功能可讓 IT 內部環境透過 </a:t>
            </a:r>
            <a:r>
              <a:rPr lang="zh-TW" sz="1200">
                <a:solidFill>
                  <a:srgbClr val="FFFFFF"/>
                </a:solidFill>
              </a:rPr>
              <a:t>CIFS/SMB、NFS以及 iSCSI 等通訊協定</a:t>
            </a:r>
            <a:r>
              <a:rPr lang="zh-TW" altLang="en-US" sz="1200">
                <a:solidFill>
                  <a:srgbClr val="FFFFFF"/>
                </a:solidFill>
              </a:rPr>
              <a:t>直接存取公有雲上的資料，IT 管理員亦可使用行動應用 Qfile 直接瀏覽、下載檔案。</a:t>
            </a:r>
            <a:r>
              <a:rPr lang="zh-TW" altLang="en-US">
                <a:solidFill>
                  <a:srgbClr val="FFFFFF"/>
                </a:solidFill>
              </a:rPr>
              <a:t> </a:t>
            </a: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550A07AF-9643-4D6D-AE36-9371D4384574}"/>
              </a:ext>
            </a:extLst>
          </p:cNvPr>
          <p:cNvGrpSpPr/>
          <p:nvPr/>
        </p:nvGrpSpPr>
        <p:grpSpPr>
          <a:xfrm>
            <a:off x="7541560" y="3766605"/>
            <a:ext cx="961716" cy="720342"/>
            <a:chOff x="-1775127" y="4074893"/>
            <a:chExt cx="620255" cy="492852"/>
          </a:xfrm>
          <a:gradFill>
            <a:gsLst>
              <a:gs pos="0">
                <a:srgbClr val="284EA6"/>
              </a:gs>
              <a:gs pos="100000">
                <a:srgbClr val="3965B5"/>
              </a:gs>
            </a:gsLst>
            <a:lin ang="0" scaled="0"/>
          </a:gradFill>
        </p:grpSpPr>
        <p:sp>
          <p:nvSpPr>
            <p:cNvPr id="64" name="手繪多邊形: 圖案 63">
              <a:extLst>
                <a:ext uri="{FF2B5EF4-FFF2-40B4-BE49-F238E27FC236}">
                  <a16:creationId xmlns:a16="http://schemas.microsoft.com/office/drawing/2014/main" id="{56A3D1F1-55AC-4BF7-BBF6-3121B4A57AD4}"/>
                </a:ext>
              </a:extLst>
            </p:cNvPr>
            <p:cNvSpPr/>
            <p:nvPr/>
          </p:nvSpPr>
          <p:spPr>
            <a:xfrm>
              <a:off x="-1775127" y="4074893"/>
              <a:ext cx="620255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4050F881-C57E-4D8A-A0F7-992A5CE36E12}"/>
                </a:ext>
              </a:extLst>
            </p:cNvPr>
            <p:cNvSpPr/>
            <p:nvPr/>
          </p:nvSpPr>
          <p:spPr>
            <a:xfrm>
              <a:off x="-1617130" y="4548187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A6B87A8A-A7C9-4AE2-ACEC-084DE3F0B4C3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59" name="矩形 20">
            <a:extLst>
              <a:ext uri="{FF2B5EF4-FFF2-40B4-BE49-F238E27FC236}">
                <a16:creationId xmlns:a16="http://schemas.microsoft.com/office/drawing/2014/main" id="{3E5D9225-7A41-410F-A01D-76F6A044F6F7}"/>
              </a:ext>
            </a:extLst>
          </p:cNvPr>
          <p:cNvSpPr/>
          <p:nvPr/>
        </p:nvSpPr>
        <p:spPr>
          <a:xfrm>
            <a:off x="6988924" y="3232392"/>
            <a:ext cx="2107619" cy="26930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1100">
                <a:solidFill>
                  <a:schemeClr val="bg1"/>
                </a:solidFill>
              </a:rPr>
              <a:t>應用程式與資料伺服器</a:t>
            </a:r>
            <a:endParaRPr 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矩形: 圓角 72">
            <a:extLst>
              <a:ext uri="{FF2B5EF4-FFF2-40B4-BE49-F238E27FC236}">
                <a16:creationId xmlns:a16="http://schemas.microsoft.com/office/drawing/2014/main" id="{16693D33-3A11-443C-ACAA-B76897EA0EEB}"/>
              </a:ext>
            </a:extLst>
          </p:cNvPr>
          <p:cNvSpPr/>
          <p:nvPr/>
        </p:nvSpPr>
        <p:spPr>
          <a:xfrm>
            <a:off x="4832773" y="4777239"/>
            <a:ext cx="419052" cy="212025"/>
          </a:xfrm>
          <a:prstGeom prst="roundRect">
            <a:avLst>
              <a:gd name="adj" fmla="val 1899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121" name="Picture 120" descr="Image result for aws transparent logo">
            <a:extLst>
              <a:ext uri="{FF2B5EF4-FFF2-40B4-BE49-F238E27FC236}">
                <a16:creationId xmlns:a16="http://schemas.microsoft.com/office/drawing/2014/main" id="{F7BA873D-5C31-4DD0-ADF7-35EF88A5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871" y="4748635"/>
            <a:ext cx="401878" cy="2510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44D6E5A-402C-41CC-8C72-208AE6313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2363" r="12764"/>
          <a:stretch/>
        </p:blipFill>
        <p:spPr bwMode="auto">
          <a:xfrm>
            <a:off x="4855735" y="4791161"/>
            <a:ext cx="374355" cy="1751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123" name="Picture 122" descr="Image result for digital ocean transparent">
            <a:extLst>
              <a:ext uri="{FF2B5EF4-FFF2-40B4-BE49-F238E27FC236}">
                <a16:creationId xmlns:a16="http://schemas.microsoft.com/office/drawing/2014/main" id="{9E4DE584-5107-47B6-8744-EA2F93F4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06" y="4719712"/>
            <a:ext cx="330720" cy="3190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23" descr="Image result for MS Azure">
            <a:extLst>
              <a:ext uri="{FF2B5EF4-FFF2-40B4-BE49-F238E27FC236}">
                <a16:creationId xmlns:a16="http://schemas.microsoft.com/office/drawing/2014/main" id="{6CC772D0-8957-4026-B84C-34497EBE5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89" y="4813378"/>
            <a:ext cx="437275" cy="1356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49340B1E-350C-4F3E-9D5C-45244F7C15E9}"/>
              </a:ext>
            </a:extLst>
          </p:cNvPr>
          <p:cNvSpPr/>
          <p:nvPr/>
        </p:nvSpPr>
        <p:spPr>
          <a:xfrm>
            <a:off x="3769626" y="3602553"/>
            <a:ext cx="869783" cy="299124"/>
          </a:xfrm>
          <a:prstGeom prst="rect">
            <a:avLst/>
          </a:prstGeom>
          <a:solidFill>
            <a:srgbClr val="2259AB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CIFS,NFS, iSCSI 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828D95C-0910-4262-8E20-05AD04832D19}"/>
              </a:ext>
            </a:extLst>
          </p:cNvPr>
          <p:cNvSpPr/>
          <p:nvPr/>
        </p:nvSpPr>
        <p:spPr>
          <a:xfrm>
            <a:off x="4719113" y="3599838"/>
            <a:ext cx="941213" cy="299124"/>
          </a:xfrm>
          <a:prstGeom prst="rect">
            <a:avLst/>
          </a:prstGeom>
          <a:solidFill>
            <a:srgbClr val="2259AB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CIFS,NFS, iSCSI </a:t>
            </a:r>
          </a:p>
        </p:txBody>
      </p:sp>
      <p:sp>
        <p:nvSpPr>
          <p:cNvPr id="109" name="矩形 54">
            <a:extLst>
              <a:ext uri="{FF2B5EF4-FFF2-40B4-BE49-F238E27FC236}">
                <a16:creationId xmlns:a16="http://schemas.microsoft.com/office/drawing/2014/main" id="{11B7CB14-B67A-4F4E-BDEE-99016E0D00B5}"/>
              </a:ext>
            </a:extLst>
          </p:cNvPr>
          <p:cNvSpPr/>
          <p:nvPr/>
        </p:nvSpPr>
        <p:spPr>
          <a:xfrm>
            <a:off x="4137321" y="4073564"/>
            <a:ext cx="1071126" cy="261610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100">
                <a:solidFill>
                  <a:schemeClr val="tx1"/>
                </a:solidFill>
              </a:rPr>
              <a:t>Storage Pools</a:t>
            </a:r>
          </a:p>
        </p:txBody>
      </p:sp>
      <p:sp>
        <p:nvSpPr>
          <p:cNvPr id="110" name="矩形 69">
            <a:extLst>
              <a:ext uri="{FF2B5EF4-FFF2-40B4-BE49-F238E27FC236}">
                <a16:creationId xmlns:a16="http://schemas.microsoft.com/office/drawing/2014/main" id="{144669F6-BCC4-44EE-B7EB-F7B49CDCEEB5}"/>
              </a:ext>
            </a:extLst>
          </p:cNvPr>
          <p:cNvSpPr/>
          <p:nvPr/>
        </p:nvSpPr>
        <p:spPr>
          <a:xfrm>
            <a:off x="4377478" y="3322886"/>
            <a:ext cx="663964" cy="261610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100">
                <a:solidFill>
                  <a:schemeClr val="tx1"/>
                </a:solidFill>
              </a:rPr>
              <a:t>Volume</a:t>
            </a: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4E778376-AAD5-43EB-B51B-44023DB0651A}"/>
              </a:ext>
            </a:extLst>
          </p:cNvPr>
          <p:cNvSpPr/>
          <p:nvPr/>
        </p:nvSpPr>
        <p:spPr>
          <a:xfrm>
            <a:off x="6034372" y="313000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CIFS/SMB </a:t>
            </a:r>
          </a:p>
          <a:p>
            <a:pPr algn="ctr"/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NFS</a:t>
            </a:r>
            <a:r>
              <a:rPr lang="zh-TW" alt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存取</a:t>
            </a:r>
          </a:p>
        </p:txBody>
      </p:sp>
      <p:sp>
        <p:nvSpPr>
          <p:cNvPr id="152" name="箭號: 上-下雙向 151">
            <a:extLst>
              <a:ext uri="{FF2B5EF4-FFF2-40B4-BE49-F238E27FC236}">
                <a16:creationId xmlns:a16="http://schemas.microsoft.com/office/drawing/2014/main" id="{9E234D66-0848-4655-937F-ECC46B5D2E48}"/>
              </a:ext>
            </a:extLst>
          </p:cNvPr>
          <p:cNvSpPr/>
          <p:nvPr/>
        </p:nvSpPr>
        <p:spPr>
          <a:xfrm rot="5400000">
            <a:off x="6408999" y="3169903"/>
            <a:ext cx="238066" cy="1162598"/>
          </a:xfrm>
          <a:prstGeom prst="upDownArrow">
            <a:avLst>
              <a:gd name="adj1" fmla="val 41634"/>
              <a:gd name="adj2" fmla="val 66851"/>
            </a:avLst>
          </a:prstGeom>
          <a:gradFill>
            <a:gsLst>
              <a:gs pos="2000">
                <a:srgbClr val="0093D4"/>
              </a:gs>
              <a:gs pos="100000">
                <a:srgbClr val="3D84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3" name="圖片 16">
            <a:extLst>
              <a:ext uri="{FF2B5EF4-FFF2-40B4-BE49-F238E27FC236}">
                <a16:creationId xmlns:a16="http://schemas.microsoft.com/office/drawing/2014/main" id="{77979B6D-4390-4490-9109-480911FC7E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43" y="2451861"/>
            <a:ext cx="510587" cy="510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7" name="箭號: 上-下雙向 151">
            <a:extLst>
              <a:ext uri="{FF2B5EF4-FFF2-40B4-BE49-F238E27FC236}">
                <a16:creationId xmlns:a16="http://schemas.microsoft.com/office/drawing/2014/main" id="{9E234D66-0848-4655-937F-ECC46B5D2E48}"/>
              </a:ext>
            </a:extLst>
          </p:cNvPr>
          <p:cNvSpPr/>
          <p:nvPr/>
        </p:nvSpPr>
        <p:spPr>
          <a:xfrm rot="5400000">
            <a:off x="2573628" y="2334985"/>
            <a:ext cx="241055" cy="822548"/>
          </a:xfrm>
          <a:prstGeom prst="upDownArrow">
            <a:avLst>
              <a:gd name="adj1" fmla="val 41634"/>
              <a:gd name="adj2" fmla="val 66851"/>
            </a:avLst>
          </a:prstGeom>
          <a:gradFill>
            <a:gsLst>
              <a:gs pos="2000">
                <a:srgbClr val="0093D4"/>
              </a:gs>
              <a:gs pos="100000">
                <a:srgbClr val="3D84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F0068319-C402-48D8-A863-06B427C1B90F}"/>
              </a:ext>
            </a:extLst>
          </p:cNvPr>
          <p:cNvSpPr/>
          <p:nvPr/>
        </p:nvSpPr>
        <p:spPr>
          <a:xfrm>
            <a:off x="-64218" y="189667"/>
            <a:ext cx="769856" cy="579182"/>
          </a:xfrm>
          <a:prstGeom prst="roundRect">
            <a:avLst>
              <a:gd name="adj" fmla="val 5458"/>
            </a:avLst>
          </a:prstGeom>
          <a:gradFill>
            <a:gsLst>
              <a:gs pos="0">
                <a:srgbClr val="FC8123"/>
              </a:gs>
              <a:gs pos="100000">
                <a:srgbClr val="F6B21A"/>
              </a:gs>
            </a:gsLst>
            <a:lin ang="5400000" scaled="1"/>
          </a:gra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FCFE98F-E153-423B-8806-744E8EE2B712}"/>
              </a:ext>
            </a:extLst>
          </p:cNvPr>
          <p:cNvSpPr/>
          <p:nvPr/>
        </p:nvSpPr>
        <p:spPr>
          <a:xfrm>
            <a:off x="65218" y="206592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使用案例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4AF0778F-FEFD-4F2B-8DCD-7588C609399E}"/>
              </a:ext>
            </a:extLst>
          </p:cNvPr>
          <p:cNvSpPr/>
          <p:nvPr/>
        </p:nvSpPr>
        <p:spPr>
          <a:xfrm>
            <a:off x="146458" y="28425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A4AFF36F-00DB-462F-B878-A6E439D4EADF}"/>
              </a:ext>
            </a:extLst>
          </p:cNvPr>
          <p:cNvGrpSpPr/>
          <p:nvPr/>
        </p:nvGrpSpPr>
        <p:grpSpPr>
          <a:xfrm>
            <a:off x="7074392" y="2783885"/>
            <a:ext cx="1922922" cy="368547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</p:grpSpPr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F91E6345-F93A-41D9-9173-1DBFCA733B81}"/>
                </a:ext>
              </a:extLst>
            </p:cNvPr>
            <p:cNvSpPr/>
            <p:nvPr/>
          </p:nvSpPr>
          <p:spPr>
            <a:xfrm>
              <a:off x="4390689" y="4193221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EFE8FA85-02A7-42BE-99DA-F32996A45990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5" name="手繪多邊形: 圖案 164">
              <a:extLst>
                <a:ext uri="{FF2B5EF4-FFF2-40B4-BE49-F238E27FC236}">
                  <a16:creationId xmlns:a16="http://schemas.microsoft.com/office/drawing/2014/main" id="{4622AF0E-56AB-4A12-AE60-86F68C1E0FFB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6" name="手繪多邊形: 圖案 165">
              <a:extLst>
                <a:ext uri="{FF2B5EF4-FFF2-40B4-BE49-F238E27FC236}">
                  <a16:creationId xmlns:a16="http://schemas.microsoft.com/office/drawing/2014/main" id="{E91989D2-7D94-4255-AB56-E1F1032B631A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7" name="手繪多邊形: 圖案 166">
              <a:extLst>
                <a:ext uri="{FF2B5EF4-FFF2-40B4-BE49-F238E27FC236}">
                  <a16:creationId xmlns:a16="http://schemas.microsoft.com/office/drawing/2014/main" id="{E2D31C1B-38F4-4E2A-8D20-48F11F18DFD5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8" name="手繪多邊形: 圖案 167">
              <a:extLst>
                <a:ext uri="{FF2B5EF4-FFF2-40B4-BE49-F238E27FC236}">
                  <a16:creationId xmlns:a16="http://schemas.microsoft.com/office/drawing/2014/main" id="{45852889-97D6-4655-9A72-24022DD1B308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69" name="手繪多邊形: 圖案 168">
              <a:extLst>
                <a:ext uri="{FF2B5EF4-FFF2-40B4-BE49-F238E27FC236}">
                  <a16:creationId xmlns:a16="http://schemas.microsoft.com/office/drawing/2014/main" id="{3CF76E3A-DCF6-4C64-BB1C-A77C3CB16FBE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0" name="手繪多邊形: 圖案 169">
              <a:extLst>
                <a:ext uri="{FF2B5EF4-FFF2-40B4-BE49-F238E27FC236}">
                  <a16:creationId xmlns:a16="http://schemas.microsoft.com/office/drawing/2014/main" id="{37A67258-2206-4254-B78D-999AB975F5A1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1" name="手繪多邊形: 圖案 170">
              <a:extLst>
                <a:ext uri="{FF2B5EF4-FFF2-40B4-BE49-F238E27FC236}">
                  <a16:creationId xmlns:a16="http://schemas.microsoft.com/office/drawing/2014/main" id="{BAED19F2-04B9-46CA-91FE-961FF57B8907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2" name="手繪多邊形: 圖案 171">
              <a:extLst>
                <a:ext uri="{FF2B5EF4-FFF2-40B4-BE49-F238E27FC236}">
                  <a16:creationId xmlns:a16="http://schemas.microsoft.com/office/drawing/2014/main" id="{20D08FF1-6AE5-4966-8708-DF72CCF37EBD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4" name="手繪多邊形: 圖案 173">
              <a:extLst>
                <a:ext uri="{FF2B5EF4-FFF2-40B4-BE49-F238E27FC236}">
                  <a16:creationId xmlns:a16="http://schemas.microsoft.com/office/drawing/2014/main" id="{464DEE0E-561A-4AF2-A9FE-9F275D077FA6}"/>
                </a:ext>
              </a:extLst>
            </p:cNvPr>
            <p:cNvSpPr/>
            <p:nvPr/>
          </p:nvSpPr>
          <p:spPr>
            <a:xfrm>
              <a:off x="4978049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5" name="手繪多邊形: 圖案 174">
              <a:extLst>
                <a:ext uri="{FF2B5EF4-FFF2-40B4-BE49-F238E27FC236}">
                  <a16:creationId xmlns:a16="http://schemas.microsoft.com/office/drawing/2014/main" id="{76B89C44-746B-480C-AD0A-46E3F86597F4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6" name="手繪多邊形: 圖案 175">
              <a:extLst>
                <a:ext uri="{FF2B5EF4-FFF2-40B4-BE49-F238E27FC236}">
                  <a16:creationId xmlns:a16="http://schemas.microsoft.com/office/drawing/2014/main" id="{63B0A9B8-2324-4456-B8BF-F7C1B10E65F4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7" name="手繪多邊形: 圖案 176">
              <a:extLst>
                <a:ext uri="{FF2B5EF4-FFF2-40B4-BE49-F238E27FC236}">
                  <a16:creationId xmlns:a16="http://schemas.microsoft.com/office/drawing/2014/main" id="{75F49E07-D7D0-4BFA-A698-2DFE59D79C70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8" name="手繪多邊形: 圖案 177">
              <a:extLst>
                <a:ext uri="{FF2B5EF4-FFF2-40B4-BE49-F238E27FC236}">
                  <a16:creationId xmlns:a16="http://schemas.microsoft.com/office/drawing/2014/main" id="{05C56D7A-E9EB-4EAC-8656-10AACAAAE2D7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79" name="手繪多邊形: 圖案 178">
              <a:extLst>
                <a:ext uri="{FF2B5EF4-FFF2-40B4-BE49-F238E27FC236}">
                  <a16:creationId xmlns:a16="http://schemas.microsoft.com/office/drawing/2014/main" id="{DCFF83BC-80ED-49CC-8EEE-82D74F2B556C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0" name="手繪多邊形: 圖案 179">
              <a:extLst>
                <a:ext uri="{FF2B5EF4-FFF2-40B4-BE49-F238E27FC236}">
                  <a16:creationId xmlns:a16="http://schemas.microsoft.com/office/drawing/2014/main" id="{370AC5CD-BA41-477F-AFC0-5F1BE58D6E8B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1" name="手繪多邊形: 圖案 180">
              <a:extLst>
                <a:ext uri="{FF2B5EF4-FFF2-40B4-BE49-F238E27FC236}">
                  <a16:creationId xmlns:a16="http://schemas.microsoft.com/office/drawing/2014/main" id="{16E1B86E-2EF6-4CE7-9682-5A7FEEF108CD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2" name="手繪多邊形: 圖案 181">
              <a:extLst>
                <a:ext uri="{FF2B5EF4-FFF2-40B4-BE49-F238E27FC236}">
                  <a16:creationId xmlns:a16="http://schemas.microsoft.com/office/drawing/2014/main" id="{2FBC4B71-4AB5-44C0-8A06-B392AC39DF8A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3" name="手繪多邊形: 圖案 182">
              <a:extLst>
                <a:ext uri="{FF2B5EF4-FFF2-40B4-BE49-F238E27FC236}">
                  <a16:creationId xmlns:a16="http://schemas.microsoft.com/office/drawing/2014/main" id="{DD71CCAE-3B8E-4E5F-B0D2-225EDE246B8C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4" name="手繪多邊形: 圖案 183">
              <a:extLst>
                <a:ext uri="{FF2B5EF4-FFF2-40B4-BE49-F238E27FC236}">
                  <a16:creationId xmlns:a16="http://schemas.microsoft.com/office/drawing/2014/main" id="{97A8F7F3-71D6-45C6-A611-E0E171732353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5" name="手繪多邊形: 圖案 184">
              <a:extLst>
                <a:ext uri="{FF2B5EF4-FFF2-40B4-BE49-F238E27FC236}">
                  <a16:creationId xmlns:a16="http://schemas.microsoft.com/office/drawing/2014/main" id="{8A07E98A-A427-4155-B425-7FAF877C0E12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6" name="手繪多邊形: 圖案 185">
              <a:extLst>
                <a:ext uri="{FF2B5EF4-FFF2-40B4-BE49-F238E27FC236}">
                  <a16:creationId xmlns:a16="http://schemas.microsoft.com/office/drawing/2014/main" id="{BA4F40BA-7152-4F3E-8FA0-00FC0916C15C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7" name="手繪多邊形: 圖案 186">
              <a:extLst>
                <a:ext uri="{FF2B5EF4-FFF2-40B4-BE49-F238E27FC236}">
                  <a16:creationId xmlns:a16="http://schemas.microsoft.com/office/drawing/2014/main" id="{F0FDF707-9FCF-4CB1-B2BA-6CE9D3BD3BB0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8" name="手繪多邊形: 圖案 187">
              <a:extLst>
                <a:ext uri="{FF2B5EF4-FFF2-40B4-BE49-F238E27FC236}">
                  <a16:creationId xmlns:a16="http://schemas.microsoft.com/office/drawing/2014/main" id="{B6FE16F6-4419-4849-9F2E-16CF082A62DE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9" name="手繪多邊形: 圖案 188">
              <a:extLst>
                <a:ext uri="{FF2B5EF4-FFF2-40B4-BE49-F238E27FC236}">
                  <a16:creationId xmlns:a16="http://schemas.microsoft.com/office/drawing/2014/main" id="{3F1C3BDE-53D0-4C4C-ACCE-7C215DEE941A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0" name="手繪多邊形: 圖案 189">
              <a:extLst>
                <a:ext uri="{FF2B5EF4-FFF2-40B4-BE49-F238E27FC236}">
                  <a16:creationId xmlns:a16="http://schemas.microsoft.com/office/drawing/2014/main" id="{2FFDEE10-C1A9-4703-BCEA-5FC1E1AF8907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1" name="手繪多邊形: 圖案 190">
              <a:extLst>
                <a:ext uri="{FF2B5EF4-FFF2-40B4-BE49-F238E27FC236}">
                  <a16:creationId xmlns:a16="http://schemas.microsoft.com/office/drawing/2014/main" id="{8675DF30-062A-4539-A5EC-6BCB191CD767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2" name="手繪多邊形: 圖案 191">
              <a:extLst>
                <a:ext uri="{FF2B5EF4-FFF2-40B4-BE49-F238E27FC236}">
                  <a16:creationId xmlns:a16="http://schemas.microsoft.com/office/drawing/2014/main" id="{7023F237-158F-49A0-8B8C-4712A5C27EF6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3" name="手繪多邊形: 圖案 192">
              <a:extLst>
                <a:ext uri="{FF2B5EF4-FFF2-40B4-BE49-F238E27FC236}">
                  <a16:creationId xmlns:a16="http://schemas.microsoft.com/office/drawing/2014/main" id="{767F8A42-3539-4569-A08B-995CEDA18FEE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4" name="手繪多邊形: 圖案 193">
              <a:extLst>
                <a:ext uri="{FF2B5EF4-FFF2-40B4-BE49-F238E27FC236}">
                  <a16:creationId xmlns:a16="http://schemas.microsoft.com/office/drawing/2014/main" id="{B306D246-298C-46E6-A0FF-98C4570F8FE1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5" name="手繪多邊形: 圖案 194">
              <a:extLst>
                <a:ext uri="{FF2B5EF4-FFF2-40B4-BE49-F238E27FC236}">
                  <a16:creationId xmlns:a16="http://schemas.microsoft.com/office/drawing/2014/main" id="{C03D0F5C-90FD-4384-B51F-F011538691F9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6" name="手繪多邊形: 圖案 195">
              <a:extLst>
                <a:ext uri="{FF2B5EF4-FFF2-40B4-BE49-F238E27FC236}">
                  <a16:creationId xmlns:a16="http://schemas.microsoft.com/office/drawing/2014/main" id="{4D7DD9C7-3145-46D7-88B7-A7A71469FAAA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8" name="手繪多邊形: 圖案 197">
              <a:extLst>
                <a:ext uri="{FF2B5EF4-FFF2-40B4-BE49-F238E27FC236}">
                  <a16:creationId xmlns:a16="http://schemas.microsoft.com/office/drawing/2014/main" id="{6DCA890F-09E9-4F43-B848-A52146B0D34A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99" name="手繪多邊形: 圖案 198">
              <a:extLst>
                <a:ext uri="{FF2B5EF4-FFF2-40B4-BE49-F238E27FC236}">
                  <a16:creationId xmlns:a16="http://schemas.microsoft.com/office/drawing/2014/main" id="{3520EC42-3E7A-42D0-B0AA-4818E126B38B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0" name="手繪多邊形: 圖案 199">
              <a:extLst>
                <a:ext uri="{FF2B5EF4-FFF2-40B4-BE49-F238E27FC236}">
                  <a16:creationId xmlns:a16="http://schemas.microsoft.com/office/drawing/2014/main" id="{AE6586B7-BBB1-4A14-856B-09FCD94FCC63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B9582EE0-6670-4E29-8979-3D82969F0731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731967D9-173A-413D-8F67-C90B0B733071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67767CD6-EA92-45C5-AC45-893A1AB97A77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4" name="手繪多邊形: 圖案 203">
              <a:extLst>
                <a:ext uri="{FF2B5EF4-FFF2-40B4-BE49-F238E27FC236}">
                  <a16:creationId xmlns:a16="http://schemas.microsoft.com/office/drawing/2014/main" id="{07BBE664-9145-40DD-BFD9-D27CA2FD096D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5" name="手繪多邊形: 圖案 204">
              <a:extLst>
                <a:ext uri="{FF2B5EF4-FFF2-40B4-BE49-F238E27FC236}">
                  <a16:creationId xmlns:a16="http://schemas.microsoft.com/office/drawing/2014/main" id="{35B25C5A-03E5-4282-B57B-A4E2578E5FAF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207" name="矩形: 圓角 35">
            <a:extLst>
              <a:ext uri="{FF2B5EF4-FFF2-40B4-BE49-F238E27FC236}">
                <a16:creationId xmlns:a16="http://schemas.microsoft.com/office/drawing/2014/main" id="{8BCDA455-FB9F-4BEE-BD17-9545A13386B9}"/>
              </a:ext>
            </a:extLst>
          </p:cNvPr>
          <p:cNvSpPr/>
          <p:nvPr/>
        </p:nvSpPr>
        <p:spPr>
          <a:xfrm>
            <a:off x="7021424" y="4571059"/>
            <a:ext cx="1969540" cy="261345"/>
          </a:xfrm>
          <a:prstGeom prst="roundRect">
            <a:avLst>
              <a:gd name="adj" fmla="val 18414"/>
            </a:avLst>
          </a:prstGeom>
          <a:gradFill flip="none" rotWithShape="1">
            <a:gsLst>
              <a:gs pos="0">
                <a:srgbClr val="1A3F80"/>
              </a:gs>
              <a:gs pos="100000">
                <a:srgbClr val="2C6FD0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endParaRPr lang="zh-TW" altLang="en-US" sz="140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矩形 21">
            <a:extLst>
              <a:ext uri="{FF2B5EF4-FFF2-40B4-BE49-F238E27FC236}">
                <a16:creationId xmlns:a16="http://schemas.microsoft.com/office/drawing/2014/main" id="{7D6FA76F-1C39-42C3-AECD-3AB15DFB40FE}"/>
              </a:ext>
            </a:extLst>
          </p:cNvPr>
          <p:cNvSpPr/>
          <p:nvPr/>
        </p:nvSpPr>
        <p:spPr>
          <a:xfrm>
            <a:off x="6918584" y="4567955"/>
            <a:ext cx="2140929" cy="2616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1100">
                <a:solidFill>
                  <a:schemeClr val="bg1"/>
                </a:solidFill>
                <a:ea typeface="Microsoft JhengHei"/>
              </a:rPr>
              <a:t>使用者電腦或其他裝置</a:t>
            </a:r>
            <a:endParaRPr lang="zh-TW" sz="11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208" name="Picture 2">
            <a:extLst>
              <a:ext uri="{FF2B5EF4-FFF2-40B4-BE49-F238E27FC236}">
                <a16:creationId xmlns:a16="http://schemas.microsoft.com/office/drawing/2014/main" id="{512B326B-81C8-4DF3-B971-4443D2251D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t="33130" r="18215" b="28890"/>
          <a:stretch/>
        </p:blipFill>
        <p:spPr>
          <a:xfrm>
            <a:off x="3687137" y="2685022"/>
            <a:ext cx="885401" cy="5548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9" name="圖形 208">
            <a:extLst>
              <a:ext uri="{FF2B5EF4-FFF2-40B4-BE49-F238E27FC236}">
                <a16:creationId xmlns:a16="http://schemas.microsoft.com/office/drawing/2014/main" id="{2DFA18B3-D592-49D3-A600-18F5B51B7C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80239" y="2975971"/>
            <a:ext cx="1167743" cy="202597"/>
          </a:xfrm>
          <a:prstGeom prst="rect">
            <a:avLst/>
          </a:prstGeom>
        </p:spPr>
      </p:pic>
      <p:sp>
        <p:nvSpPr>
          <p:cNvPr id="213" name="Google Shape;186;p29">
            <a:extLst>
              <a:ext uri="{FF2B5EF4-FFF2-40B4-BE49-F238E27FC236}">
                <a16:creationId xmlns:a16="http://schemas.microsoft.com/office/drawing/2014/main" id="{2E219684-ADFA-457E-82BD-4B5E5B69B6AC}"/>
              </a:ext>
            </a:extLst>
          </p:cNvPr>
          <p:cNvSpPr/>
          <p:nvPr/>
        </p:nvSpPr>
        <p:spPr>
          <a:xfrm>
            <a:off x="163898" y="3602958"/>
            <a:ext cx="2712939" cy="1410401"/>
          </a:xfrm>
          <a:prstGeom prst="roundRect">
            <a:avLst>
              <a:gd name="adj" fmla="val 2483"/>
            </a:avLst>
          </a:prstGeom>
          <a:noFill/>
          <a:ln w="19050">
            <a:gradFill>
              <a:gsLst>
                <a:gs pos="0">
                  <a:srgbClr val="1657D9"/>
                </a:gs>
                <a:gs pos="100000">
                  <a:srgbClr val="0BA8F9"/>
                </a:gs>
              </a:gsLst>
              <a:lin ang="5400000" scaled="1"/>
            </a:gradFill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endParaRPr sz="1050">
              <a:sym typeface="Calibri"/>
            </a:endParaRPr>
          </a:p>
        </p:txBody>
      </p:sp>
      <p:pic>
        <p:nvPicPr>
          <p:cNvPr id="11" name="圖片 10" descr="一張含有 畫畫 的圖片&#10;&#10;自動產生的描述">
            <a:extLst>
              <a:ext uri="{FF2B5EF4-FFF2-40B4-BE49-F238E27FC236}">
                <a16:creationId xmlns:a16="http://schemas.microsoft.com/office/drawing/2014/main" id="{A5EFF082-6B6A-4F73-8736-32ED127680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203" y="3015455"/>
            <a:ext cx="2607994" cy="421916"/>
          </a:xfrm>
          <a:prstGeom prst="rect">
            <a:avLst/>
          </a:prstGeom>
        </p:spPr>
      </p:pic>
      <p:pic>
        <p:nvPicPr>
          <p:cNvPr id="14" name="圖片 13" descr="一張含有 畫畫 的圖片&#10;&#10;自動產生的描述">
            <a:extLst>
              <a:ext uri="{FF2B5EF4-FFF2-40B4-BE49-F238E27FC236}">
                <a16:creationId xmlns:a16="http://schemas.microsoft.com/office/drawing/2014/main" id="{47ED8280-C5CD-4AE7-8FBB-89F9CFB0F7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441" y="3977925"/>
            <a:ext cx="2540170" cy="996380"/>
          </a:xfrm>
          <a:prstGeom prst="rect">
            <a:avLst/>
          </a:prstGeom>
        </p:spPr>
      </p:pic>
      <p:sp>
        <p:nvSpPr>
          <p:cNvPr id="214" name="矩形 20">
            <a:extLst>
              <a:ext uri="{FF2B5EF4-FFF2-40B4-BE49-F238E27FC236}">
                <a16:creationId xmlns:a16="http://schemas.microsoft.com/office/drawing/2014/main" id="{3907A3A0-DAFB-475B-84F3-8CEA80B03A97}"/>
              </a:ext>
            </a:extLst>
          </p:cNvPr>
          <p:cNvSpPr/>
          <p:nvPr/>
        </p:nvSpPr>
        <p:spPr>
          <a:xfrm>
            <a:off x="536459" y="2583171"/>
            <a:ext cx="2107619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b="1">
                <a:solidFill>
                  <a:srgbClr val="284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雲端檔案儲存</a:t>
            </a:r>
            <a:endParaRPr lang="en-US" b="1">
              <a:solidFill>
                <a:srgbClr val="284EA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5" name="矩形 20">
            <a:extLst>
              <a:ext uri="{FF2B5EF4-FFF2-40B4-BE49-F238E27FC236}">
                <a16:creationId xmlns:a16="http://schemas.microsoft.com/office/drawing/2014/main" id="{32FB5DF3-CBD2-4941-8130-7122748EC9F5}"/>
              </a:ext>
            </a:extLst>
          </p:cNvPr>
          <p:cNvSpPr/>
          <p:nvPr/>
        </p:nvSpPr>
        <p:spPr>
          <a:xfrm>
            <a:off x="313908" y="3637507"/>
            <a:ext cx="2425617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b="1">
                <a:solidFill>
                  <a:srgbClr val="284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物件儲存服務</a:t>
            </a:r>
            <a:endParaRPr lang="en-US" b="1">
              <a:solidFill>
                <a:srgbClr val="284EA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0" name="矩形: 圓角 99">
            <a:extLst>
              <a:ext uri="{FF2B5EF4-FFF2-40B4-BE49-F238E27FC236}">
                <a16:creationId xmlns:a16="http://schemas.microsoft.com/office/drawing/2014/main" id="{49291CF5-A933-4135-83E4-23E0524F45E8}"/>
              </a:ext>
            </a:extLst>
          </p:cNvPr>
          <p:cNvSpPr/>
          <p:nvPr/>
        </p:nvSpPr>
        <p:spPr>
          <a:xfrm>
            <a:off x="2466612" y="2419237"/>
            <a:ext cx="492444" cy="17838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48CBE64A-2FDE-E843-B7DC-8B9641A1166A}"/>
              </a:ext>
            </a:extLst>
          </p:cNvPr>
          <p:cNvSpPr/>
          <p:nvPr/>
        </p:nvSpPr>
        <p:spPr>
          <a:xfrm>
            <a:off x="2473611" y="2382872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掛載</a:t>
            </a:r>
          </a:p>
        </p:txBody>
      </p: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30E0D1A6-90A8-49F1-A665-EA730A43557B}"/>
              </a:ext>
            </a:extLst>
          </p:cNvPr>
          <p:cNvCxnSpPr>
            <a:cxnSpLocks/>
          </p:cNvCxnSpPr>
          <p:nvPr/>
        </p:nvCxnSpPr>
        <p:spPr>
          <a:xfrm>
            <a:off x="1105362" y="1160962"/>
            <a:ext cx="0" cy="428705"/>
          </a:xfrm>
          <a:prstGeom prst="line">
            <a:avLst/>
          </a:prstGeom>
          <a:ln>
            <a:solidFill>
              <a:srgbClr val="09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39">
            <a:extLst>
              <a:ext uri="{FF2B5EF4-FFF2-40B4-BE49-F238E27FC236}">
                <a16:creationId xmlns:a16="http://schemas.microsoft.com/office/drawing/2014/main" id="{8C1FFAE3-4575-44B7-A8BF-18E788C01282}"/>
              </a:ext>
            </a:extLst>
          </p:cNvPr>
          <p:cNvSpPr/>
          <p:nvPr/>
        </p:nvSpPr>
        <p:spPr>
          <a:xfrm>
            <a:off x="1239525" y="1240548"/>
            <a:ext cx="7541739" cy="3065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70">
              <a:lnSpc>
                <a:spcPts val="1800"/>
              </a:lnSpc>
            </a:pPr>
            <a:r>
              <a:rPr lang="zh-TW" altLang="en-US">
                <a:solidFill>
                  <a:schemeClr val="bg1"/>
                </a:solidFill>
                <a:ea typeface="微軟正黑體"/>
              </a:rPr>
              <a:t>IT 管理員希望將儲存基礎架構擴展到公有雲以集中管理所有資料。</a:t>
            </a:r>
            <a:endParaRPr lang="en-US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113" name="矩形: 圓角 112">
            <a:extLst>
              <a:ext uri="{FF2B5EF4-FFF2-40B4-BE49-F238E27FC236}">
                <a16:creationId xmlns:a16="http://schemas.microsoft.com/office/drawing/2014/main" id="{1C45A11B-82FE-423B-83E6-2F0D00757C08}"/>
              </a:ext>
            </a:extLst>
          </p:cNvPr>
          <p:cNvSpPr/>
          <p:nvPr/>
        </p:nvSpPr>
        <p:spPr>
          <a:xfrm>
            <a:off x="3684529" y="3306046"/>
            <a:ext cx="2049861" cy="685467"/>
          </a:xfrm>
          <a:prstGeom prst="roundRect">
            <a:avLst>
              <a:gd name="adj" fmla="val 9806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C50EAD0D-C295-4132-A838-A1DFA7E72B03}"/>
              </a:ext>
            </a:extLst>
          </p:cNvPr>
          <p:cNvSpPr/>
          <p:nvPr/>
        </p:nvSpPr>
        <p:spPr>
          <a:xfrm>
            <a:off x="3684529" y="4041947"/>
            <a:ext cx="2068979" cy="642370"/>
          </a:xfrm>
          <a:prstGeom prst="roundRect">
            <a:avLst>
              <a:gd name="adj" fmla="val 7493"/>
            </a:avLst>
          </a:prstGeom>
          <a:noFill/>
          <a:ln w="12700">
            <a:gradFill>
              <a:gsLst>
                <a:gs pos="1000">
                  <a:srgbClr val="9D4627"/>
                </a:gs>
                <a:gs pos="100000">
                  <a:srgbClr val="D9723F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4C163B0E-0C95-442D-8368-2DEA611190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696" y="1201861"/>
            <a:ext cx="428706" cy="428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836A90C7-E4D6-4630-A525-A48E3D8DDF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9696" y="1812348"/>
            <a:ext cx="428706" cy="428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圖片 100" descr="一張含有 桌, 畫畫 的圖片&#10;&#10;自動產生的描述">
            <a:extLst>
              <a:ext uri="{FF2B5EF4-FFF2-40B4-BE49-F238E27FC236}">
                <a16:creationId xmlns:a16="http://schemas.microsoft.com/office/drawing/2014/main" id="{0A656874-90A4-499A-8967-4A9E40C9180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92798" y="3024697"/>
            <a:ext cx="635459" cy="1543258"/>
          </a:xfrm>
          <a:prstGeom prst="rect">
            <a:avLst/>
          </a:prstGeom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3732EB62-A534-4355-A12D-B9991621BE5C}"/>
              </a:ext>
            </a:extLst>
          </p:cNvPr>
          <p:cNvSpPr/>
          <p:nvPr/>
        </p:nvSpPr>
        <p:spPr>
          <a:xfrm>
            <a:off x="2755868" y="4154350"/>
            <a:ext cx="492444" cy="17838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95CFE216-D3CF-4016-BC97-B59BCA6FF450}"/>
              </a:ext>
            </a:extLst>
          </p:cNvPr>
          <p:cNvSpPr/>
          <p:nvPr/>
        </p:nvSpPr>
        <p:spPr>
          <a:xfrm>
            <a:off x="2762867" y="4117985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掛載</a:t>
            </a:r>
          </a:p>
        </p:txBody>
      </p:sp>
      <p:sp>
        <p:nvSpPr>
          <p:cNvPr id="102" name="Can 9">
            <a:extLst>
              <a:ext uri="{FF2B5EF4-FFF2-40B4-BE49-F238E27FC236}">
                <a16:creationId xmlns:a16="http://schemas.microsoft.com/office/drawing/2014/main" id="{EAB7F00A-AE23-42D3-92DA-B41D30CD831C}"/>
              </a:ext>
            </a:extLst>
          </p:cNvPr>
          <p:cNvSpPr/>
          <p:nvPr/>
        </p:nvSpPr>
        <p:spPr>
          <a:xfrm>
            <a:off x="4069954" y="4371889"/>
            <a:ext cx="208746" cy="227773"/>
          </a:xfrm>
          <a:prstGeom prst="can">
            <a:avLst/>
          </a:prstGeom>
          <a:solidFill>
            <a:srgbClr val="DE8208"/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07" name="Can 62">
            <a:extLst>
              <a:ext uri="{FF2B5EF4-FFF2-40B4-BE49-F238E27FC236}">
                <a16:creationId xmlns:a16="http://schemas.microsoft.com/office/drawing/2014/main" id="{063E9783-354A-4DAB-9AE2-B3D16F3E98D9}"/>
              </a:ext>
            </a:extLst>
          </p:cNvPr>
          <p:cNvSpPr/>
          <p:nvPr/>
        </p:nvSpPr>
        <p:spPr>
          <a:xfrm>
            <a:off x="4400587" y="4372899"/>
            <a:ext cx="208746" cy="227773"/>
          </a:xfrm>
          <a:prstGeom prst="can">
            <a:avLst/>
          </a:prstGeom>
          <a:solidFill>
            <a:srgbClr val="DE8208"/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08" name="Can 64">
            <a:extLst>
              <a:ext uri="{FF2B5EF4-FFF2-40B4-BE49-F238E27FC236}">
                <a16:creationId xmlns:a16="http://schemas.microsoft.com/office/drawing/2014/main" id="{F1EB1AB0-3093-44BC-8A43-DF6FF03476B8}"/>
              </a:ext>
            </a:extLst>
          </p:cNvPr>
          <p:cNvSpPr/>
          <p:nvPr/>
        </p:nvSpPr>
        <p:spPr>
          <a:xfrm>
            <a:off x="4741724" y="4372899"/>
            <a:ext cx="208746" cy="227773"/>
          </a:xfrm>
          <a:prstGeom prst="can">
            <a:avLst/>
          </a:prstGeom>
          <a:solidFill>
            <a:srgbClr val="DE8208"/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19" name="Can 76">
            <a:extLst>
              <a:ext uri="{FF2B5EF4-FFF2-40B4-BE49-F238E27FC236}">
                <a16:creationId xmlns:a16="http://schemas.microsoft.com/office/drawing/2014/main" id="{B5CB1973-4E55-45F1-A3F0-2E24A021AB4C}"/>
              </a:ext>
            </a:extLst>
          </p:cNvPr>
          <p:cNvSpPr/>
          <p:nvPr/>
        </p:nvSpPr>
        <p:spPr>
          <a:xfrm>
            <a:off x="5073750" y="4372899"/>
            <a:ext cx="208746" cy="227773"/>
          </a:xfrm>
          <a:prstGeom prst="can">
            <a:avLst/>
          </a:prstGeom>
          <a:solidFill>
            <a:srgbClr val="DE8208"/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66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24" descr="白雲.png">
            <a:extLst>
              <a:ext uri="{FF2B5EF4-FFF2-40B4-BE49-F238E27FC236}">
                <a16:creationId xmlns:a16="http://schemas.microsoft.com/office/drawing/2014/main" id="{79A773A3-4070-45F6-9A42-A04C3750CC5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21681" b="11286"/>
          <a:stretch/>
        </p:blipFill>
        <p:spPr>
          <a:xfrm>
            <a:off x="2849230" y="2648010"/>
            <a:ext cx="4017315" cy="22040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5" name="矩形: 圓角 214">
            <a:extLst>
              <a:ext uri="{FF2B5EF4-FFF2-40B4-BE49-F238E27FC236}">
                <a16:creationId xmlns:a16="http://schemas.microsoft.com/office/drawing/2014/main" id="{BC7A451C-2A3A-4960-B541-A01594345426}"/>
              </a:ext>
            </a:extLst>
          </p:cNvPr>
          <p:cNvSpPr/>
          <p:nvPr/>
        </p:nvSpPr>
        <p:spPr>
          <a:xfrm>
            <a:off x="-64218" y="189667"/>
            <a:ext cx="769856" cy="579182"/>
          </a:xfrm>
          <a:prstGeom prst="roundRect">
            <a:avLst>
              <a:gd name="adj" fmla="val 5458"/>
            </a:avLst>
          </a:prstGeom>
          <a:gradFill>
            <a:gsLst>
              <a:gs pos="0">
                <a:srgbClr val="FC8123"/>
              </a:gs>
              <a:gs pos="100000">
                <a:srgbClr val="F6B21A"/>
              </a:gs>
            </a:gsLst>
            <a:lin ang="5400000" scaled="1"/>
          </a:gra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2CEEA-0080-422A-ADC7-B3E6AB4B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38" y="1"/>
            <a:ext cx="8119197" cy="994172"/>
          </a:xfrm>
        </p:spPr>
        <p:txBody>
          <a:bodyPr>
            <a:norm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快速建構可視化的雲端硬碟空間</a:t>
            </a:r>
            <a:endParaRPr lang="en-US"/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C5AF3E30-D32A-48CE-AAB7-CA9AFB9C14D0}"/>
              </a:ext>
            </a:extLst>
          </p:cNvPr>
          <p:cNvSpPr/>
          <p:nvPr/>
        </p:nvSpPr>
        <p:spPr>
          <a:xfrm>
            <a:off x="371492" y="1131298"/>
            <a:ext cx="8482000" cy="1256231"/>
          </a:xfrm>
          <a:prstGeom prst="roundRect">
            <a:avLst>
              <a:gd name="adj" fmla="val 8755"/>
            </a:avLst>
          </a:prstGeom>
          <a:gradFill flip="none" rotWithShape="1">
            <a:gsLst>
              <a:gs pos="0">
                <a:srgbClr val="2C6FD0"/>
              </a:gs>
              <a:gs pos="100000">
                <a:srgbClr val="1B4082"/>
              </a:gs>
            </a:gsLst>
            <a:path path="circle">
              <a:fillToRect l="100000" t="100000"/>
            </a:path>
            <a:tileRect r="-100000" b="-100000"/>
          </a:gradFill>
          <a:ln w="19050" cap="flat">
            <a:gradFill flip="none" rotWithShape="1">
              <a:gsLst>
                <a:gs pos="0">
                  <a:srgbClr val="66FFFF">
                    <a:alpha val="0"/>
                  </a:srgbClr>
                </a:gs>
                <a:gs pos="74000">
                  <a:srgbClr val="66FFFF"/>
                </a:gs>
                <a:gs pos="83000">
                  <a:srgbClr val="66FFFF"/>
                </a:gs>
                <a:gs pos="100000">
                  <a:srgbClr val="66FFFF"/>
                </a:gs>
              </a:gsLst>
              <a:lin ang="8100000" scaled="1"/>
              <a:tileRect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8D5DE7AA-7137-44F5-B321-1C735A6403C6}"/>
              </a:ext>
            </a:extLst>
          </p:cNvPr>
          <p:cNvGrpSpPr/>
          <p:nvPr/>
        </p:nvGrpSpPr>
        <p:grpSpPr>
          <a:xfrm rot="16200000">
            <a:off x="4292187" y="-2834217"/>
            <a:ext cx="640611" cy="8482000"/>
            <a:chOff x="1228775" y="1396278"/>
            <a:chExt cx="640611" cy="1139591"/>
          </a:xfrm>
        </p:grpSpPr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C93D1482-8281-4212-85A6-BBF97A8A9D2E}"/>
                </a:ext>
              </a:extLst>
            </p:cNvPr>
            <p:cNvSpPr/>
            <p:nvPr/>
          </p:nvSpPr>
          <p:spPr>
            <a:xfrm>
              <a:off x="1233729" y="1399748"/>
              <a:ext cx="635657" cy="1136121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58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33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3" name="直線接點 82">
              <a:extLst>
                <a:ext uri="{FF2B5EF4-FFF2-40B4-BE49-F238E27FC236}">
                  <a16:creationId xmlns:a16="http://schemas.microsoft.com/office/drawing/2014/main" id="{B8F28C58-770E-4C3B-AABA-A929CA1C623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116" y="1965937"/>
              <a:ext cx="1139317" cy="0"/>
            </a:xfrm>
            <a:prstGeom prst="line">
              <a:avLst/>
            </a:prstGeom>
            <a:ln>
              <a:solidFill>
                <a:srgbClr val="09F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30E0D1A6-90A8-49F1-A665-EA730A43557B}"/>
              </a:ext>
            </a:extLst>
          </p:cNvPr>
          <p:cNvCxnSpPr>
            <a:cxnSpLocks/>
          </p:cNvCxnSpPr>
          <p:nvPr/>
        </p:nvCxnSpPr>
        <p:spPr>
          <a:xfrm>
            <a:off x="1136142" y="1199564"/>
            <a:ext cx="0" cy="428705"/>
          </a:xfrm>
          <a:prstGeom prst="line">
            <a:avLst/>
          </a:prstGeom>
          <a:ln>
            <a:solidFill>
              <a:srgbClr val="09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5E3A8055-0047-4E2A-AB9E-FD326ED749CB}"/>
              </a:ext>
            </a:extLst>
          </p:cNvPr>
          <p:cNvCxnSpPr>
            <a:cxnSpLocks/>
          </p:cNvCxnSpPr>
          <p:nvPr/>
        </p:nvCxnSpPr>
        <p:spPr>
          <a:xfrm>
            <a:off x="1136142" y="1841657"/>
            <a:ext cx="0" cy="428705"/>
          </a:xfrm>
          <a:prstGeom prst="line">
            <a:avLst/>
          </a:prstGeom>
          <a:ln>
            <a:solidFill>
              <a:srgbClr val="09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字方塊 34">
            <a:extLst>
              <a:ext uri="{FF2B5EF4-FFF2-40B4-BE49-F238E27FC236}">
                <a16:creationId xmlns:a16="http://schemas.microsoft.com/office/drawing/2014/main" id="{E70C6305-04C9-4C6E-B611-7A1E309E0B0B}"/>
              </a:ext>
            </a:extLst>
          </p:cNvPr>
          <p:cNvSpPr txBox="1"/>
          <p:nvPr/>
        </p:nvSpPr>
        <p:spPr>
          <a:xfrm>
            <a:off x="501513" y="1211883"/>
            <a:ext cx="667842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altLang="zh-CN" sz="1800" b="1">
              <a:solidFill>
                <a:srgbClr val="0093D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1" name="Google Shape;294;p35">
            <a:extLst>
              <a:ext uri="{FF2B5EF4-FFF2-40B4-BE49-F238E27FC236}">
                <a16:creationId xmlns:a16="http://schemas.microsoft.com/office/drawing/2014/main" id="{CDB1E73D-AEEB-4E94-B181-D9BED3F6EC46}"/>
              </a:ext>
            </a:extLst>
          </p:cNvPr>
          <p:cNvSpPr/>
          <p:nvPr/>
        </p:nvSpPr>
        <p:spPr>
          <a:xfrm>
            <a:off x="1163128" y="1808560"/>
            <a:ext cx="7744600" cy="5078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350">
                <a:solidFill>
                  <a:srgbClr val="FFFFFF"/>
                </a:solidFill>
              </a:rPr>
              <a:t>透過 </a:t>
            </a:r>
            <a:r>
              <a:rPr lang="en-US" altLang="zh-TW" sz="1350" err="1">
                <a:solidFill>
                  <a:srgbClr val="FFFFFF"/>
                </a:solidFill>
              </a:rPr>
              <a:t>QuTScloud</a:t>
            </a:r>
            <a:r>
              <a:rPr lang="en-US" altLang="zh-TW" sz="1350">
                <a:solidFill>
                  <a:srgbClr val="FFFFFF"/>
                </a:solidFill>
              </a:rPr>
              <a:t> </a:t>
            </a:r>
            <a:r>
              <a:rPr lang="zh-TW" altLang="en-US" sz="1350">
                <a:solidFill>
                  <a:srgbClr val="FFFFFF"/>
                </a:solidFill>
              </a:rPr>
              <a:t>可快速建構雲端硬碟空間作為企業檔案集中管理中心，讓上雲分析處理的大量資料可透過 </a:t>
            </a:r>
            <a:r>
              <a:rPr lang="en-US" altLang="zh-TW" sz="1350">
                <a:solidFill>
                  <a:srgbClr val="FFFFFF"/>
                </a:solidFill>
              </a:rPr>
              <a:t>File Station </a:t>
            </a:r>
            <a:r>
              <a:rPr lang="zh-TW" altLang="en-US" sz="1350">
                <a:solidFill>
                  <a:srgbClr val="FFFFFF"/>
                </a:solidFill>
              </a:rPr>
              <a:t>檔案總管存取，還可透過 </a:t>
            </a:r>
            <a:r>
              <a:rPr lang="en-US" altLang="zh-TW" sz="1350" err="1">
                <a:solidFill>
                  <a:srgbClr val="FFFFFF"/>
                </a:solidFill>
              </a:rPr>
              <a:t>Qfiling</a:t>
            </a:r>
            <a:r>
              <a:rPr lang="en-US" altLang="zh-TW" sz="1350">
                <a:solidFill>
                  <a:srgbClr val="FFFFFF"/>
                </a:solidFill>
              </a:rPr>
              <a:t> </a:t>
            </a:r>
            <a:r>
              <a:rPr lang="en-US" altLang="zh-TW" sz="1350" err="1">
                <a:solidFill>
                  <a:srgbClr val="FFFFFF"/>
                </a:solidFill>
              </a:rPr>
              <a:t>智能歸檔</a:t>
            </a:r>
            <a:r>
              <a:rPr lang="zh-TW" altLang="en-US" sz="1350">
                <a:solidFill>
                  <a:srgbClr val="FFFFFF"/>
                </a:solidFill>
              </a:rPr>
              <a:t>根據資料屬性分門別類快速歸檔整理。</a:t>
            </a: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2" name="矩形 39">
            <a:extLst>
              <a:ext uri="{FF2B5EF4-FFF2-40B4-BE49-F238E27FC236}">
                <a16:creationId xmlns:a16="http://schemas.microsoft.com/office/drawing/2014/main" id="{8C1FFAE3-4575-44B7-A8BF-18E788C01282}"/>
              </a:ext>
            </a:extLst>
          </p:cNvPr>
          <p:cNvSpPr/>
          <p:nvPr/>
        </p:nvSpPr>
        <p:spPr>
          <a:xfrm>
            <a:off x="1183454" y="1261295"/>
            <a:ext cx="7541739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70"/>
            <a:r>
              <a:rPr lang="zh-TW" altLang="en-US" sz="1600">
                <a:solidFill>
                  <a:schemeClr val="bg1"/>
                </a:solidFill>
                <a:ea typeface="微軟正黑體"/>
              </a:rPr>
              <a:t>企業資料與日俱增，很難妥善管理散布在公有雲、多雲等各處資料。</a:t>
            </a:r>
            <a:endParaRPr lang="en-US" sz="1600">
              <a:solidFill>
                <a:schemeClr val="bg1"/>
              </a:solidFill>
              <a:ea typeface="微軟正黑體"/>
            </a:endParaRPr>
          </a:p>
        </p:txBody>
      </p:sp>
      <p:cxnSp>
        <p:nvCxnSpPr>
          <p:cNvPr id="316" name="直線單箭頭接點 875">
            <a:extLst>
              <a:ext uri="{FF2B5EF4-FFF2-40B4-BE49-F238E27FC236}">
                <a16:creationId xmlns:a16="http://schemas.microsoft.com/office/drawing/2014/main" id="{19F0D393-A105-466B-BF04-224998AF60D0}"/>
              </a:ext>
            </a:extLst>
          </p:cNvPr>
          <p:cNvCxnSpPr>
            <a:cxnSpLocks/>
          </p:cNvCxnSpPr>
          <p:nvPr/>
        </p:nvCxnSpPr>
        <p:spPr>
          <a:xfrm flipV="1">
            <a:off x="7144333" y="2928276"/>
            <a:ext cx="973066" cy="632930"/>
          </a:xfrm>
          <a:prstGeom prst="straightConnector1">
            <a:avLst/>
          </a:prstGeom>
          <a:ln w="19050">
            <a:gradFill>
              <a:gsLst>
                <a:gs pos="0">
                  <a:srgbClr val="1275DE"/>
                </a:gs>
                <a:gs pos="100000">
                  <a:srgbClr val="1C64B6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直線單箭頭接點 875">
            <a:extLst>
              <a:ext uri="{FF2B5EF4-FFF2-40B4-BE49-F238E27FC236}">
                <a16:creationId xmlns:a16="http://schemas.microsoft.com/office/drawing/2014/main" id="{19F0D393-A105-466B-BF04-224998AF60D0}"/>
              </a:ext>
            </a:extLst>
          </p:cNvPr>
          <p:cNvCxnSpPr>
            <a:cxnSpLocks/>
          </p:cNvCxnSpPr>
          <p:nvPr/>
        </p:nvCxnSpPr>
        <p:spPr>
          <a:xfrm flipV="1">
            <a:off x="7141410" y="3581840"/>
            <a:ext cx="1009887" cy="154267"/>
          </a:xfrm>
          <a:prstGeom prst="straightConnector1">
            <a:avLst/>
          </a:prstGeom>
          <a:ln w="19050">
            <a:gradFill>
              <a:gsLst>
                <a:gs pos="0">
                  <a:srgbClr val="1275DE"/>
                </a:gs>
                <a:gs pos="100000">
                  <a:srgbClr val="1C64B6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直線單箭頭接點 875">
            <a:extLst>
              <a:ext uri="{FF2B5EF4-FFF2-40B4-BE49-F238E27FC236}">
                <a16:creationId xmlns:a16="http://schemas.microsoft.com/office/drawing/2014/main" id="{19F0D393-A105-466B-BF04-224998AF60D0}"/>
              </a:ext>
            </a:extLst>
          </p:cNvPr>
          <p:cNvCxnSpPr>
            <a:cxnSpLocks/>
          </p:cNvCxnSpPr>
          <p:nvPr/>
        </p:nvCxnSpPr>
        <p:spPr>
          <a:xfrm>
            <a:off x="7131875" y="3926364"/>
            <a:ext cx="1019422" cy="276358"/>
          </a:xfrm>
          <a:prstGeom prst="straightConnector1">
            <a:avLst/>
          </a:prstGeom>
          <a:ln w="19050">
            <a:gradFill>
              <a:gsLst>
                <a:gs pos="0">
                  <a:srgbClr val="1275DE"/>
                </a:gs>
                <a:gs pos="100000">
                  <a:srgbClr val="1C64B6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直線單箭頭接點 875">
            <a:extLst>
              <a:ext uri="{FF2B5EF4-FFF2-40B4-BE49-F238E27FC236}">
                <a16:creationId xmlns:a16="http://schemas.microsoft.com/office/drawing/2014/main" id="{19F0D393-A105-466B-BF04-224998AF60D0}"/>
              </a:ext>
            </a:extLst>
          </p:cNvPr>
          <p:cNvCxnSpPr>
            <a:cxnSpLocks/>
          </p:cNvCxnSpPr>
          <p:nvPr/>
        </p:nvCxnSpPr>
        <p:spPr>
          <a:xfrm>
            <a:off x="7144333" y="4101265"/>
            <a:ext cx="1039026" cy="711827"/>
          </a:xfrm>
          <a:prstGeom prst="straightConnector1">
            <a:avLst/>
          </a:prstGeom>
          <a:ln w="19050">
            <a:gradFill>
              <a:gsLst>
                <a:gs pos="0">
                  <a:srgbClr val="1275DE"/>
                </a:gs>
                <a:gs pos="100000">
                  <a:srgbClr val="1C64B6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群組 59">
            <a:extLst>
              <a:ext uri="{FF2B5EF4-FFF2-40B4-BE49-F238E27FC236}">
                <a16:creationId xmlns:a16="http://schemas.microsoft.com/office/drawing/2014/main" id="{654C46F3-E069-4417-B821-AE8EE75F2593}"/>
              </a:ext>
            </a:extLst>
          </p:cNvPr>
          <p:cNvGrpSpPr/>
          <p:nvPr/>
        </p:nvGrpSpPr>
        <p:grpSpPr>
          <a:xfrm>
            <a:off x="112955" y="3224633"/>
            <a:ext cx="2375689" cy="307174"/>
            <a:chOff x="3277722" y="-1247261"/>
            <a:chExt cx="2756404" cy="356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6" name="Picture 66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81D24E5D-0E14-4170-8A06-95BD152419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77723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157" name="Picture 67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6C7B8045-3AD9-4163-B057-1ECE03CA1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77723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158" name="Picture 68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1668A016-B133-4EAB-9923-9FDDBBDE1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77723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173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5F3A3A64-2AB6-4C85-8472-594B049F67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77722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197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B52E05B8-C11A-4BC1-AB9F-10F9FE958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77724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198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D1DEA7CC-7DE8-4AE3-ADA4-903276522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077721" y="-1247261"/>
              <a:ext cx="356404" cy="356400"/>
            </a:xfrm>
            <a:prstGeom prst="rect">
              <a:avLst/>
            </a:prstGeom>
            <a:noFill/>
          </p:spPr>
        </p:pic>
        <p:pic>
          <p:nvPicPr>
            <p:cNvPr id="199" name="Picture 25" descr="C:\Users\Josh Chen\Desktop\OneDrive.png">
              <a:extLst>
                <a:ext uri="{FF2B5EF4-FFF2-40B4-BE49-F238E27FC236}">
                  <a16:creationId xmlns:a16="http://schemas.microsoft.com/office/drawing/2014/main" id="{C1EC9902-BAF9-40E2-AD88-628C74CD2F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722" y="-1247261"/>
              <a:ext cx="356401" cy="356400"/>
            </a:xfrm>
            <a:prstGeom prst="rect">
              <a:avLst/>
            </a:prstGeom>
            <a:noFill/>
          </p:spPr>
        </p:pic>
      </p:grpSp>
      <p:grpSp>
        <p:nvGrpSpPr>
          <p:cNvPr id="16" name="群組 67">
            <a:extLst>
              <a:ext uri="{FF2B5EF4-FFF2-40B4-BE49-F238E27FC236}">
                <a16:creationId xmlns:a16="http://schemas.microsoft.com/office/drawing/2014/main" id="{7230C5E1-AF6A-4C6E-B6BC-32F34AEFB5C5}"/>
              </a:ext>
            </a:extLst>
          </p:cNvPr>
          <p:cNvGrpSpPr/>
          <p:nvPr/>
        </p:nvGrpSpPr>
        <p:grpSpPr>
          <a:xfrm>
            <a:off x="111374" y="3658973"/>
            <a:ext cx="2312505" cy="862982"/>
            <a:chOff x="5378370" y="-649057"/>
            <a:chExt cx="2045616" cy="763384"/>
          </a:xfrm>
        </p:grpSpPr>
        <p:pic>
          <p:nvPicPr>
            <p:cNvPr id="201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06467D72-1D5C-40AF-A1E1-ED6165C9A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645183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2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32ECAA28-9084-4077-A62B-3D9850A441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804872" y="-649057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3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793D2380-BEFF-47E3-9F83-57653A213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378370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4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729A758C-2FC5-483A-B2A9-75D96C453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634278" y="-649057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483F3EC9-C6DD-4F8C-B705-D8D7D45AA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222912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6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AABE27BD-2E1B-441B-8A47-E3D3441A2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219575" y="-649057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7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86DA69FE-795E-4159-AE99-690AEF748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067453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8" name="Picture 20" descr="Image result for è¯çºé²">
              <a:extLst>
                <a:ext uri="{FF2B5EF4-FFF2-40B4-BE49-F238E27FC236}">
                  <a16:creationId xmlns:a16="http://schemas.microsoft.com/office/drawing/2014/main" id="{44D3C626-64E6-4830-B5F8-B6D8099F4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5800641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9" name="Google Shape;106;p17">
              <a:extLst>
                <a:ext uri="{FF2B5EF4-FFF2-40B4-BE49-F238E27FC236}">
                  <a16:creationId xmlns:a16="http://schemas.microsoft.com/office/drawing/2014/main" id="{2DD27205-8A66-4221-ABB8-FC690FDEB070}"/>
                </a:ext>
              </a:extLst>
            </p:cNvPr>
            <p:cNvPicPr preferRelativeResize="0"/>
            <p:nvPr/>
          </p:nvPicPr>
          <p:blipFill>
            <a:blip r:embed="rId19"/>
            <a:stretch>
              <a:fillRect/>
            </a:stretch>
          </p:blipFill>
          <p:spPr>
            <a:xfrm>
              <a:off x="5390302" y="-648991"/>
              <a:ext cx="356400" cy="3564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0" name="Google Shape;109;p17">
              <a:extLst>
                <a:ext uri="{FF2B5EF4-FFF2-40B4-BE49-F238E27FC236}">
                  <a16:creationId xmlns:a16="http://schemas.microsoft.com/office/drawing/2014/main" id="{7EA169E1-A1BD-437A-9711-BD6621CB37A8}"/>
                </a:ext>
              </a:extLst>
            </p:cNvPr>
            <p:cNvPicPr preferRelativeResize="0"/>
            <p:nvPr/>
          </p:nvPicPr>
          <p:blipFill>
            <a:blip r:embed="rId20"/>
            <a:stretch>
              <a:fillRect/>
            </a:stretch>
          </p:blipFill>
          <p:spPr>
            <a:xfrm>
              <a:off x="7048981" y="-646994"/>
              <a:ext cx="356533" cy="35240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13" name="矩形 212">
            <a:extLst>
              <a:ext uri="{FF2B5EF4-FFF2-40B4-BE49-F238E27FC236}">
                <a16:creationId xmlns:a16="http://schemas.microsoft.com/office/drawing/2014/main" id="{8F36E0F3-3AB9-408F-9504-6D4F12BA3AE9}"/>
              </a:ext>
            </a:extLst>
          </p:cNvPr>
          <p:cNvSpPr/>
          <p:nvPr/>
        </p:nvSpPr>
        <p:spPr>
          <a:xfrm>
            <a:off x="59182" y="20629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使用案例</a:t>
            </a:r>
          </a:p>
        </p:txBody>
      </p:sp>
      <p:sp>
        <p:nvSpPr>
          <p:cNvPr id="214" name="矩形 213">
            <a:extLst>
              <a:ext uri="{FF2B5EF4-FFF2-40B4-BE49-F238E27FC236}">
                <a16:creationId xmlns:a16="http://schemas.microsoft.com/office/drawing/2014/main" id="{93CBD76D-4B0D-4C93-BBBA-61D440C740AA}"/>
              </a:ext>
            </a:extLst>
          </p:cNvPr>
          <p:cNvSpPr/>
          <p:nvPr/>
        </p:nvSpPr>
        <p:spPr>
          <a:xfrm>
            <a:off x="146458" y="28425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17" name="圖形 216">
            <a:extLst>
              <a:ext uri="{FF2B5EF4-FFF2-40B4-BE49-F238E27FC236}">
                <a16:creationId xmlns:a16="http://schemas.microsoft.com/office/drawing/2014/main" id="{A6FC4DC0-182B-4956-9EE4-609AE3530E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856407" y="4411008"/>
            <a:ext cx="1167743" cy="202597"/>
          </a:xfrm>
          <a:prstGeom prst="rect">
            <a:avLst/>
          </a:prstGeom>
        </p:spPr>
      </p:pic>
      <p:pic>
        <p:nvPicPr>
          <p:cNvPr id="218" name="圖形 217">
            <a:extLst>
              <a:ext uri="{FF2B5EF4-FFF2-40B4-BE49-F238E27FC236}">
                <a16:creationId xmlns:a16="http://schemas.microsoft.com/office/drawing/2014/main" id="{2282B952-351A-4839-89B3-6B76F99E677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909966" y="4216066"/>
            <a:ext cx="794118" cy="486320"/>
          </a:xfrm>
          <a:prstGeom prst="rect">
            <a:avLst/>
          </a:prstGeom>
        </p:spPr>
      </p:pic>
      <p:grpSp>
        <p:nvGrpSpPr>
          <p:cNvPr id="220" name="群組 920">
            <a:extLst>
              <a:ext uri="{FF2B5EF4-FFF2-40B4-BE49-F238E27FC236}">
                <a16:creationId xmlns:a16="http://schemas.microsoft.com/office/drawing/2014/main" id="{C9510AED-E1DB-4ED3-9C2B-CC2E5648466B}"/>
              </a:ext>
            </a:extLst>
          </p:cNvPr>
          <p:cNvGrpSpPr/>
          <p:nvPr/>
        </p:nvGrpSpPr>
        <p:grpSpPr>
          <a:xfrm>
            <a:off x="8195817" y="4051008"/>
            <a:ext cx="362322" cy="360000"/>
            <a:chOff x="-1905000" y="2294069"/>
            <a:chExt cx="504482" cy="506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6" name="手繪多邊形: 圖案 926">
              <a:extLst>
                <a:ext uri="{FF2B5EF4-FFF2-40B4-BE49-F238E27FC236}">
                  <a16:creationId xmlns:a16="http://schemas.microsoft.com/office/drawing/2014/main" id="{3A5AC5E4-A023-4EBB-91B7-11CAE92BF663}"/>
                </a:ext>
              </a:extLst>
            </p:cNvPr>
            <p:cNvSpPr/>
            <p:nvPr/>
          </p:nvSpPr>
          <p:spPr>
            <a:xfrm>
              <a:off x="-1905000" y="2294069"/>
              <a:ext cx="504482" cy="506032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手繪多邊形: 圖案 927">
              <a:extLst>
                <a:ext uri="{FF2B5EF4-FFF2-40B4-BE49-F238E27FC236}">
                  <a16:creationId xmlns:a16="http://schemas.microsoft.com/office/drawing/2014/main" id="{37D3C23F-6E17-48FD-9C9F-31066E3D1F2C}"/>
                </a:ext>
              </a:extLst>
            </p:cNvPr>
            <p:cNvSpPr/>
            <p:nvPr/>
          </p:nvSpPr>
          <p:spPr>
            <a:xfrm>
              <a:off x="-1714559" y="2499657"/>
              <a:ext cx="105707" cy="122915"/>
            </a:xfrm>
            <a:custGeom>
              <a:avLst/>
              <a:gdLst>
                <a:gd name="connsiteX0" fmla="*/ 28467 w 105707"/>
                <a:gd name="connsiteY0" fmla="*/ 0 h 122915"/>
                <a:gd name="connsiteX1" fmla="*/ 79207 w 105707"/>
                <a:gd name="connsiteY1" fmla="*/ 0 h 122915"/>
                <a:gd name="connsiteX2" fmla="*/ 79207 w 105707"/>
                <a:gd name="connsiteY2" fmla="*/ 71315 h 122915"/>
                <a:gd name="connsiteX3" fmla="*/ 107674 w 105707"/>
                <a:gd name="connsiteY3" fmla="*/ 71315 h 122915"/>
                <a:gd name="connsiteX4" fmla="*/ 53837 w 105707"/>
                <a:gd name="connsiteY4" fmla="*/ 125152 h 122915"/>
                <a:gd name="connsiteX5" fmla="*/ 0 w 105707"/>
                <a:gd name="connsiteY5" fmla="*/ 71315 h 122915"/>
                <a:gd name="connsiteX6" fmla="*/ 28467 w 105707"/>
                <a:gd name="connsiteY6" fmla="*/ 71315 h 122915"/>
                <a:gd name="connsiteX7" fmla="*/ 28467 w 105707"/>
                <a:gd name="connsiteY7" fmla="*/ 0 h 12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07" h="122915">
                  <a:moveTo>
                    <a:pt x="28467" y="0"/>
                  </a:moveTo>
                  <a:lnTo>
                    <a:pt x="79207" y="0"/>
                  </a:lnTo>
                  <a:lnTo>
                    <a:pt x="79207" y="71315"/>
                  </a:lnTo>
                  <a:lnTo>
                    <a:pt x="107674" y="71315"/>
                  </a:lnTo>
                  <a:lnTo>
                    <a:pt x="53837" y="125152"/>
                  </a:lnTo>
                  <a:lnTo>
                    <a:pt x="0" y="71315"/>
                  </a:lnTo>
                  <a:lnTo>
                    <a:pt x="28467" y="71315"/>
                  </a:lnTo>
                  <a:lnTo>
                    <a:pt x="28467" y="0"/>
                  </a:ln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手繪多邊形: 圖案 928">
              <a:extLst>
                <a:ext uri="{FF2B5EF4-FFF2-40B4-BE49-F238E27FC236}">
                  <a16:creationId xmlns:a16="http://schemas.microsoft.com/office/drawing/2014/main" id="{5232E89E-3720-414B-B07B-1327B16B730C}"/>
                </a:ext>
              </a:extLst>
            </p:cNvPr>
            <p:cNvSpPr/>
            <p:nvPr/>
          </p:nvSpPr>
          <p:spPr>
            <a:xfrm>
              <a:off x="-1848905" y="2465904"/>
              <a:ext cx="361371" cy="201095"/>
            </a:xfrm>
            <a:custGeom>
              <a:avLst/>
              <a:gdLst>
                <a:gd name="connsiteX0" fmla="*/ 0 w 361370"/>
                <a:gd name="connsiteY0" fmla="*/ 16790 h 199122"/>
                <a:gd name="connsiteX1" fmla="*/ 0 w 361370"/>
                <a:gd name="connsiteY1" fmla="*/ 181374 h 199122"/>
                <a:gd name="connsiteX2" fmla="*/ 19027 w 361370"/>
                <a:gd name="connsiteY2" fmla="*/ 200401 h 199122"/>
                <a:gd name="connsiteX3" fmla="*/ 342516 w 361370"/>
                <a:gd name="connsiteY3" fmla="*/ 200401 h 199122"/>
                <a:gd name="connsiteX4" fmla="*/ 361543 w 361370"/>
                <a:gd name="connsiteY4" fmla="*/ 181374 h 199122"/>
                <a:gd name="connsiteX5" fmla="*/ 361543 w 361370"/>
                <a:gd name="connsiteY5" fmla="*/ 16790 h 199122"/>
                <a:gd name="connsiteX6" fmla="*/ 344753 w 361370"/>
                <a:gd name="connsiteY6" fmla="*/ 0 h 199122"/>
                <a:gd name="connsiteX7" fmla="*/ 16790 w 361370"/>
                <a:gd name="connsiteY7" fmla="*/ 0 h 199122"/>
                <a:gd name="connsiteX8" fmla="*/ 0 w 361370"/>
                <a:gd name="connsiteY8" fmla="*/ 16790 h 199122"/>
                <a:gd name="connsiteX9" fmla="*/ 130536 w 361370"/>
                <a:gd name="connsiteY9" fmla="*/ 108878 h 199122"/>
                <a:gd name="connsiteX10" fmla="*/ 159003 w 361370"/>
                <a:gd name="connsiteY10" fmla="*/ 108878 h 199122"/>
                <a:gd name="connsiteX11" fmla="*/ 159003 w 361370"/>
                <a:gd name="connsiteY11" fmla="*/ 37588 h 199122"/>
                <a:gd name="connsiteX12" fmla="*/ 209743 w 361370"/>
                <a:gd name="connsiteY12" fmla="*/ 37588 h 199122"/>
                <a:gd name="connsiteX13" fmla="*/ 209743 w 361370"/>
                <a:gd name="connsiteY13" fmla="*/ 108878 h 199122"/>
                <a:gd name="connsiteX14" fmla="*/ 238210 w 361370"/>
                <a:gd name="connsiteY14" fmla="*/ 108878 h 199122"/>
                <a:gd name="connsiteX15" fmla="*/ 184373 w 361370"/>
                <a:gd name="connsiteY15" fmla="*/ 162715 h 19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1370" h="199122">
                  <a:moveTo>
                    <a:pt x="0" y="16790"/>
                  </a:moveTo>
                  <a:lnTo>
                    <a:pt x="0" y="181374"/>
                  </a:lnTo>
                  <a:cubicBezTo>
                    <a:pt x="0" y="191883"/>
                    <a:pt x="8519" y="200401"/>
                    <a:pt x="19027" y="200401"/>
                  </a:cubicBezTo>
                  <a:lnTo>
                    <a:pt x="342516" y="200401"/>
                  </a:lnTo>
                  <a:cubicBezTo>
                    <a:pt x="353018" y="200386"/>
                    <a:pt x="361528" y="191876"/>
                    <a:pt x="361543" y="181374"/>
                  </a:cubicBezTo>
                  <a:lnTo>
                    <a:pt x="361543" y="16790"/>
                  </a:lnTo>
                  <a:cubicBezTo>
                    <a:pt x="361543" y="7517"/>
                    <a:pt x="354026" y="0"/>
                    <a:pt x="344753" y="0"/>
                  </a:cubicBezTo>
                  <a:lnTo>
                    <a:pt x="16790" y="0"/>
                  </a:lnTo>
                  <a:cubicBezTo>
                    <a:pt x="7517" y="0"/>
                    <a:pt x="0" y="7517"/>
                    <a:pt x="0" y="16790"/>
                  </a:cubicBezTo>
                  <a:close/>
                  <a:moveTo>
                    <a:pt x="130536" y="108878"/>
                  </a:moveTo>
                  <a:lnTo>
                    <a:pt x="159003" y="108878"/>
                  </a:lnTo>
                  <a:lnTo>
                    <a:pt x="159003" y="37588"/>
                  </a:lnTo>
                  <a:lnTo>
                    <a:pt x="209743" y="37588"/>
                  </a:lnTo>
                  <a:lnTo>
                    <a:pt x="209743" y="108878"/>
                  </a:lnTo>
                  <a:lnTo>
                    <a:pt x="238210" y="108878"/>
                  </a:lnTo>
                  <a:lnTo>
                    <a:pt x="184373" y="162715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手繪多邊形: 圖案 929">
              <a:extLst>
                <a:ext uri="{FF2B5EF4-FFF2-40B4-BE49-F238E27FC236}">
                  <a16:creationId xmlns:a16="http://schemas.microsoft.com/office/drawing/2014/main" id="{870A7C41-1D67-4BC8-9DED-22AAFD29A032}"/>
                </a:ext>
              </a:extLst>
            </p:cNvPr>
            <p:cNvSpPr/>
            <p:nvPr/>
          </p:nvSpPr>
          <p:spPr>
            <a:xfrm>
              <a:off x="-1660722" y="2665764"/>
              <a:ext cx="2458" cy="22125"/>
            </a:xfrm>
            <a:custGeom>
              <a:avLst/>
              <a:gdLst>
                <a:gd name="connsiteX0" fmla="*/ 0 w 0"/>
                <a:gd name="connsiteY0" fmla="*/ 0 h 22124"/>
                <a:gd name="connsiteX1" fmla="*/ 0 w 0"/>
                <a:gd name="connsiteY1" fmla="*/ 24067 h 2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2124">
                  <a:moveTo>
                    <a:pt x="0" y="0"/>
                  </a:moveTo>
                  <a:lnTo>
                    <a:pt x="0" y="24067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手繪多邊形: 圖案 930">
              <a:extLst>
                <a:ext uri="{FF2B5EF4-FFF2-40B4-BE49-F238E27FC236}">
                  <a16:creationId xmlns:a16="http://schemas.microsoft.com/office/drawing/2014/main" id="{D92F921E-D80B-4E52-B006-56731BC31B53}"/>
                </a:ext>
              </a:extLst>
            </p:cNvPr>
            <p:cNvSpPr/>
            <p:nvPr/>
          </p:nvSpPr>
          <p:spPr>
            <a:xfrm>
              <a:off x="-1776238" y="2718053"/>
              <a:ext cx="86041" cy="2458"/>
            </a:xfrm>
            <a:custGeom>
              <a:avLst/>
              <a:gdLst>
                <a:gd name="connsiteX0" fmla="*/ 87294 w 86040"/>
                <a:gd name="connsiteY0" fmla="*/ 0 h 0"/>
                <a:gd name="connsiteX1" fmla="*/ 0 w 8604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040">
                  <a:moveTo>
                    <a:pt x="87294" y="0"/>
                  </a:moveTo>
                  <a:lnTo>
                    <a:pt x="0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手繪多邊形: 圖案 931">
              <a:extLst>
                <a:ext uri="{FF2B5EF4-FFF2-40B4-BE49-F238E27FC236}">
                  <a16:creationId xmlns:a16="http://schemas.microsoft.com/office/drawing/2014/main" id="{BCFAFF67-D84A-4F50-B318-1083617488D8}"/>
                </a:ext>
              </a:extLst>
            </p:cNvPr>
            <p:cNvSpPr/>
            <p:nvPr/>
          </p:nvSpPr>
          <p:spPr>
            <a:xfrm>
              <a:off x="-1632058" y="2718053"/>
              <a:ext cx="86041" cy="2458"/>
            </a:xfrm>
            <a:custGeom>
              <a:avLst/>
              <a:gdLst>
                <a:gd name="connsiteX0" fmla="*/ 87294 w 86040"/>
                <a:gd name="connsiteY0" fmla="*/ 0 h 0"/>
                <a:gd name="connsiteX1" fmla="*/ 0 w 8604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040">
                  <a:moveTo>
                    <a:pt x="87294" y="0"/>
                  </a:moveTo>
                  <a:lnTo>
                    <a:pt x="0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手繪多邊形: 圖案 932">
              <a:extLst>
                <a:ext uri="{FF2B5EF4-FFF2-40B4-BE49-F238E27FC236}">
                  <a16:creationId xmlns:a16="http://schemas.microsoft.com/office/drawing/2014/main" id="{EB7DC0A0-E085-4A7C-8990-47DEEAA98C54}"/>
                </a:ext>
              </a:extLst>
            </p:cNvPr>
            <p:cNvSpPr/>
            <p:nvPr/>
          </p:nvSpPr>
          <p:spPr>
            <a:xfrm>
              <a:off x="-1688944" y="2689831"/>
              <a:ext cx="54083" cy="54083"/>
            </a:xfrm>
            <a:custGeom>
              <a:avLst/>
              <a:gdLst>
                <a:gd name="connsiteX0" fmla="*/ 0 w 54082"/>
                <a:gd name="connsiteY0" fmla="*/ 28221 h 54082"/>
                <a:gd name="connsiteX1" fmla="*/ 28221 w 54082"/>
                <a:gd name="connsiteY1" fmla="*/ 0 h 54082"/>
                <a:gd name="connsiteX2" fmla="*/ 56443 w 54082"/>
                <a:gd name="connsiteY2" fmla="*/ 28221 h 54082"/>
                <a:gd name="connsiteX3" fmla="*/ 28221 w 54082"/>
                <a:gd name="connsiteY3" fmla="*/ 56443 h 54082"/>
                <a:gd name="connsiteX4" fmla="*/ 0 w 54082"/>
                <a:gd name="connsiteY4" fmla="*/ 28221 h 5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82" h="54082">
                  <a:moveTo>
                    <a:pt x="0" y="28221"/>
                  </a:moveTo>
                  <a:cubicBezTo>
                    <a:pt x="0" y="12636"/>
                    <a:pt x="12636" y="0"/>
                    <a:pt x="28221" y="0"/>
                  </a:cubicBezTo>
                  <a:cubicBezTo>
                    <a:pt x="43807" y="0"/>
                    <a:pt x="56443" y="12636"/>
                    <a:pt x="56443" y="28221"/>
                  </a:cubicBezTo>
                  <a:cubicBezTo>
                    <a:pt x="56443" y="43807"/>
                    <a:pt x="43807" y="56443"/>
                    <a:pt x="28221" y="56443"/>
                  </a:cubicBezTo>
                  <a:cubicBezTo>
                    <a:pt x="12636" y="56443"/>
                    <a:pt x="0" y="43807"/>
                    <a:pt x="0" y="2822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1" name="群組 921">
            <a:extLst>
              <a:ext uri="{FF2B5EF4-FFF2-40B4-BE49-F238E27FC236}">
                <a16:creationId xmlns:a16="http://schemas.microsoft.com/office/drawing/2014/main" id="{FDAB067C-46A5-44C4-AC1B-CAB6EEA708B0}"/>
              </a:ext>
            </a:extLst>
          </p:cNvPr>
          <p:cNvGrpSpPr/>
          <p:nvPr/>
        </p:nvGrpSpPr>
        <p:grpSpPr>
          <a:xfrm>
            <a:off x="8238841" y="4110319"/>
            <a:ext cx="259539" cy="72082"/>
            <a:chOff x="-1845095" y="2370595"/>
            <a:chExt cx="361371" cy="108166"/>
          </a:xfrm>
        </p:grpSpPr>
        <p:sp>
          <p:nvSpPr>
            <p:cNvPr id="223" name="手繪多邊形: 圖案 923">
              <a:extLst>
                <a:ext uri="{FF2B5EF4-FFF2-40B4-BE49-F238E27FC236}">
                  <a16:creationId xmlns:a16="http://schemas.microsoft.com/office/drawing/2014/main" id="{03B1D926-061A-46D7-9C0C-27BD4CDE508F}"/>
                </a:ext>
              </a:extLst>
            </p:cNvPr>
            <p:cNvSpPr/>
            <p:nvPr/>
          </p:nvSpPr>
          <p:spPr>
            <a:xfrm>
              <a:off x="-1845095" y="2370595"/>
              <a:ext cx="361371" cy="108166"/>
            </a:xfrm>
            <a:custGeom>
              <a:avLst/>
              <a:gdLst>
                <a:gd name="connsiteX0" fmla="*/ 19027 w 361370"/>
                <a:gd name="connsiteY0" fmla="*/ 50543 h 108165"/>
                <a:gd name="connsiteX1" fmla="*/ 170705 w 361370"/>
                <a:gd name="connsiteY1" fmla="*/ 50543 h 108165"/>
                <a:gd name="connsiteX2" fmla="*/ 184152 w 361370"/>
                <a:gd name="connsiteY2" fmla="*/ 44963 h 108165"/>
                <a:gd name="connsiteX3" fmla="*/ 223485 w 361370"/>
                <a:gd name="connsiteY3" fmla="*/ 5630 h 108165"/>
                <a:gd name="connsiteX4" fmla="*/ 237079 w 361370"/>
                <a:gd name="connsiteY4" fmla="*/ 0 h 108165"/>
                <a:gd name="connsiteX5" fmla="*/ 342565 w 361370"/>
                <a:gd name="connsiteY5" fmla="*/ 0 h 108165"/>
                <a:gd name="connsiteX6" fmla="*/ 361592 w 361370"/>
                <a:gd name="connsiteY6" fmla="*/ 19027 h 108165"/>
                <a:gd name="connsiteX7" fmla="*/ 361592 w 361370"/>
                <a:gd name="connsiteY7" fmla="*/ 108289 h 108165"/>
                <a:gd name="connsiteX8" fmla="*/ 344802 w 361370"/>
                <a:gd name="connsiteY8" fmla="*/ 91498 h 108165"/>
                <a:gd name="connsiteX9" fmla="*/ 16790 w 361370"/>
                <a:gd name="connsiteY9" fmla="*/ 91498 h 108165"/>
                <a:gd name="connsiteX10" fmla="*/ 0 w 361370"/>
                <a:gd name="connsiteY10" fmla="*/ 108289 h 108165"/>
                <a:gd name="connsiteX11" fmla="*/ 0 w 361370"/>
                <a:gd name="connsiteY11" fmla="*/ 69570 h 108165"/>
                <a:gd name="connsiteX12" fmla="*/ 18978 w 361370"/>
                <a:gd name="connsiteY12" fmla="*/ 50543 h 108165"/>
                <a:gd name="connsiteX13" fmla="*/ 19027 w 361370"/>
                <a:gd name="connsiteY13" fmla="*/ 50543 h 108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1370" h="108165">
                  <a:moveTo>
                    <a:pt x="19027" y="50543"/>
                  </a:moveTo>
                  <a:lnTo>
                    <a:pt x="170705" y="50543"/>
                  </a:lnTo>
                  <a:cubicBezTo>
                    <a:pt x="175749" y="50539"/>
                    <a:pt x="180587" y="48532"/>
                    <a:pt x="184152" y="44963"/>
                  </a:cubicBezTo>
                  <a:lnTo>
                    <a:pt x="223485" y="5630"/>
                  </a:lnTo>
                  <a:cubicBezTo>
                    <a:pt x="227079" y="2008"/>
                    <a:pt x="231976" y="-20"/>
                    <a:pt x="237079" y="0"/>
                  </a:cubicBezTo>
                  <a:lnTo>
                    <a:pt x="342565" y="0"/>
                  </a:lnTo>
                  <a:cubicBezTo>
                    <a:pt x="353067" y="14"/>
                    <a:pt x="361580" y="8525"/>
                    <a:pt x="361592" y="19027"/>
                  </a:cubicBezTo>
                  <a:lnTo>
                    <a:pt x="361592" y="108289"/>
                  </a:lnTo>
                  <a:cubicBezTo>
                    <a:pt x="361592" y="99016"/>
                    <a:pt x="354075" y="91498"/>
                    <a:pt x="344802" y="91498"/>
                  </a:cubicBezTo>
                  <a:lnTo>
                    <a:pt x="16790" y="91498"/>
                  </a:lnTo>
                  <a:cubicBezTo>
                    <a:pt x="7517" y="91498"/>
                    <a:pt x="0" y="99016"/>
                    <a:pt x="0" y="108289"/>
                  </a:cubicBezTo>
                  <a:lnTo>
                    <a:pt x="0" y="69570"/>
                  </a:lnTo>
                  <a:cubicBezTo>
                    <a:pt x="-14" y="59075"/>
                    <a:pt x="8483" y="50556"/>
                    <a:pt x="18978" y="50543"/>
                  </a:cubicBezTo>
                  <a:cubicBezTo>
                    <a:pt x="18995" y="50543"/>
                    <a:pt x="19011" y="50543"/>
                    <a:pt x="19027" y="50543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手繪多邊形: 圖案 924">
              <a:extLst>
                <a:ext uri="{FF2B5EF4-FFF2-40B4-BE49-F238E27FC236}">
                  <a16:creationId xmlns:a16="http://schemas.microsoft.com/office/drawing/2014/main" id="{350A934E-0748-4251-A297-A724E8C89B8A}"/>
                </a:ext>
              </a:extLst>
            </p:cNvPr>
            <p:cNvSpPr/>
            <p:nvPr/>
          </p:nvSpPr>
          <p:spPr>
            <a:xfrm>
              <a:off x="-1606885" y="2396703"/>
              <a:ext cx="98332" cy="2458"/>
            </a:xfrm>
            <a:custGeom>
              <a:avLst/>
              <a:gdLst>
                <a:gd name="connsiteX0" fmla="*/ 0 w 98332"/>
                <a:gd name="connsiteY0" fmla="*/ 0 h 0"/>
                <a:gd name="connsiteX1" fmla="*/ 98480 w 9833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332">
                  <a:moveTo>
                    <a:pt x="0" y="0"/>
                  </a:moveTo>
                  <a:lnTo>
                    <a:pt x="98480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手繪多邊形: 圖案 925">
              <a:extLst>
                <a:ext uri="{FF2B5EF4-FFF2-40B4-BE49-F238E27FC236}">
                  <a16:creationId xmlns:a16="http://schemas.microsoft.com/office/drawing/2014/main" id="{8ECAD30D-186D-4ADE-8C0D-863F37945418}"/>
                </a:ext>
              </a:extLst>
            </p:cNvPr>
            <p:cNvSpPr/>
            <p:nvPr/>
          </p:nvSpPr>
          <p:spPr>
            <a:xfrm>
              <a:off x="-1633288" y="2422048"/>
              <a:ext cx="122915" cy="2458"/>
            </a:xfrm>
            <a:custGeom>
              <a:avLst/>
              <a:gdLst>
                <a:gd name="connsiteX0" fmla="*/ 0 w 122915"/>
                <a:gd name="connsiteY0" fmla="*/ 0 h 0"/>
                <a:gd name="connsiteX1" fmla="*/ 124882 w 122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915">
                  <a:moveTo>
                    <a:pt x="0" y="0"/>
                  </a:moveTo>
                  <a:lnTo>
                    <a:pt x="124882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4" name="手繪多邊形: 圖案 934">
            <a:extLst>
              <a:ext uri="{FF2B5EF4-FFF2-40B4-BE49-F238E27FC236}">
                <a16:creationId xmlns:a16="http://schemas.microsoft.com/office/drawing/2014/main" id="{52968F64-FCD5-4EDB-810A-2721ADA1052B}"/>
              </a:ext>
            </a:extLst>
          </p:cNvPr>
          <p:cNvSpPr/>
          <p:nvPr/>
        </p:nvSpPr>
        <p:spPr>
          <a:xfrm>
            <a:off x="8199381" y="4670170"/>
            <a:ext cx="363620" cy="364736"/>
          </a:xfrm>
          <a:custGeom>
            <a:avLst/>
            <a:gdLst>
              <a:gd name="connsiteX0" fmla="*/ 343795 w 685481"/>
              <a:gd name="connsiteY0" fmla="*/ 687591 h 687590"/>
              <a:gd name="connsiteX1" fmla="*/ 0 w 685481"/>
              <a:gd name="connsiteY1" fmla="*/ 343795 h 687590"/>
              <a:gd name="connsiteX2" fmla="*/ 343795 w 685481"/>
              <a:gd name="connsiteY2" fmla="*/ 0 h 687590"/>
              <a:gd name="connsiteX3" fmla="*/ 687591 w 685481"/>
              <a:gd name="connsiteY3" fmla="*/ 343795 h 687590"/>
              <a:gd name="connsiteX4" fmla="*/ 343795 w 685481"/>
              <a:gd name="connsiteY4" fmla="*/ 687591 h 68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481" h="687590">
                <a:moveTo>
                  <a:pt x="343795" y="687591"/>
                </a:moveTo>
                <a:cubicBezTo>
                  <a:pt x="154223" y="687591"/>
                  <a:pt x="0" y="533347"/>
                  <a:pt x="0" y="343795"/>
                </a:cubicBezTo>
                <a:cubicBezTo>
                  <a:pt x="0" y="154244"/>
                  <a:pt x="154244" y="0"/>
                  <a:pt x="343795" y="0"/>
                </a:cubicBezTo>
                <a:cubicBezTo>
                  <a:pt x="533347" y="0"/>
                  <a:pt x="687591" y="154223"/>
                  <a:pt x="687591" y="343795"/>
                </a:cubicBezTo>
                <a:cubicBezTo>
                  <a:pt x="687591" y="533368"/>
                  <a:pt x="533389" y="687591"/>
                  <a:pt x="343795" y="687591"/>
                </a:cubicBezTo>
                <a:close/>
              </a:path>
            </a:pathLst>
          </a:custGeom>
          <a:gradFill>
            <a:gsLst>
              <a:gs pos="0">
                <a:srgbClr val="FC8123"/>
              </a:gs>
              <a:gs pos="100000">
                <a:srgbClr val="F6B21A"/>
              </a:gs>
            </a:gsLst>
            <a:lin ang="5400000" scaled="1"/>
          </a:gradFill>
          <a:ln w="19050" cap="flat">
            <a:solidFill>
              <a:schemeClr val="bg1">
                <a:lumMod val="95000"/>
              </a:schemeClr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5" name="群組 935">
            <a:extLst>
              <a:ext uri="{FF2B5EF4-FFF2-40B4-BE49-F238E27FC236}">
                <a16:creationId xmlns:a16="http://schemas.microsoft.com/office/drawing/2014/main" id="{1043193F-907A-49BF-B94F-1772969D5FC3}"/>
              </a:ext>
            </a:extLst>
          </p:cNvPr>
          <p:cNvGrpSpPr/>
          <p:nvPr/>
        </p:nvGrpSpPr>
        <p:grpSpPr>
          <a:xfrm>
            <a:off x="8253338" y="4721263"/>
            <a:ext cx="268076" cy="276247"/>
            <a:chOff x="-1064332" y="2364953"/>
            <a:chExt cx="371926" cy="383263"/>
          </a:xfrm>
        </p:grpSpPr>
        <p:sp>
          <p:nvSpPr>
            <p:cNvPr id="237" name="手繪多邊形: 圖案 937">
              <a:extLst>
                <a:ext uri="{FF2B5EF4-FFF2-40B4-BE49-F238E27FC236}">
                  <a16:creationId xmlns:a16="http://schemas.microsoft.com/office/drawing/2014/main" id="{39E7CB92-FDE8-4E13-9B4F-B85E5F35C11A}"/>
                </a:ext>
              </a:extLst>
            </p:cNvPr>
            <p:cNvSpPr/>
            <p:nvPr/>
          </p:nvSpPr>
          <p:spPr>
            <a:xfrm>
              <a:off x="-1064332" y="2364953"/>
              <a:ext cx="371926" cy="224025"/>
            </a:xfrm>
            <a:custGeom>
              <a:avLst/>
              <a:gdLst>
                <a:gd name="connsiteX0" fmla="*/ 314770 w 371926"/>
                <a:gd name="connsiteY0" fmla="*/ 94988 h 224025"/>
                <a:gd name="connsiteX1" fmla="*/ 314770 w 371926"/>
                <a:gd name="connsiteY1" fmla="*/ 94423 h 224025"/>
                <a:gd name="connsiteX2" fmla="*/ 239278 w 371926"/>
                <a:gd name="connsiteY2" fmla="*/ 18881 h 224025"/>
                <a:gd name="connsiteX3" fmla="*/ 209435 w 371926"/>
                <a:gd name="connsiteY3" fmla="*/ 25018 h 224025"/>
                <a:gd name="connsiteX4" fmla="*/ 82426 w 371926"/>
                <a:gd name="connsiteY4" fmla="*/ 27629 h 224025"/>
                <a:gd name="connsiteX5" fmla="*/ 60142 w 371926"/>
                <a:gd name="connsiteY5" fmla="*/ 111823 h 224025"/>
                <a:gd name="connsiteX6" fmla="*/ 55161 w 371926"/>
                <a:gd name="connsiteY6" fmla="*/ 111562 h 224025"/>
                <a:gd name="connsiteX7" fmla="*/ 11 w 371926"/>
                <a:gd name="connsiteY7" fmla="*/ 168925 h 224025"/>
                <a:gd name="connsiteX8" fmla="*/ 55161 w 371926"/>
                <a:gd name="connsiteY8" fmla="*/ 224074 h 224025"/>
                <a:gd name="connsiteX9" fmla="*/ 147251 w 371926"/>
                <a:gd name="connsiteY9" fmla="*/ 224074 h 224025"/>
                <a:gd name="connsiteX10" fmla="*/ 118550 w 371926"/>
                <a:gd name="connsiteY10" fmla="*/ 114898 h 224025"/>
                <a:gd name="connsiteX11" fmla="*/ 227727 w 371926"/>
                <a:gd name="connsiteY11" fmla="*/ 86196 h 224025"/>
                <a:gd name="connsiteX12" fmla="*/ 256428 w 371926"/>
                <a:gd name="connsiteY12" fmla="*/ 195373 h 224025"/>
                <a:gd name="connsiteX13" fmla="*/ 227727 w 371926"/>
                <a:gd name="connsiteY13" fmla="*/ 224074 h 224025"/>
                <a:gd name="connsiteX14" fmla="*/ 309398 w 371926"/>
                <a:gd name="connsiteY14" fmla="*/ 224074 h 224025"/>
                <a:gd name="connsiteX15" fmla="*/ 373963 w 371926"/>
                <a:gd name="connsiteY15" fmla="*/ 159314 h 224025"/>
                <a:gd name="connsiteX16" fmla="*/ 314857 w 371926"/>
                <a:gd name="connsiteY16" fmla="*/ 94988 h 2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926" h="224025">
                  <a:moveTo>
                    <a:pt x="314770" y="94988"/>
                  </a:moveTo>
                  <a:cubicBezTo>
                    <a:pt x="314770" y="94792"/>
                    <a:pt x="314770" y="94618"/>
                    <a:pt x="314770" y="94423"/>
                  </a:cubicBezTo>
                  <a:cubicBezTo>
                    <a:pt x="314783" y="52716"/>
                    <a:pt x="280986" y="18895"/>
                    <a:pt x="239278" y="18881"/>
                  </a:cubicBezTo>
                  <a:cubicBezTo>
                    <a:pt x="229016" y="18878"/>
                    <a:pt x="218863" y="20966"/>
                    <a:pt x="209435" y="25018"/>
                  </a:cubicBezTo>
                  <a:cubicBezTo>
                    <a:pt x="173641" y="-9333"/>
                    <a:pt x="116777" y="-8165"/>
                    <a:pt x="82426" y="27629"/>
                  </a:cubicBezTo>
                  <a:cubicBezTo>
                    <a:pt x="60980" y="49975"/>
                    <a:pt x="52558" y="81793"/>
                    <a:pt x="60142" y="111823"/>
                  </a:cubicBezTo>
                  <a:cubicBezTo>
                    <a:pt x="58511" y="111670"/>
                    <a:pt x="56858" y="111562"/>
                    <a:pt x="55161" y="111562"/>
                  </a:cubicBezTo>
                  <a:cubicBezTo>
                    <a:pt x="24092" y="112173"/>
                    <a:pt x="-600" y="137855"/>
                    <a:pt x="11" y="168925"/>
                  </a:cubicBezTo>
                  <a:cubicBezTo>
                    <a:pt x="605" y="199134"/>
                    <a:pt x="24952" y="223481"/>
                    <a:pt x="55161" y="224074"/>
                  </a:cubicBezTo>
                  <a:lnTo>
                    <a:pt x="147251" y="224074"/>
                  </a:lnTo>
                  <a:cubicBezTo>
                    <a:pt x="109177" y="201852"/>
                    <a:pt x="96327" y="152971"/>
                    <a:pt x="118550" y="114898"/>
                  </a:cubicBezTo>
                  <a:cubicBezTo>
                    <a:pt x="140772" y="76824"/>
                    <a:pt x="189653" y="63974"/>
                    <a:pt x="227727" y="86196"/>
                  </a:cubicBezTo>
                  <a:cubicBezTo>
                    <a:pt x="265800" y="108419"/>
                    <a:pt x="278650" y="157300"/>
                    <a:pt x="256428" y="195373"/>
                  </a:cubicBezTo>
                  <a:cubicBezTo>
                    <a:pt x="249494" y="207253"/>
                    <a:pt x="239606" y="217141"/>
                    <a:pt x="227727" y="224074"/>
                  </a:cubicBezTo>
                  <a:lnTo>
                    <a:pt x="309398" y="224074"/>
                  </a:lnTo>
                  <a:cubicBezTo>
                    <a:pt x="345110" y="224020"/>
                    <a:pt x="374018" y="195027"/>
                    <a:pt x="373963" y="159314"/>
                  </a:cubicBezTo>
                  <a:cubicBezTo>
                    <a:pt x="373913" y="125793"/>
                    <a:pt x="348255" y="97869"/>
                    <a:pt x="314857" y="94988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手繪多邊形: 圖案 938">
              <a:extLst>
                <a:ext uri="{FF2B5EF4-FFF2-40B4-BE49-F238E27FC236}">
                  <a16:creationId xmlns:a16="http://schemas.microsoft.com/office/drawing/2014/main" id="{0DCFB92F-7D20-45FF-AC73-4BCA1663656B}"/>
                </a:ext>
              </a:extLst>
            </p:cNvPr>
            <p:cNvSpPr/>
            <p:nvPr/>
          </p:nvSpPr>
          <p:spPr>
            <a:xfrm>
              <a:off x="-957101" y="2439932"/>
              <a:ext cx="158776" cy="158775"/>
            </a:xfrm>
            <a:custGeom>
              <a:avLst/>
              <a:gdLst>
                <a:gd name="connsiteX0" fmla="*/ 160037 w 158775"/>
                <a:gd name="connsiteY0" fmla="*/ 80213 h 158775"/>
                <a:gd name="connsiteX1" fmla="*/ 80214 w 158775"/>
                <a:gd name="connsiteY1" fmla="*/ 0 h 158775"/>
                <a:gd name="connsiteX2" fmla="*/ 0 w 158775"/>
                <a:gd name="connsiteY2" fmla="*/ 79824 h 158775"/>
                <a:gd name="connsiteX3" fmla="*/ 79825 w 158775"/>
                <a:gd name="connsiteY3" fmla="*/ 160036 h 158775"/>
                <a:gd name="connsiteX4" fmla="*/ 120408 w 158775"/>
                <a:gd name="connsiteY4" fmla="*/ 149095 h 158775"/>
                <a:gd name="connsiteX5" fmla="*/ 160037 w 158775"/>
                <a:gd name="connsiteY5" fmla="*/ 80213 h 15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775" h="158775">
                  <a:moveTo>
                    <a:pt x="160037" y="80213"/>
                  </a:moveTo>
                  <a:cubicBezTo>
                    <a:pt x="160143" y="36020"/>
                    <a:pt x="124406" y="108"/>
                    <a:pt x="80214" y="0"/>
                  </a:cubicBezTo>
                  <a:cubicBezTo>
                    <a:pt x="36020" y="-107"/>
                    <a:pt x="108" y="35631"/>
                    <a:pt x="0" y="79824"/>
                  </a:cubicBezTo>
                  <a:cubicBezTo>
                    <a:pt x="-107" y="124017"/>
                    <a:pt x="35631" y="159929"/>
                    <a:pt x="79825" y="160036"/>
                  </a:cubicBezTo>
                  <a:cubicBezTo>
                    <a:pt x="94086" y="160070"/>
                    <a:pt x="108098" y="156295"/>
                    <a:pt x="120408" y="149095"/>
                  </a:cubicBezTo>
                  <a:cubicBezTo>
                    <a:pt x="144921" y="134810"/>
                    <a:pt x="160009" y="108586"/>
                    <a:pt x="160037" y="80213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手繪多邊形: 圖案 939">
              <a:extLst>
                <a:ext uri="{FF2B5EF4-FFF2-40B4-BE49-F238E27FC236}">
                  <a16:creationId xmlns:a16="http://schemas.microsoft.com/office/drawing/2014/main" id="{D0E4EF16-CE06-442F-8025-21D623286DC7}"/>
                </a:ext>
              </a:extLst>
            </p:cNvPr>
            <p:cNvSpPr/>
            <p:nvPr/>
          </p:nvSpPr>
          <p:spPr>
            <a:xfrm>
              <a:off x="-867730" y="2466553"/>
              <a:ext cx="43500" cy="65250"/>
            </a:xfrm>
            <a:custGeom>
              <a:avLst/>
              <a:gdLst>
                <a:gd name="connsiteX0" fmla="*/ 43196 w 43500"/>
                <a:gd name="connsiteY0" fmla="*/ 67186 h 65250"/>
                <a:gd name="connsiteX1" fmla="*/ 0 w 43500"/>
                <a:gd name="connsiteY1" fmla="*/ 0 h 6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500" h="65250">
                  <a:moveTo>
                    <a:pt x="43196" y="67186"/>
                  </a:moveTo>
                  <a:cubicBezTo>
                    <a:pt x="49779" y="36712"/>
                    <a:pt x="30457" y="6659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手繪多邊形: 圖案 940">
              <a:extLst>
                <a:ext uri="{FF2B5EF4-FFF2-40B4-BE49-F238E27FC236}">
                  <a16:creationId xmlns:a16="http://schemas.microsoft.com/office/drawing/2014/main" id="{95F869CE-0851-4DDF-9EF7-77195E114C5C}"/>
                </a:ext>
              </a:extLst>
            </p:cNvPr>
            <p:cNvSpPr/>
            <p:nvPr/>
          </p:nvSpPr>
          <p:spPr>
            <a:xfrm>
              <a:off x="-883020" y="2599968"/>
              <a:ext cx="10875" cy="26100"/>
            </a:xfrm>
            <a:custGeom>
              <a:avLst/>
              <a:gdLst>
                <a:gd name="connsiteX0" fmla="*/ 0 w 10875"/>
                <a:gd name="connsiteY0" fmla="*/ 0 h 26100"/>
                <a:gd name="connsiteX1" fmla="*/ 12289 w 10875"/>
                <a:gd name="connsiteY1" fmla="*/ 0 h 26100"/>
                <a:gd name="connsiteX2" fmla="*/ 12289 w 10875"/>
                <a:gd name="connsiteY2" fmla="*/ 26448 h 26100"/>
                <a:gd name="connsiteX3" fmla="*/ 0 w 10875"/>
                <a:gd name="connsiteY3" fmla="*/ 26448 h 2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5" h="26100">
                  <a:moveTo>
                    <a:pt x="0" y="0"/>
                  </a:moveTo>
                  <a:lnTo>
                    <a:pt x="12289" y="0"/>
                  </a:lnTo>
                  <a:lnTo>
                    <a:pt x="12289" y="26448"/>
                  </a:lnTo>
                  <a:lnTo>
                    <a:pt x="0" y="26448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手繪多邊形: 圖案 941">
              <a:extLst>
                <a:ext uri="{FF2B5EF4-FFF2-40B4-BE49-F238E27FC236}">
                  <a16:creationId xmlns:a16="http://schemas.microsoft.com/office/drawing/2014/main" id="{6CD446AD-297E-48B7-9C55-E47291079453}"/>
                </a:ext>
              </a:extLst>
            </p:cNvPr>
            <p:cNvSpPr/>
            <p:nvPr/>
          </p:nvSpPr>
          <p:spPr>
            <a:xfrm>
              <a:off x="-889176" y="2626416"/>
              <a:ext cx="23925" cy="121800"/>
            </a:xfrm>
            <a:custGeom>
              <a:avLst/>
              <a:gdLst>
                <a:gd name="connsiteX0" fmla="*/ 12289 w 23925"/>
                <a:gd name="connsiteY0" fmla="*/ 123040 h 121800"/>
                <a:gd name="connsiteX1" fmla="*/ 24578 w 23925"/>
                <a:gd name="connsiteY1" fmla="*/ 110773 h 121800"/>
                <a:gd name="connsiteX2" fmla="*/ 24578 w 23925"/>
                <a:gd name="connsiteY2" fmla="*/ 0 h 121800"/>
                <a:gd name="connsiteX3" fmla="*/ 0 w 23925"/>
                <a:gd name="connsiteY3" fmla="*/ 0 h 121800"/>
                <a:gd name="connsiteX4" fmla="*/ 0 w 23925"/>
                <a:gd name="connsiteY4" fmla="*/ 110773 h 121800"/>
                <a:gd name="connsiteX5" fmla="*/ 12289 w 23925"/>
                <a:gd name="connsiteY5" fmla="*/ 123040 h 12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25" h="121800">
                  <a:moveTo>
                    <a:pt x="12289" y="123040"/>
                  </a:moveTo>
                  <a:cubicBezTo>
                    <a:pt x="19068" y="123040"/>
                    <a:pt x="24565" y="117552"/>
                    <a:pt x="24578" y="110773"/>
                  </a:cubicBezTo>
                  <a:lnTo>
                    <a:pt x="24578" y="0"/>
                  </a:lnTo>
                  <a:lnTo>
                    <a:pt x="0" y="0"/>
                  </a:lnTo>
                  <a:lnTo>
                    <a:pt x="0" y="110773"/>
                  </a:lnTo>
                  <a:cubicBezTo>
                    <a:pt x="13" y="117552"/>
                    <a:pt x="5509" y="123040"/>
                    <a:pt x="12289" y="123040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手繪多邊形: 圖案 942">
              <a:extLst>
                <a:ext uri="{FF2B5EF4-FFF2-40B4-BE49-F238E27FC236}">
                  <a16:creationId xmlns:a16="http://schemas.microsoft.com/office/drawing/2014/main" id="{AABB1C06-8D41-4F87-BA50-B4C61F764B35}"/>
                </a:ext>
              </a:extLst>
            </p:cNvPr>
            <p:cNvSpPr/>
            <p:nvPr/>
          </p:nvSpPr>
          <p:spPr>
            <a:xfrm>
              <a:off x="-929631" y="2535827"/>
              <a:ext cx="28275" cy="32625"/>
            </a:xfrm>
            <a:custGeom>
              <a:avLst/>
              <a:gdLst>
                <a:gd name="connsiteX0" fmla="*/ 0 w 28275"/>
                <a:gd name="connsiteY0" fmla="*/ 0 h 32625"/>
                <a:gd name="connsiteX1" fmla="*/ 29493 w 28275"/>
                <a:gd name="connsiteY1" fmla="*/ 34604 h 3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275" h="32625">
                  <a:moveTo>
                    <a:pt x="0" y="0"/>
                  </a:moveTo>
                  <a:cubicBezTo>
                    <a:pt x="4233" y="15327"/>
                    <a:pt x="15031" y="27997"/>
                    <a:pt x="29493" y="34604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6" name="手繪多邊形: 圖案 944">
            <a:extLst>
              <a:ext uri="{FF2B5EF4-FFF2-40B4-BE49-F238E27FC236}">
                <a16:creationId xmlns:a16="http://schemas.microsoft.com/office/drawing/2014/main" id="{72087B3B-1F57-4AA1-A407-625330E89545}"/>
              </a:ext>
            </a:extLst>
          </p:cNvPr>
          <p:cNvSpPr/>
          <p:nvPr/>
        </p:nvSpPr>
        <p:spPr>
          <a:xfrm>
            <a:off x="8201191" y="3384226"/>
            <a:ext cx="360000" cy="360000"/>
          </a:xfrm>
          <a:custGeom>
            <a:avLst/>
            <a:gdLst>
              <a:gd name="connsiteX0" fmla="*/ 343795 w 685481"/>
              <a:gd name="connsiteY0" fmla="*/ 687591 h 687590"/>
              <a:gd name="connsiteX1" fmla="*/ 0 w 685481"/>
              <a:gd name="connsiteY1" fmla="*/ 343795 h 687590"/>
              <a:gd name="connsiteX2" fmla="*/ 343795 w 685481"/>
              <a:gd name="connsiteY2" fmla="*/ 0 h 687590"/>
              <a:gd name="connsiteX3" fmla="*/ 687591 w 685481"/>
              <a:gd name="connsiteY3" fmla="*/ 343795 h 687590"/>
              <a:gd name="connsiteX4" fmla="*/ 343795 w 685481"/>
              <a:gd name="connsiteY4" fmla="*/ 687591 h 68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481" h="687590">
                <a:moveTo>
                  <a:pt x="343795" y="687591"/>
                </a:moveTo>
                <a:cubicBezTo>
                  <a:pt x="154223" y="687591"/>
                  <a:pt x="0" y="533347"/>
                  <a:pt x="0" y="343795"/>
                </a:cubicBezTo>
                <a:cubicBezTo>
                  <a:pt x="0" y="154244"/>
                  <a:pt x="154244" y="0"/>
                  <a:pt x="343795" y="0"/>
                </a:cubicBezTo>
                <a:cubicBezTo>
                  <a:pt x="533347" y="0"/>
                  <a:pt x="687591" y="154223"/>
                  <a:pt x="687591" y="343795"/>
                </a:cubicBezTo>
                <a:cubicBezTo>
                  <a:pt x="687591" y="533368"/>
                  <a:pt x="533389" y="687591"/>
                  <a:pt x="343795" y="687591"/>
                </a:cubicBezTo>
                <a:close/>
              </a:path>
            </a:pathLst>
          </a:custGeom>
          <a:gradFill>
            <a:gsLst>
              <a:gs pos="0">
                <a:srgbClr val="FC8123"/>
              </a:gs>
              <a:gs pos="100000">
                <a:srgbClr val="F6B21A"/>
              </a:gs>
            </a:gsLst>
            <a:lin ang="5400000" scaled="1"/>
          </a:gradFill>
          <a:ln w="19050" cap="flat">
            <a:solidFill>
              <a:schemeClr val="bg1">
                <a:lumMod val="95000"/>
              </a:schemeClr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7" name="群組 945">
            <a:extLst>
              <a:ext uri="{FF2B5EF4-FFF2-40B4-BE49-F238E27FC236}">
                <a16:creationId xmlns:a16="http://schemas.microsoft.com/office/drawing/2014/main" id="{97991EDD-C4A5-4ECE-B723-682BEB754649}"/>
              </a:ext>
            </a:extLst>
          </p:cNvPr>
          <p:cNvGrpSpPr/>
          <p:nvPr/>
        </p:nvGrpSpPr>
        <p:grpSpPr>
          <a:xfrm>
            <a:off x="8274127" y="3470670"/>
            <a:ext cx="226266" cy="181073"/>
            <a:chOff x="-2680757" y="2362182"/>
            <a:chExt cx="450012" cy="361234"/>
          </a:xfrm>
        </p:grpSpPr>
        <p:sp>
          <p:nvSpPr>
            <p:cNvPr id="329" name="手繪多邊形: 圖案 947">
              <a:extLst>
                <a:ext uri="{FF2B5EF4-FFF2-40B4-BE49-F238E27FC236}">
                  <a16:creationId xmlns:a16="http://schemas.microsoft.com/office/drawing/2014/main" id="{071EE264-67E9-4003-B406-B011ADDFA44A}"/>
                </a:ext>
              </a:extLst>
            </p:cNvPr>
            <p:cNvSpPr/>
            <p:nvPr/>
          </p:nvSpPr>
          <p:spPr>
            <a:xfrm>
              <a:off x="-2254225" y="2714202"/>
              <a:ext cx="18368" cy="9184"/>
            </a:xfrm>
            <a:custGeom>
              <a:avLst/>
              <a:gdLst>
                <a:gd name="connsiteX0" fmla="*/ 19654 w 18367"/>
                <a:gd name="connsiteY0" fmla="*/ 0 h 9183"/>
                <a:gd name="connsiteX1" fmla="*/ 0 w 18367"/>
                <a:gd name="connsiteY1" fmla="*/ 10439 h 9183"/>
                <a:gd name="connsiteX2" fmla="*/ 0 w 18367"/>
                <a:gd name="connsiteY2" fmla="*/ 10439 h 9183"/>
                <a:gd name="connsiteX3" fmla="*/ 19654 w 18367"/>
                <a:gd name="connsiteY3" fmla="*/ 0 h 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67" h="9183">
                  <a:moveTo>
                    <a:pt x="19654" y="0"/>
                  </a:moveTo>
                  <a:cubicBezTo>
                    <a:pt x="15248" y="6536"/>
                    <a:pt x="7880" y="10448"/>
                    <a:pt x="0" y="10439"/>
                  </a:cubicBezTo>
                  <a:lnTo>
                    <a:pt x="0" y="10439"/>
                  </a:lnTo>
                  <a:cubicBezTo>
                    <a:pt x="7880" y="10448"/>
                    <a:pt x="15248" y="6536"/>
                    <a:pt x="19654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手繪多邊形: 圖案 948">
              <a:extLst>
                <a:ext uri="{FF2B5EF4-FFF2-40B4-BE49-F238E27FC236}">
                  <a16:creationId xmlns:a16="http://schemas.microsoft.com/office/drawing/2014/main" id="{F75D6DF9-A698-4295-AB7D-0CC4F8FA575E}"/>
                </a:ext>
              </a:extLst>
            </p:cNvPr>
            <p:cNvSpPr/>
            <p:nvPr/>
          </p:nvSpPr>
          <p:spPr>
            <a:xfrm>
              <a:off x="-2680757" y="2362182"/>
              <a:ext cx="450012" cy="361234"/>
            </a:xfrm>
            <a:custGeom>
              <a:avLst/>
              <a:gdLst>
                <a:gd name="connsiteX0" fmla="*/ 0 w 450011"/>
                <a:gd name="connsiteY0" fmla="*/ 20878 h 361233"/>
                <a:gd name="connsiteX1" fmla="*/ 0 w 450011"/>
                <a:gd name="connsiteY1" fmla="*/ 338764 h 361233"/>
                <a:gd name="connsiteX2" fmla="*/ 23695 w 450011"/>
                <a:gd name="connsiteY2" fmla="*/ 362458 h 361233"/>
                <a:gd name="connsiteX3" fmla="*/ 426532 w 450011"/>
                <a:gd name="connsiteY3" fmla="*/ 362458 h 361233"/>
                <a:gd name="connsiteX4" fmla="*/ 450226 w 450011"/>
                <a:gd name="connsiteY4" fmla="*/ 338825 h 361233"/>
                <a:gd name="connsiteX5" fmla="*/ 450226 w 450011"/>
                <a:gd name="connsiteY5" fmla="*/ 338764 h 361233"/>
                <a:gd name="connsiteX6" fmla="*/ 450226 w 450011"/>
                <a:gd name="connsiteY6" fmla="*/ 20878 h 361233"/>
                <a:gd name="connsiteX7" fmla="*/ 429348 w 450011"/>
                <a:gd name="connsiteY7" fmla="*/ 0 h 361233"/>
                <a:gd name="connsiteX8" fmla="*/ 20909 w 450011"/>
                <a:gd name="connsiteY8" fmla="*/ 0 h 361233"/>
                <a:gd name="connsiteX9" fmla="*/ 0 w 450011"/>
                <a:gd name="connsiteY9" fmla="*/ 20847 h 361233"/>
                <a:gd name="connsiteX10" fmla="*/ 0 w 450011"/>
                <a:gd name="connsiteY10" fmla="*/ 20878 h 36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011" h="361233">
                  <a:moveTo>
                    <a:pt x="0" y="20878"/>
                  </a:moveTo>
                  <a:lnTo>
                    <a:pt x="0" y="338764"/>
                  </a:lnTo>
                  <a:cubicBezTo>
                    <a:pt x="17" y="351842"/>
                    <a:pt x="10615" y="362443"/>
                    <a:pt x="23695" y="362458"/>
                  </a:cubicBezTo>
                  <a:lnTo>
                    <a:pt x="426532" y="362458"/>
                  </a:lnTo>
                  <a:cubicBezTo>
                    <a:pt x="439600" y="362477"/>
                    <a:pt x="450208" y="351894"/>
                    <a:pt x="450226" y="338825"/>
                  </a:cubicBezTo>
                  <a:cubicBezTo>
                    <a:pt x="450226" y="338804"/>
                    <a:pt x="450226" y="338785"/>
                    <a:pt x="450226" y="338764"/>
                  </a:cubicBezTo>
                  <a:lnTo>
                    <a:pt x="450226" y="20878"/>
                  </a:lnTo>
                  <a:cubicBezTo>
                    <a:pt x="450226" y="9347"/>
                    <a:pt x="440880" y="0"/>
                    <a:pt x="429348" y="0"/>
                  </a:cubicBezTo>
                  <a:lnTo>
                    <a:pt x="20909" y="0"/>
                  </a:lnTo>
                  <a:cubicBezTo>
                    <a:pt x="9378" y="-17"/>
                    <a:pt x="17" y="9317"/>
                    <a:pt x="0" y="20847"/>
                  </a:cubicBezTo>
                  <a:cubicBezTo>
                    <a:pt x="0" y="20858"/>
                    <a:pt x="0" y="20868"/>
                    <a:pt x="0" y="20878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手繪多邊形: 圖案 949">
              <a:extLst>
                <a:ext uri="{FF2B5EF4-FFF2-40B4-BE49-F238E27FC236}">
                  <a16:creationId xmlns:a16="http://schemas.microsoft.com/office/drawing/2014/main" id="{40BFE42D-1F04-494E-A327-A6580F71002C}"/>
                </a:ext>
              </a:extLst>
            </p:cNvPr>
            <p:cNvSpPr/>
            <p:nvPr/>
          </p:nvSpPr>
          <p:spPr>
            <a:xfrm>
              <a:off x="-2680757" y="2443490"/>
              <a:ext cx="443889" cy="3061"/>
            </a:xfrm>
            <a:custGeom>
              <a:avLst/>
              <a:gdLst>
                <a:gd name="connsiteX0" fmla="*/ 0 w 443889"/>
                <a:gd name="connsiteY0" fmla="*/ 0 h 0"/>
                <a:gd name="connsiteX1" fmla="*/ 446185 w 44388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3889">
                  <a:moveTo>
                    <a:pt x="0" y="0"/>
                  </a:moveTo>
                  <a:lnTo>
                    <a:pt x="446185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手繪多邊形: 圖案 950">
              <a:extLst>
                <a:ext uri="{FF2B5EF4-FFF2-40B4-BE49-F238E27FC236}">
                  <a16:creationId xmlns:a16="http://schemas.microsoft.com/office/drawing/2014/main" id="{0F2103F0-C219-4EAF-82D9-B3DC1FE3861D}"/>
                </a:ext>
              </a:extLst>
            </p:cNvPr>
            <p:cNvSpPr/>
            <p:nvPr/>
          </p:nvSpPr>
          <p:spPr>
            <a:xfrm>
              <a:off x="-2593939" y="2504594"/>
              <a:ext cx="272456" cy="153065"/>
            </a:xfrm>
            <a:custGeom>
              <a:avLst/>
              <a:gdLst>
                <a:gd name="connsiteX0" fmla="*/ 267711 w 272456"/>
                <a:gd name="connsiteY0" fmla="*/ 61471 h 153065"/>
                <a:gd name="connsiteX1" fmla="*/ 129708 w 272456"/>
                <a:gd name="connsiteY1" fmla="*/ 31 h 153065"/>
                <a:gd name="connsiteX2" fmla="*/ 0 w 272456"/>
                <a:gd name="connsiteY2" fmla="*/ 75155 h 153065"/>
                <a:gd name="connsiteX3" fmla="*/ 135126 w 272456"/>
                <a:gd name="connsiteY3" fmla="*/ 153984 h 153065"/>
                <a:gd name="connsiteX4" fmla="*/ 272579 w 272456"/>
                <a:gd name="connsiteY4" fmla="*/ 92911 h 15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56" h="153065">
                  <a:moveTo>
                    <a:pt x="267711" y="61471"/>
                  </a:moveTo>
                  <a:cubicBezTo>
                    <a:pt x="267711" y="61471"/>
                    <a:pt x="234465" y="-1592"/>
                    <a:pt x="129708" y="31"/>
                  </a:cubicBezTo>
                  <a:cubicBezTo>
                    <a:pt x="85074" y="735"/>
                    <a:pt x="32848" y="19868"/>
                    <a:pt x="0" y="75155"/>
                  </a:cubicBezTo>
                  <a:cubicBezTo>
                    <a:pt x="0" y="75155"/>
                    <a:pt x="40899" y="153984"/>
                    <a:pt x="135126" y="153984"/>
                  </a:cubicBezTo>
                  <a:cubicBezTo>
                    <a:pt x="135126" y="153984"/>
                    <a:pt x="242272" y="160106"/>
                    <a:pt x="272579" y="92911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手繪多邊形: 圖案 951">
              <a:extLst>
                <a:ext uri="{FF2B5EF4-FFF2-40B4-BE49-F238E27FC236}">
                  <a16:creationId xmlns:a16="http://schemas.microsoft.com/office/drawing/2014/main" id="{BD72C59E-F522-447D-8861-6FB48FC4B4A3}"/>
                </a:ext>
              </a:extLst>
            </p:cNvPr>
            <p:cNvSpPr/>
            <p:nvPr/>
          </p:nvSpPr>
          <p:spPr>
            <a:xfrm>
              <a:off x="-2510395" y="2524033"/>
              <a:ext cx="110207" cy="110207"/>
            </a:xfrm>
            <a:custGeom>
              <a:avLst/>
              <a:gdLst>
                <a:gd name="connsiteX0" fmla="*/ 111432 w 110207"/>
                <a:gd name="connsiteY0" fmla="*/ 55716 h 110206"/>
                <a:gd name="connsiteX1" fmla="*/ 55716 w 110207"/>
                <a:gd name="connsiteY1" fmla="*/ 111431 h 110206"/>
                <a:gd name="connsiteX2" fmla="*/ 0 w 110207"/>
                <a:gd name="connsiteY2" fmla="*/ 55716 h 110206"/>
                <a:gd name="connsiteX3" fmla="*/ 55716 w 110207"/>
                <a:gd name="connsiteY3" fmla="*/ 0 h 110206"/>
                <a:gd name="connsiteX4" fmla="*/ 111432 w 110207"/>
                <a:gd name="connsiteY4" fmla="*/ 55716 h 11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207" h="110206">
                  <a:moveTo>
                    <a:pt x="111432" y="55716"/>
                  </a:moveTo>
                  <a:cubicBezTo>
                    <a:pt x="111432" y="86487"/>
                    <a:pt x="86487" y="111431"/>
                    <a:pt x="55716" y="111431"/>
                  </a:cubicBezTo>
                  <a:cubicBezTo>
                    <a:pt x="24945" y="111431"/>
                    <a:pt x="0" y="86487"/>
                    <a:pt x="0" y="55716"/>
                  </a:cubicBezTo>
                  <a:cubicBezTo>
                    <a:pt x="0" y="24945"/>
                    <a:pt x="24945" y="0"/>
                    <a:pt x="55716" y="0"/>
                  </a:cubicBezTo>
                  <a:cubicBezTo>
                    <a:pt x="86487" y="0"/>
                    <a:pt x="111432" y="24945"/>
                    <a:pt x="111432" y="55716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手繪多邊形: 圖案 952">
              <a:extLst>
                <a:ext uri="{FF2B5EF4-FFF2-40B4-BE49-F238E27FC236}">
                  <a16:creationId xmlns:a16="http://schemas.microsoft.com/office/drawing/2014/main" id="{F33AF569-CBC8-4F6B-8010-5E28F18E08F8}"/>
                </a:ext>
              </a:extLst>
            </p:cNvPr>
            <p:cNvSpPr/>
            <p:nvPr/>
          </p:nvSpPr>
          <p:spPr>
            <a:xfrm>
              <a:off x="-2373096" y="2386642"/>
              <a:ext cx="30613" cy="30613"/>
            </a:xfrm>
            <a:custGeom>
              <a:avLst/>
              <a:gdLst>
                <a:gd name="connsiteX0" fmla="*/ 31776 w 30613"/>
                <a:gd name="connsiteY0" fmla="*/ 15888 h 30613"/>
                <a:gd name="connsiteX1" fmla="*/ 15888 w 30613"/>
                <a:gd name="connsiteY1" fmla="*/ 31776 h 30613"/>
                <a:gd name="connsiteX2" fmla="*/ 0 w 30613"/>
                <a:gd name="connsiteY2" fmla="*/ 15888 h 30613"/>
                <a:gd name="connsiteX3" fmla="*/ 15888 w 30613"/>
                <a:gd name="connsiteY3" fmla="*/ 0 h 30613"/>
                <a:gd name="connsiteX4" fmla="*/ 31776 w 30613"/>
                <a:gd name="connsiteY4" fmla="*/ 15888 h 3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13" h="30613">
                  <a:moveTo>
                    <a:pt x="31776" y="15888"/>
                  </a:moveTo>
                  <a:cubicBezTo>
                    <a:pt x="31776" y="24663"/>
                    <a:pt x="24663" y="31776"/>
                    <a:pt x="15888" y="31776"/>
                  </a:cubicBezTo>
                  <a:cubicBezTo>
                    <a:pt x="7113" y="31776"/>
                    <a:pt x="0" y="24663"/>
                    <a:pt x="0" y="15888"/>
                  </a:cubicBezTo>
                  <a:cubicBezTo>
                    <a:pt x="0" y="7113"/>
                    <a:pt x="7113" y="0"/>
                    <a:pt x="15888" y="0"/>
                  </a:cubicBezTo>
                  <a:cubicBezTo>
                    <a:pt x="24663" y="0"/>
                    <a:pt x="31776" y="7113"/>
                    <a:pt x="31776" y="1588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手繪多邊形: 圖案 953">
              <a:extLst>
                <a:ext uri="{FF2B5EF4-FFF2-40B4-BE49-F238E27FC236}">
                  <a16:creationId xmlns:a16="http://schemas.microsoft.com/office/drawing/2014/main" id="{FD9E0677-8F4E-43C5-949D-67E7472CB835}"/>
                </a:ext>
              </a:extLst>
            </p:cNvPr>
            <p:cNvSpPr/>
            <p:nvPr/>
          </p:nvSpPr>
          <p:spPr>
            <a:xfrm>
              <a:off x="-2425291" y="2386642"/>
              <a:ext cx="30613" cy="30613"/>
            </a:xfrm>
            <a:custGeom>
              <a:avLst/>
              <a:gdLst>
                <a:gd name="connsiteX0" fmla="*/ 31776 w 30613"/>
                <a:gd name="connsiteY0" fmla="*/ 15888 h 30613"/>
                <a:gd name="connsiteX1" fmla="*/ 15888 w 30613"/>
                <a:gd name="connsiteY1" fmla="*/ 31776 h 30613"/>
                <a:gd name="connsiteX2" fmla="*/ 0 w 30613"/>
                <a:gd name="connsiteY2" fmla="*/ 15888 h 30613"/>
                <a:gd name="connsiteX3" fmla="*/ 15888 w 30613"/>
                <a:gd name="connsiteY3" fmla="*/ 0 h 30613"/>
                <a:gd name="connsiteX4" fmla="*/ 31776 w 30613"/>
                <a:gd name="connsiteY4" fmla="*/ 15888 h 3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13" h="30613">
                  <a:moveTo>
                    <a:pt x="31776" y="15888"/>
                  </a:moveTo>
                  <a:cubicBezTo>
                    <a:pt x="31776" y="24663"/>
                    <a:pt x="24663" y="31776"/>
                    <a:pt x="15888" y="31776"/>
                  </a:cubicBezTo>
                  <a:cubicBezTo>
                    <a:pt x="7113" y="31776"/>
                    <a:pt x="0" y="24663"/>
                    <a:pt x="0" y="15888"/>
                  </a:cubicBezTo>
                  <a:cubicBezTo>
                    <a:pt x="0" y="7113"/>
                    <a:pt x="7113" y="0"/>
                    <a:pt x="15888" y="0"/>
                  </a:cubicBezTo>
                  <a:cubicBezTo>
                    <a:pt x="24663" y="0"/>
                    <a:pt x="31776" y="7113"/>
                    <a:pt x="31776" y="1588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手繪多邊形: 圖案 954">
              <a:extLst>
                <a:ext uri="{FF2B5EF4-FFF2-40B4-BE49-F238E27FC236}">
                  <a16:creationId xmlns:a16="http://schemas.microsoft.com/office/drawing/2014/main" id="{C7AB777F-1643-42CC-82F8-94611F2EA001}"/>
                </a:ext>
              </a:extLst>
            </p:cNvPr>
            <p:cNvSpPr/>
            <p:nvPr/>
          </p:nvSpPr>
          <p:spPr>
            <a:xfrm>
              <a:off x="-2321360" y="2386642"/>
              <a:ext cx="30613" cy="30613"/>
            </a:xfrm>
            <a:custGeom>
              <a:avLst/>
              <a:gdLst>
                <a:gd name="connsiteX0" fmla="*/ 31776 w 30613"/>
                <a:gd name="connsiteY0" fmla="*/ 15888 h 30613"/>
                <a:gd name="connsiteX1" fmla="*/ 15888 w 30613"/>
                <a:gd name="connsiteY1" fmla="*/ 31776 h 30613"/>
                <a:gd name="connsiteX2" fmla="*/ 0 w 30613"/>
                <a:gd name="connsiteY2" fmla="*/ 15888 h 30613"/>
                <a:gd name="connsiteX3" fmla="*/ 15888 w 30613"/>
                <a:gd name="connsiteY3" fmla="*/ 0 h 30613"/>
                <a:gd name="connsiteX4" fmla="*/ 31776 w 30613"/>
                <a:gd name="connsiteY4" fmla="*/ 15888 h 3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13" h="30613">
                  <a:moveTo>
                    <a:pt x="31776" y="15888"/>
                  </a:moveTo>
                  <a:cubicBezTo>
                    <a:pt x="31776" y="24663"/>
                    <a:pt x="24663" y="31776"/>
                    <a:pt x="15888" y="31776"/>
                  </a:cubicBezTo>
                  <a:cubicBezTo>
                    <a:pt x="7113" y="31776"/>
                    <a:pt x="0" y="24663"/>
                    <a:pt x="0" y="15888"/>
                  </a:cubicBezTo>
                  <a:cubicBezTo>
                    <a:pt x="0" y="7113"/>
                    <a:pt x="7113" y="0"/>
                    <a:pt x="15888" y="0"/>
                  </a:cubicBezTo>
                  <a:cubicBezTo>
                    <a:pt x="24663" y="0"/>
                    <a:pt x="31776" y="7113"/>
                    <a:pt x="31776" y="1588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8" name="手繪多邊形: 圖案 956">
            <a:extLst>
              <a:ext uri="{FF2B5EF4-FFF2-40B4-BE49-F238E27FC236}">
                <a16:creationId xmlns:a16="http://schemas.microsoft.com/office/drawing/2014/main" id="{DDE1EDCD-39DC-4A90-B044-8757E728C79E}"/>
              </a:ext>
            </a:extLst>
          </p:cNvPr>
          <p:cNvSpPr/>
          <p:nvPr/>
        </p:nvSpPr>
        <p:spPr>
          <a:xfrm>
            <a:off x="8205365" y="2731359"/>
            <a:ext cx="360000" cy="360000"/>
          </a:xfrm>
          <a:custGeom>
            <a:avLst/>
            <a:gdLst>
              <a:gd name="connsiteX0" fmla="*/ 343795 w 685481"/>
              <a:gd name="connsiteY0" fmla="*/ 687591 h 687590"/>
              <a:gd name="connsiteX1" fmla="*/ 0 w 685481"/>
              <a:gd name="connsiteY1" fmla="*/ 343795 h 687590"/>
              <a:gd name="connsiteX2" fmla="*/ 343795 w 685481"/>
              <a:gd name="connsiteY2" fmla="*/ 0 h 687590"/>
              <a:gd name="connsiteX3" fmla="*/ 687591 w 685481"/>
              <a:gd name="connsiteY3" fmla="*/ 343795 h 687590"/>
              <a:gd name="connsiteX4" fmla="*/ 343795 w 685481"/>
              <a:gd name="connsiteY4" fmla="*/ 687591 h 68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481" h="687590">
                <a:moveTo>
                  <a:pt x="343795" y="687591"/>
                </a:moveTo>
                <a:cubicBezTo>
                  <a:pt x="154223" y="687591"/>
                  <a:pt x="0" y="533347"/>
                  <a:pt x="0" y="343795"/>
                </a:cubicBezTo>
                <a:cubicBezTo>
                  <a:pt x="0" y="154244"/>
                  <a:pt x="154244" y="0"/>
                  <a:pt x="343795" y="0"/>
                </a:cubicBezTo>
                <a:cubicBezTo>
                  <a:pt x="533347" y="0"/>
                  <a:pt x="687591" y="154223"/>
                  <a:pt x="687591" y="343795"/>
                </a:cubicBezTo>
                <a:cubicBezTo>
                  <a:pt x="687591" y="533368"/>
                  <a:pt x="533389" y="687591"/>
                  <a:pt x="343795" y="687591"/>
                </a:cubicBezTo>
                <a:close/>
              </a:path>
            </a:pathLst>
          </a:custGeom>
          <a:gradFill>
            <a:gsLst>
              <a:gs pos="0">
                <a:srgbClr val="FC8123"/>
              </a:gs>
              <a:gs pos="100000">
                <a:srgbClr val="F6B21A"/>
              </a:gs>
            </a:gsLst>
            <a:lin ang="5400000" scaled="1"/>
          </a:gradFill>
          <a:ln w="19050" cap="flat">
            <a:solidFill>
              <a:schemeClr val="bg1">
                <a:lumMod val="95000"/>
              </a:schemeClr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9" name="群組 957">
            <a:extLst>
              <a:ext uri="{FF2B5EF4-FFF2-40B4-BE49-F238E27FC236}">
                <a16:creationId xmlns:a16="http://schemas.microsoft.com/office/drawing/2014/main" id="{F6267CC0-C954-4B2A-85CB-C96C6B73C037}"/>
              </a:ext>
            </a:extLst>
          </p:cNvPr>
          <p:cNvGrpSpPr/>
          <p:nvPr/>
        </p:nvGrpSpPr>
        <p:grpSpPr>
          <a:xfrm>
            <a:off x="8268835" y="2812986"/>
            <a:ext cx="250462" cy="192786"/>
            <a:chOff x="-3265154" y="2325373"/>
            <a:chExt cx="498167" cy="384622"/>
          </a:xfrm>
        </p:grpSpPr>
        <p:sp>
          <p:nvSpPr>
            <p:cNvPr id="341" name="手繪多邊形: 圖案 959">
              <a:extLst>
                <a:ext uri="{FF2B5EF4-FFF2-40B4-BE49-F238E27FC236}">
                  <a16:creationId xmlns:a16="http://schemas.microsoft.com/office/drawing/2014/main" id="{AEC04F0C-7FB6-4B43-A6F1-C44174FEE1AA}"/>
                </a:ext>
              </a:extLst>
            </p:cNvPr>
            <p:cNvSpPr/>
            <p:nvPr/>
          </p:nvSpPr>
          <p:spPr>
            <a:xfrm>
              <a:off x="-3181947" y="2370803"/>
              <a:ext cx="6123" cy="6123"/>
            </a:xfrm>
            <a:custGeom>
              <a:avLst/>
              <a:gdLst>
                <a:gd name="connsiteX0" fmla="*/ 0 w 6122"/>
                <a:gd name="connsiteY0" fmla="*/ 0 h 6122"/>
                <a:gd name="connsiteX1" fmla="*/ 7837 w 6122"/>
                <a:gd name="connsiteY1" fmla="*/ 0 h 6122"/>
                <a:gd name="connsiteX2" fmla="*/ 7837 w 6122"/>
                <a:gd name="connsiteY2" fmla="*/ 7837 h 6122"/>
                <a:gd name="connsiteX3" fmla="*/ 0 w 6122"/>
                <a:gd name="connsiteY3" fmla="*/ 7837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2" h="6122">
                  <a:moveTo>
                    <a:pt x="0" y="0"/>
                  </a:moveTo>
                  <a:lnTo>
                    <a:pt x="7837" y="0"/>
                  </a:lnTo>
                  <a:lnTo>
                    <a:pt x="7837" y="7837"/>
                  </a:lnTo>
                  <a:lnTo>
                    <a:pt x="0" y="783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手繪多邊形: 圖案 960">
              <a:extLst>
                <a:ext uri="{FF2B5EF4-FFF2-40B4-BE49-F238E27FC236}">
                  <a16:creationId xmlns:a16="http://schemas.microsoft.com/office/drawing/2014/main" id="{B485C00F-F4F1-4664-8505-667340D9C401}"/>
                </a:ext>
              </a:extLst>
            </p:cNvPr>
            <p:cNvSpPr/>
            <p:nvPr/>
          </p:nvSpPr>
          <p:spPr>
            <a:xfrm>
              <a:off x="-3227163" y="2370803"/>
              <a:ext cx="6123" cy="6123"/>
            </a:xfrm>
            <a:custGeom>
              <a:avLst/>
              <a:gdLst>
                <a:gd name="connsiteX0" fmla="*/ 0 w 6122"/>
                <a:gd name="connsiteY0" fmla="*/ 0 h 6122"/>
                <a:gd name="connsiteX1" fmla="*/ 7837 w 6122"/>
                <a:gd name="connsiteY1" fmla="*/ 0 h 6122"/>
                <a:gd name="connsiteX2" fmla="*/ 7837 w 6122"/>
                <a:gd name="connsiteY2" fmla="*/ 7837 h 6122"/>
                <a:gd name="connsiteX3" fmla="*/ 0 w 6122"/>
                <a:gd name="connsiteY3" fmla="*/ 7837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2" h="6122">
                  <a:moveTo>
                    <a:pt x="0" y="0"/>
                  </a:moveTo>
                  <a:lnTo>
                    <a:pt x="7837" y="0"/>
                  </a:lnTo>
                  <a:lnTo>
                    <a:pt x="7837" y="7837"/>
                  </a:lnTo>
                  <a:lnTo>
                    <a:pt x="0" y="783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手繪多邊形: 圖案 961">
              <a:extLst>
                <a:ext uri="{FF2B5EF4-FFF2-40B4-BE49-F238E27FC236}">
                  <a16:creationId xmlns:a16="http://schemas.microsoft.com/office/drawing/2014/main" id="{DEBD880D-D0C4-4691-986B-91AF37CFDFD3}"/>
                </a:ext>
              </a:extLst>
            </p:cNvPr>
            <p:cNvSpPr/>
            <p:nvPr/>
          </p:nvSpPr>
          <p:spPr>
            <a:xfrm>
              <a:off x="-3136732" y="2370803"/>
              <a:ext cx="6123" cy="6123"/>
            </a:xfrm>
            <a:custGeom>
              <a:avLst/>
              <a:gdLst>
                <a:gd name="connsiteX0" fmla="*/ 0 w 6122"/>
                <a:gd name="connsiteY0" fmla="*/ 0 h 6122"/>
                <a:gd name="connsiteX1" fmla="*/ 7837 w 6122"/>
                <a:gd name="connsiteY1" fmla="*/ 0 h 6122"/>
                <a:gd name="connsiteX2" fmla="*/ 7837 w 6122"/>
                <a:gd name="connsiteY2" fmla="*/ 7837 h 6122"/>
                <a:gd name="connsiteX3" fmla="*/ 0 w 6122"/>
                <a:gd name="connsiteY3" fmla="*/ 7837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2" h="6122">
                  <a:moveTo>
                    <a:pt x="0" y="0"/>
                  </a:moveTo>
                  <a:lnTo>
                    <a:pt x="7837" y="0"/>
                  </a:lnTo>
                  <a:lnTo>
                    <a:pt x="7837" y="7837"/>
                  </a:lnTo>
                  <a:lnTo>
                    <a:pt x="0" y="783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手繪多邊形: 圖案 962">
              <a:extLst>
                <a:ext uri="{FF2B5EF4-FFF2-40B4-BE49-F238E27FC236}">
                  <a16:creationId xmlns:a16="http://schemas.microsoft.com/office/drawing/2014/main" id="{4BFE27C8-5EA3-4B44-981A-EBBFC105327D}"/>
                </a:ext>
              </a:extLst>
            </p:cNvPr>
            <p:cNvSpPr/>
            <p:nvPr/>
          </p:nvSpPr>
          <p:spPr>
            <a:xfrm>
              <a:off x="-3265154" y="2325373"/>
              <a:ext cx="446951" cy="382663"/>
            </a:xfrm>
            <a:custGeom>
              <a:avLst/>
              <a:gdLst>
                <a:gd name="connsiteX0" fmla="*/ 51063 w 446951"/>
                <a:gd name="connsiteY0" fmla="*/ 359673 h 382663"/>
                <a:gd name="connsiteX1" fmla="*/ 51063 w 446951"/>
                <a:gd name="connsiteY1" fmla="*/ 109105 h 382663"/>
                <a:gd name="connsiteX2" fmla="*/ 447563 w 446951"/>
                <a:gd name="connsiteY2" fmla="*/ 109105 h 382663"/>
                <a:gd name="connsiteX3" fmla="*/ 447563 w 446951"/>
                <a:gd name="connsiteY3" fmla="*/ 76073 h 382663"/>
                <a:gd name="connsiteX4" fmla="*/ 424206 w 446951"/>
                <a:gd name="connsiteY4" fmla="*/ 52532 h 382663"/>
                <a:gd name="connsiteX5" fmla="*/ 424114 w 446951"/>
                <a:gd name="connsiteY5" fmla="*/ 52532 h 382663"/>
                <a:gd name="connsiteX6" fmla="*/ 206455 w 446951"/>
                <a:gd name="connsiteY6" fmla="*/ 52532 h 382663"/>
                <a:gd name="connsiteX7" fmla="*/ 198005 w 446951"/>
                <a:gd name="connsiteY7" fmla="*/ 49073 h 382663"/>
                <a:gd name="connsiteX8" fmla="*/ 152269 w 446951"/>
                <a:gd name="connsiteY8" fmla="*/ 3551 h 382663"/>
                <a:gd name="connsiteX9" fmla="*/ 143698 w 446951"/>
                <a:gd name="connsiteY9" fmla="*/ 0 h 382663"/>
                <a:gd name="connsiteX10" fmla="*/ 12245 w 446951"/>
                <a:gd name="connsiteY10" fmla="*/ 0 h 382663"/>
                <a:gd name="connsiteX11" fmla="*/ 0 w 446951"/>
                <a:gd name="connsiteY11" fmla="*/ 12245 h 382663"/>
                <a:gd name="connsiteX12" fmla="*/ 0 w 446951"/>
                <a:gd name="connsiteY12" fmla="*/ 361724 h 382663"/>
                <a:gd name="connsiteX13" fmla="*/ 23511 w 446951"/>
                <a:gd name="connsiteY13" fmla="*/ 385112 h 382663"/>
                <a:gd name="connsiteX14" fmla="*/ 25501 w 446951"/>
                <a:gd name="connsiteY14" fmla="*/ 385112 h 382663"/>
                <a:gd name="connsiteX15" fmla="*/ 51062 w 446951"/>
                <a:gd name="connsiteY15" fmla="*/ 359795 h 382663"/>
                <a:gd name="connsiteX16" fmla="*/ 51063 w 446951"/>
                <a:gd name="connsiteY16" fmla="*/ 359673 h 38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6951" h="382663">
                  <a:moveTo>
                    <a:pt x="51063" y="359673"/>
                  </a:moveTo>
                  <a:lnTo>
                    <a:pt x="51063" y="109105"/>
                  </a:lnTo>
                  <a:lnTo>
                    <a:pt x="447563" y="109105"/>
                  </a:lnTo>
                  <a:lnTo>
                    <a:pt x="447563" y="76073"/>
                  </a:lnTo>
                  <a:cubicBezTo>
                    <a:pt x="447615" y="63123"/>
                    <a:pt x="437158" y="52583"/>
                    <a:pt x="424206" y="52532"/>
                  </a:cubicBezTo>
                  <a:cubicBezTo>
                    <a:pt x="424175" y="52532"/>
                    <a:pt x="424144" y="52532"/>
                    <a:pt x="424114" y="52532"/>
                  </a:cubicBezTo>
                  <a:lnTo>
                    <a:pt x="206455" y="52532"/>
                  </a:lnTo>
                  <a:cubicBezTo>
                    <a:pt x="203298" y="52511"/>
                    <a:pt x="200270" y="51272"/>
                    <a:pt x="198005" y="49073"/>
                  </a:cubicBezTo>
                  <a:lnTo>
                    <a:pt x="152269" y="3551"/>
                  </a:lnTo>
                  <a:cubicBezTo>
                    <a:pt x="149989" y="1289"/>
                    <a:pt x="146910" y="13"/>
                    <a:pt x="143698" y="0"/>
                  </a:cubicBezTo>
                  <a:lnTo>
                    <a:pt x="12245" y="0"/>
                  </a:lnTo>
                  <a:cubicBezTo>
                    <a:pt x="5483" y="0"/>
                    <a:pt x="0" y="5482"/>
                    <a:pt x="0" y="12245"/>
                  </a:cubicBezTo>
                  <a:lnTo>
                    <a:pt x="0" y="361724"/>
                  </a:lnTo>
                  <a:cubicBezTo>
                    <a:pt x="34" y="374673"/>
                    <a:pt x="10560" y="385146"/>
                    <a:pt x="23511" y="385112"/>
                  </a:cubicBezTo>
                  <a:lnTo>
                    <a:pt x="25501" y="385112"/>
                  </a:lnTo>
                  <a:cubicBezTo>
                    <a:pt x="39550" y="385180"/>
                    <a:pt x="50995" y="373847"/>
                    <a:pt x="51062" y="359795"/>
                  </a:cubicBezTo>
                  <a:cubicBezTo>
                    <a:pt x="51063" y="359755"/>
                    <a:pt x="51063" y="359713"/>
                    <a:pt x="51063" y="359673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手繪多邊形: 圖案 963">
              <a:extLst>
                <a:ext uri="{FF2B5EF4-FFF2-40B4-BE49-F238E27FC236}">
                  <a16:creationId xmlns:a16="http://schemas.microsoft.com/office/drawing/2014/main" id="{EAA5E2D1-679D-46E3-88DB-202B60185C5D}"/>
                </a:ext>
              </a:extLst>
            </p:cNvPr>
            <p:cNvSpPr/>
            <p:nvPr/>
          </p:nvSpPr>
          <p:spPr>
            <a:xfrm>
              <a:off x="-3087001" y="2552552"/>
              <a:ext cx="48981" cy="48981"/>
            </a:xfrm>
            <a:custGeom>
              <a:avLst/>
              <a:gdLst>
                <a:gd name="connsiteX0" fmla="*/ 25975 w 48980"/>
                <a:gd name="connsiteY0" fmla="*/ 1 h 48980"/>
                <a:gd name="connsiteX1" fmla="*/ 1 w 48980"/>
                <a:gd name="connsiteY1" fmla="*/ 25639 h 48980"/>
                <a:gd name="connsiteX2" fmla="*/ 25639 w 48980"/>
                <a:gd name="connsiteY2" fmla="*/ 51614 h 48980"/>
                <a:gd name="connsiteX3" fmla="*/ 48200 w 48980"/>
                <a:gd name="connsiteY3" fmla="*/ 38634 h 48980"/>
                <a:gd name="connsiteX4" fmla="*/ 38633 w 48980"/>
                <a:gd name="connsiteY4" fmla="*/ 3414 h 48980"/>
                <a:gd name="connsiteX5" fmla="*/ 25975 w 48980"/>
                <a:gd name="connsiteY5" fmla="*/ 1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0" h="48980">
                  <a:moveTo>
                    <a:pt x="25975" y="1"/>
                  </a:moveTo>
                  <a:cubicBezTo>
                    <a:pt x="11722" y="-91"/>
                    <a:pt x="93" y="11386"/>
                    <a:pt x="1" y="25639"/>
                  </a:cubicBezTo>
                  <a:cubicBezTo>
                    <a:pt x="-92" y="39892"/>
                    <a:pt x="11386" y="51519"/>
                    <a:pt x="25639" y="51614"/>
                  </a:cubicBezTo>
                  <a:cubicBezTo>
                    <a:pt x="34951" y="51672"/>
                    <a:pt x="43571" y="46713"/>
                    <a:pt x="48200" y="38634"/>
                  </a:cubicBezTo>
                  <a:cubicBezTo>
                    <a:pt x="55284" y="26267"/>
                    <a:pt x="51001" y="10498"/>
                    <a:pt x="38633" y="3414"/>
                  </a:cubicBezTo>
                  <a:cubicBezTo>
                    <a:pt x="34779" y="1204"/>
                    <a:pt x="30418" y="28"/>
                    <a:pt x="25975" y="1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手繪多邊形: 圖案 964">
              <a:extLst>
                <a:ext uri="{FF2B5EF4-FFF2-40B4-BE49-F238E27FC236}">
                  <a16:creationId xmlns:a16="http://schemas.microsoft.com/office/drawing/2014/main" id="{A8C4EC6D-6F07-4EA0-B093-6D8FE85943EA}"/>
                </a:ext>
              </a:extLst>
            </p:cNvPr>
            <p:cNvSpPr/>
            <p:nvPr/>
          </p:nvSpPr>
          <p:spPr>
            <a:xfrm>
              <a:off x="-2973717" y="2617881"/>
              <a:ext cx="48981" cy="48981"/>
            </a:xfrm>
            <a:custGeom>
              <a:avLst/>
              <a:gdLst>
                <a:gd name="connsiteX0" fmla="*/ 25746 w 48980"/>
                <a:gd name="connsiteY0" fmla="*/ 0 h 48980"/>
                <a:gd name="connsiteX1" fmla="*/ 25746 w 48980"/>
                <a:gd name="connsiteY1" fmla="*/ 0 h 48980"/>
                <a:gd name="connsiteX2" fmla="*/ 0 w 48980"/>
                <a:gd name="connsiteY2" fmla="*/ 25807 h 48980"/>
                <a:gd name="connsiteX3" fmla="*/ 25807 w 48980"/>
                <a:gd name="connsiteY3" fmla="*/ 51552 h 48980"/>
                <a:gd name="connsiteX4" fmla="*/ 51552 w 48980"/>
                <a:gd name="connsiteY4" fmla="*/ 25776 h 48980"/>
                <a:gd name="connsiteX5" fmla="*/ 25960 w 48980"/>
                <a:gd name="connsiteY5" fmla="*/ 0 h 48980"/>
                <a:gd name="connsiteX6" fmla="*/ 25746 w 48980"/>
                <a:gd name="connsiteY6" fmla="*/ 0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80" h="48980">
                  <a:moveTo>
                    <a:pt x="25746" y="0"/>
                  </a:moveTo>
                  <a:lnTo>
                    <a:pt x="25746" y="0"/>
                  </a:lnTo>
                  <a:cubicBezTo>
                    <a:pt x="11511" y="18"/>
                    <a:pt x="-18" y="11572"/>
                    <a:pt x="0" y="25807"/>
                  </a:cubicBezTo>
                  <a:cubicBezTo>
                    <a:pt x="18" y="40042"/>
                    <a:pt x="11572" y="51571"/>
                    <a:pt x="25807" y="51552"/>
                  </a:cubicBezTo>
                  <a:cubicBezTo>
                    <a:pt x="40030" y="51534"/>
                    <a:pt x="51552" y="39999"/>
                    <a:pt x="51552" y="25776"/>
                  </a:cubicBezTo>
                  <a:cubicBezTo>
                    <a:pt x="51605" y="11590"/>
                    <a:pt x="40146" y="52"/>
                    <a:pt x="25960" y="0"/>
                  </a:cubicBezTo>
                  <a:cubicBezTo>
                    <a:pt x="25890" y="0"/>
                    <a:pt x="25816" y="0"/>
                    <a:pt x="25746" y="0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手繪多邊形: 圖案 965">
              <a:extLst>
                <a:ext uri="{FF2B5EF4-FFF2-40B4-BE49-F238E27FC236}">
                  <a16:creationId xmlns:a16="http://schemas.microsoft.com/office/drawing/2014/main" id="{03ACF8CC-F0FB-4269-9C64-5A79694B77D9}"/>
                </a:ext>
              </a:extLst>
            </p:cNvPr>
            <p:cNvSpPr/>
            <p:nvPr/>
          </p:nvSpPr>
          <p:spPr>
            <a:xfrm>
              <a:off x="-2973748" y="2487239"/>
              <a:ext cx="52042" cy="48981"/>
            </a:xfrm>
            <a:custGeom>
              <a:avLst/>
              <a:gdLst>
                <a:gd name="connsiteX0" fmla="*/ 25776 w 52042"/>
                <a:gd name="connsiteY0" fmla="*/ 16 h 48980"/>
                <a:gd name="connsiteX1" fmla="*/ 0 w 52042"/>
                <a:gd name="connsiteY1" fmla="*/ 25792 h 48980"/>
                <a:gd name="connsiteX2" fmla="*/ 0 w 52042"/>
                <a:gd name="connsiteY2" fmla="*/ 25823 h 48980"/>
                <a:gd name="connsiteX3" fmla="*/ 25776 w 52042"/>
                <a:gd name="connsiteY3" fmla="*/ 51599 h 48980"/>
                <a:gd name="connsiteX4" fmla="*/ 25776 w 52042"/>
                <a:gd name="connsiteY4" fmla="*/ 51599 h 48980"/>
                <a:gd name="connsiteX5" fmla="*/ 52456 w 52042"/>
                <a:gd name="connsiteY5" fmla="*/ 26695 h 48980"/>
                <a:gd name="connsiteX6" fmla="*/ 27555 w 52042"/>
                <a:gd name="connsiteY6" fmla="*/ 16 h 48980"/>
                <a:gd name="connsiteX7" fmla="*/ 25776 w 52042"/>
                <a:gd name="connsiteY7" fmla="*/ 16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42" h="48980">
                  <a:moveTo>
                    <a:pt x="25776" y="16"/>
                  </a:moveTo>
                  <a:cubicBezTo>
                    <a:pt x="11541" y="16"/>
                    <a:pt x="0" y="11557"/>
                    <a:pt x="0" y="25792"/>
                  </a:cubicBezTo>
                  <a:cubicBezTo>
                    <a:pt x="0" y="25801"/>
                    <a:pt x="0" y="25814"/>
                    <a:pt x="0" y="25823"/>
                  </a:cubicBezTo>
                  <a:cubicBezTo>
                    <a:pt x="181" y="39981"/>
                    <a:pt x="11618" y="51418"/>
                    <a:pt x="25776" y="51599"/>
                  </a:cubicBezTo>
                  <a:lnTo>
                    <a:pt x="25776" y="51599"/>
                  </a:lnTo>
                  <a:cubicBezTo>
                    <a:pt x="40020" y="52089"/>
                    <a:pt x="51966" y="40940"/>
                    <a:pt x="52456" y="26695"/>
                  </a:cubicBezTo>
                  <a:cubicBezTo>
                    <a:pt x="52948" y="12451"/>
                    <a:pt x="41799" y="506"/>
                    <a:pt x="27555" y="16"/>
                  </a:cubicBezTo>
                  <a:cubicBezTo>
                    <a:pt x="26961" y="-5"/>
                    <a:pt x="26367" y="-5"/>
                    <a:pt x="25776" y="16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手繪多邊形: 圖案 966">
              <a:extLst>
                <a:ext uri="{FF2B5EF4-FFF2-40B4-BE49-F238E27FC236}">
                  <a16:creationId xmlns:a16="http://schemas.microsoft.com/office/drawing/2014/main" id="{B14ED280-1F5E-4410-8598-A6844FE90CE5}"/>
                </a:ext>
              </a:extLst>
            </p:cNvPr>
            <p:cNvSpPr/>
            <p:nvPr/>
          </p:nvSpPr>
          <p:spPr>
            <a:xfrm>
              <a:off x="-3239531" y="2434478"/>
              <a:ext cx="471441" cy="275517"/>
            </a:xfrm>
            <a:custGeom>
              <a:avLst/>
              <a:gdLst>
                <a:gd name="connsiteX0" fmla="*/ 421940 w 471441"/>
                <a:gd name="connsiteY0" fmla="*/ 0 h 275517"/>
                <a:gd name="connsiteX1" fmla="*/ 25439 w 471441"/>
                <a:gd name="connsiteY1" fmla="*/ 0 h 275517"/>
                <a:gd name="connsiteX2" fmla="*/ 25439 w 471441"/>
                <a:gd name="connsiteY2" fmla="*/ 250568 h 275517"/>
                <a:gd name="connsiteX3" fmla="*/ 0 w 471441"/>
                <a:gd name="connsiteY3" fmla="*/ 276007 h 275517"/>
                <a:gd name="connsiteX4" fmla="*/ 472789 w 471441"/>
                <a:gd name="connsiteY4" fmla="*/ 276007 h 275517"/>
                <a:gd name="connsiteX5" fmla="*/ 472789 w 471441"/>
                <a:gd name="connsiteY5" fmla="*/ 0 h 275517"/>
                <a:gd name="connsiteX6" fmla="*/ 200699 w 471441"/>
                <a:gd name="connsiteY6" fmla="*/ 156708 h 275517"/>
                <a:gd name="connsiteX7" fmla="*/ 166393 w 471441"/>
                <a:gd name="connsiteY7" fmla="*/ 165323 h 275517"/>
                <a:gd name="connsiteX8" fmla="*/ 157780 w 471441"/>
                <a:gd name="connsiteY8" fmla="*/ 131015 h 275517"/>
                <a:gd name="connsiteX9" fmla="*/ 192085 w 471441"/>
                <a:gd name="connsiteY9" fmla="*/ 122403 h 275517"/>
                <a:gd name="connsiteX10" fmla="*/ 204251 w 471441"/>
                <a:gd name="connsiteY10" fmla="*/ 143881 h 275517"/>
                <a:gd name="connsiteX11" fmla="*/ 200699 w 471441"/>
                <a:gd name="connsiteY11" fmla="*/ 156708 h 275517"/>
                <a:gd name="connsiteX12" fmla="*/ 291559 w 471441"/>
                <a:gd name="connsiteY12" fmla="*/ 234955 h 275517"/>
                <a:gd name="connsiteX13" fmla="*/ 265783 w 471441"/>
                <a:gd name="connsiteY13" fmla="*/ 209179 h 275517"/>
                <a:gd name="connsiteX14" fmla="*/ 291559 w 471441"/>
                <a:gd name="connsiteY14" fmla="*/ 183403 h 275517"/>
                <a:gd name="connsiteX15" fmla="*/ 291559 w 471441"/>
                <a:gd name="connsiteY15" fmla="*/ 183403 h 275517"/>
                <a:gd name="connsiteX16" fmla="*/ 317335 w 471441"/>
                <a:gd name="connsiteY16" fmla="*/ 209179 h 275517"/>
                <a:gd name="connsiteX17" fmla="*/ 291559 w 471441"/>
                <a:gd name="connsiteY17" fmla="*/ 234955 h 275517"/>
                <a:gd name="connsiteX18" fmla="*/ 291559 w 471441"/>
                <a:gd name="connsiteY18" fmla="*/ 104360 h 275517"/>
                <a:gd name="connsiteX19" fmla="*/ 291559 w 471441"/>
                <a:gd name="connsiteY19" fmla="*/ 104360 h 275517"/>
                <a:gd name="connsiteX20" fmla="*/ 265752 w 471441"/>
                <a:gd name="connsiteY20" fmla="*/ 78553 h 275517"/>
                <a:gd name="connsiteX21" fmla="*/ 291559 w 471441"/>
                <a:gd name="connsiteY21" fmla="*/ 52746 h 275517"/>
                <a:gd name="connsiteX22" fmla="*/ 317366 w 471441"/>
                <a:gd name="connsiteY22" fmla="*/ 78553 h 275517"/>
                <a:gd name="connsiteX23" fmla="*/ 317366 w 471441"/>
                <a:gd name="connsiteY23" fmla="*/ 78584 h 275517"/>
                <a:gd name="connsiteX24" fmla="*/ 291896 w 471441"/>
                <a:gd name="connsiteY24" fmla="*/ 104360 h 275517"/>
                <a:gd name="connsiteX25" fmla="*/ 291559 w 471441"/>
                <a:gd name="connsiteY25" fmla="*/ 104360 h 2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441" h="275517">
                  <a:moveTo>
                    <a:pt x="421940" y="0"/>
                  </a:moveTo>
                  <a:lnTo>
                    <a:pt x="25439" y="0"/>
                  </a:lnTo>
                  <a:lnTo>
                    <a:pt x="25439" y="250568"/>
                  </a:lnTo>
                  <a:cubicBezTo>
                    <a:pt x="25439" y="264616"/>
                    <a:pt x="14050" y="276007"/>
                    <a:pt x="0" y="276007"/>
                  </a:cubicBezTo>
                  <a:lnTo>
                    <a:pt x="472789" y="276007"/>
                  </a:lnTo>
                  <a:lnTo>
                    <a:pt x="472789" y="0"/>
                  </a:lnTo>
                  <a:close/>
                  <a:moveTo>
                    <a:pt x="200699" y="156708"/>
                  </a:moveTo>
                  <a:cubicBezTo>
                    <a:pt x="193603" y="168562"/>
                    <a:pt x="178245" y="172416"/>
                    <a:pt x="166393" y="165323"/>
                  </a:cubicBezTo>
                  <a:cubicBezTo>
                    <a:pt x="154542" y="158227"/>
                    <a:pt x="150685" y="142868"/>
                    <a:pt x="157780" y="131015"/>
                  </a:cubicBezTo>
                  <a:cubicBezTo>
                    <a:pt x="164874" y="119164"/>
                    <a:pt x="180234" y="115307"/>
                    <a:pt x="192085" y="122403"/>
                  </a:cubicBezTo>
                  <a:cubicBezTo>
                    <a:pt x="199637" y="126922"/>
                    <a:pt x="204257" y="135080"/>
                    <a:pt x="204251" y="143881"/>
                  </a:cubicBezTo>
                  <a:cubicBezTo>
                    <a:pt x="204217" y="148394"/>
                    <a:pt x="202992" y="152820"/>
                    <a:pt x="200699" y="156708"/>
                  </a:cubicBezTo>
                  <a:close/>
                  <a:moveTo>
                    <a:pt x="291559" y="234955"/>
                  </a:moveTo>
                  <a:cubicBezTo>
                    <a:pt x="277324" y="234955"/>
                    <a:pt x="265783" y="223414"/>
                    <a:pt x="265783" y="209179"/>
                  </a:cubicBezTo>
                  <a:cubicBezTo>
                    <a:pt x="265933" y="195005"/>
                    <a:pt x="277385" y="183553"/>
                    <a:pt x="291559" y="183403"/>
                  </a:cubicBezTo>
                  <a:lnTo>
                    <a:pt x="291559" y="183403"/>
                  </a:lnTo>
                  <a:cubicBezTo>
                    <a:pt x="305794" y="183403"/>
                    <a:pt x="317335" y="194944"/>
                    <a:pt x="317335" y="209179"/>
                  </a:cubicBezTo>
                  <a:cubicBezTo>
                    <a:pt x="317335" y="223414"/>
                    <a:pt x="305794" y="234955"/>
                    <a:pt x="291559" y="234955"/>
                  </a:cubicBezTo>
                  <a:close/>
                  <a:moveTo>
                    <a:pt x="291559" y="104360"/>
                  </a:moveTo>
                  <a:lnTo>
                    <a:pt x="291559" y="104360"/>
                  </a:lnTo>
                  <a:cubicBezTo>
                    <a:pt x="277306" y="104360"/>
                    <a:pt x="265752" y="92807"/>
                    <a:pt x="265752" y="78553"/>
                  </a:cubicBezTo>
                  <a:cubicBezTo>
                    <a:pt x="265752" y="64300"/>
                    <a:pt x="277306" y="52746"/>
                    <a:pt x="291559" y="52746"/>
                  </a:cubicBezTo>
                  <a:cubicBezTo>
                    <a:pt x="305812" y="52746"/>
                    <a:pt x="317366" y="64300"/>
                    <a:pt x="317366" y="78553"/>
                  </a:cubicBezTo>
                  <a:cubicBezTo>
                    <a:pt x="317366" y="78562"/>
                    <a:pt x="317366" y="78575"/>
                    <a:pt x="317366" y="78584"/>
                  </a:cubicBezTo>
                  <a:cubicBezTo>
                    <a:pt x="317452" y="92736"/>
                    <a:pt x="306048" y="104274"/>
                    <a:pt x="291896" y="104360"/>
                  </a:cubicBezTo>
                  <a:cubicBezTo>
                    <a:pt x="291786" y="104360"/>
                    <a:pt x="291672" y="104360"/>
                    <a:pt x="291559" y="104360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手繪多邊形: 圖案 967">
              <a:extLst>
                <a:ext uri="{FF2B5EF4-FFF2-40B4-BE49-F238E27FC236}">
                  <a16:creationId xmlns:a16="http://schemas.microsoft.com/office/drawing/2014/main" id="{16543739-3052-427D-A493-E279422E953F}"/>
                </a:ext>
              </a:extLst>
            </p:cNvPr>
            <p:cNvSpPr/>
            <p:nvPr/>
          </p:nvSpPr>
          <p:spPr>
            <a:xfrm>
              <a:off x="-3038831" y="2525889"/>
              <a:ext cx="88778" cy="104084"/>
            </a:xfrm>
            <a:custGeom>
              <a:avLst/>
              <a:gdLst>
                <a:gd name="connsiteX0" fmla="*/ 90860 w 88777"/>
                <a:gd name="connsiteY0" fmla="*/ 12949 h 104084"/>
                <a:gd name="connsiteX1" fmla="*/ 68635 w 88777"/>
                <a:gd name="connsiteY1" fmla="*/ 0 h 104084"/>
                <a:gd name="connsiteX2" fmla="*/ 0 w 88777"/>
                <a:gd name="connsiteY2" fmla="*/ 39613 h 104084"/>
                <a:gd name="connsiteX3" fmla="*/ 0 w 88777"/>
                <a:gd name="connsiteY3" fmla="*/ 65298 h 104084"/>
                <a:gd name="connsiteX4" fmla="*/ 68635 w 88777"/>
                <a:gd name="connsiteY4" fmla="*/ 104911 h 104084"/>
                <a:gd name="connsiteX5" fmla="*/ 90860 w 88777"/>
                <a:gd name="connsiteY5" fmla="*/ 91992 h 10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777" h="104084">
                  <a:moveTo>
                    <a:pt x="90860" y="12949"/>
                  </a:moveTo>
                  <a:cubicBezTo>
                    <a:pt x="81663" y="12934"/>
                    <a:pt x="73184" y="7993"/>
                    <a:pt x="68635" y="0"/>
                  </a:cubicBezTo>
                  <a:lnTo>
                    <a:pt x="0" y="39613"/>
                  </a:lnTo>
                  <a:cubicBezTo>
                    <a:pt x="4733" y="47521"/>
                    <a:pt x="4733" y="57390"/>
                    <a:pt x="0" y="65298"/>
                  </a:cubicBezTo>
                  <a:lnTo>
                    <a:pt x="68635" y="104911"/>
                  </a:lnTo>
                  <a:cubicBezTo>
                    <a:pt x="73199" y="96939"/>
                    <a:pt x="81676" y="92014"/>
                    <a:pt x="90860" y="91992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手繪多邊形: 圖案 968">
              <a:extLst>
                <a:ext uri="{FF2B5EF4-FFF2-40B4-BE49-F238E27FC236}">
                  <a16:creationId xmlns:a16="http://schemas.microsoft.com/office/drawing/2014/main" id="{5B53B4B3-060A-44D4-A4ED-B8F3AA8B0D24}"/>
                </a:ext>
              </a:extLst>
            </p:cNvPr>
            <p:cNvSpPr/>
            <p:nvPr/>
          </p:nvSpPr>
          <p:spPr>
            <a:xfrm>
              <a:off x="-3087001" y="2552552"/>
              <a:ext cx="48981" cy="48981"/>
            </a:xfrm>
            <a:custGeom>
              <a:avLst/>
              <a:gdLst>
                <a:gd name="connsiteX0" fmla="*/ 25975 w 48980"/>
                <a:gd name="connsiteY0" fmla="*/ 1 h 48980"/>
                <a:gd name="connsiteX1" fmla="*/ 1 w 48980"/>
                <a:gd name="connsiteY1" fmla="*/ 25639 h 48980"/>
                <a:gd name="connsiteX2" fmla="*/ 25639 w 48980"/>
                <a:gd name="connsiteY2" fmla="*/ 51614 h 48980"/>
                <a:gd name="connsiteX3" fmla="*/ 48200 w 48980"/>
                <a:gd name="connsiteY3" fmla="*/ 38634 h 48980"/>
                <a:gd name="connsiteX4" fmla="*/ 38633 w 48980"/>
                <a:gd name="connsiteY4" fmla="*/ 3414 h 48980"/>
                <a:gd name="connsiteX5" fmla="*/ 25975 w 48980"/>
                <a:gd name="connsiteY5" fmla="*/ 1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0" h="48980">
                  <a:moveTo>
                    <a:pt x="25975" y="1"/>
                  </a:moveTo>
                  <a:cubicBezTo>
                    <a:pt x="11722" y="-91"/>
                    <a:pt x="93" y="11386"/>
                    <a:pt x="1" y="25639"/>
                  </a:cubicBezTo>
                  <a:cubicBezTo>
                    <a:pt x="-92" y="39892"/>
                    <a:pt x="11386" y="51519"/>
                    <a:pt x="25639" y="51614"/>
                  </a:cubicBezTo>
                  <a:cubicBezTo>
                    <a:pt x="34951" y="51672"/>
                    <a:pt x="43571" y="46713"/>
                    <a:pt x="48200" y="38634"/>
                  </a:cubicBezTo>
                  <a:cubicBezTo>
                    <a:pt x="55284" y="26267"/>
                    <a:pt x="51001" y="10498"/>
                    <a:pt x="38633" y="3414"/>
                  </a:cubicBezTo>
                  <a:cubicBezTo>
                    <a:pt x="34779" y="1204"/>
                    <a:pt x="30418" y="28"/>
                    <a:pt x="25975" y="1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手繪多邊形: 圖案 969">
              <a:extLst>
                <a:ext uri="{FF2B5EF4-FFF2-40B4-BE49-F238E27FC236}">
                  <a16:creationId xmlns:a16="http://schemas.microsoft.com/office/drawing/2014/main" id="{BF19DD2C-82DD-46C2-A613-F93C5D303F25}"/>
                </a:ext>
              </a:extLst>
            </p:cNvPr>
            <p:cNvSpPr/>
            <p:nvPr/>
          </p:nvSpPr>
          <p:spPr>
            <a:xfrm>
              <a:off x="-2973748" y="2487239"/>
              <a:ext cx="52042" cy="48981"/>
            </a:xfrm>
            <a:custGeom>
              <a:avLst/>
              <a:gdLst>
                <a:gd name="connsiteX0" fmla="*/ 25776 w 52042"/>
                <a:gd name="connsiteY0" fmla="*/ 16 h 48980"/>
                <a:gd name="connsiteX1" fmla="*/ 0 w 52042"/>
                <a:gd name="connsiteY1" fmla="*/ 25792 h 48980"/>
                <a:gd name="connsiteX2" fmla="*/ 0 w 52042"/>
                <a:gd name="connsiteY2" fmla="*/ 25823 h 48980"/>
                <a:gd name="connsiteX3" fmla="*/ 25776 w 52042"/>
                <a:gd name="connsiteY3" fmla="*/ 51599 h 48980"/>
                <a:gd name="connsiteX4" fmla="*/ 25776 w 52042"/>
                <a:gd name="connsiteY4" fmla="*/ 51599 h 48980"/>
                <a:gd name="connsiteX5" fmla="*/ 52456 w 52042"/>
                <a:gd name="connsiteY5" fmla="*/ 26695 h 48980"/>
                <a:gd name="connsiteX6" fmla="*/ 27555 w 52042"/>
                <a:gd name="connsiteY6" fmla="*/ 16 h 48980"/>
                <a:gd name="connsiteX7" fmla="*/ 25776 w 52042"/>
                <a:gd name="connsiteY7" fmla="*/ 16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42" h="48980">
                  <a:moveTo>
                    <a:pt x="25776" y="16"/>
                  </a:moveTo>
                  <a:cubicBezTo>
                    <a:pt x="11541" y="16"/>
                    <a:pt x="0" y="11557"/>
                    <a:pt x="0" y="25792"/>
                  </a:cubicBezTo>
                  <a:cubicBezTo>
                    <a:pt x="0" y="25801"/>
                    <a:pt x="0" y="25814"/>
                    <a:pt x="0" y="25823"/>
                  </a:cubicBezTo>
                  <a:cubicBezTo>
                    <a:pt x="181" y="39981"/>
                    <a:pt x="11618" y="51418"/>
                    <a:pt x="25776" y="51599"/>
                  </a:cubicBezTo>
                  <a:lnTo>
                    <a:pt x="25776" y="51599"/>
                  </a:lnTo>
                  <a:cubicBezTo>
                    <a:pt x="40020" y="52089"/>
                    <a:pt x="51966" y="40940"/>
                    <a:pt x="52456" y="26695"/>
                  </a:cubicBezTo>
                  <a:cubicBezTo>
                    <a:pt x="52948" y="12451"/>
                    <a:pt x="41799" y="506"/>
                    <a:pt x="27555" y="16"/>
                  </a:cubicBezTo>
                  <a:cubicBezTo>
                    <a:pt x="26961" y="-5"/>
                    <a:pt x="26367" y="-5"/>
                    <a:pt x="25776" y="16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手繪多邊形: 圖案 970">
              <a:extLst>
                <a:ext uri="{FF2B5EF4-FFF2-40B4-BE49-F238E27FC236}">
                  <a16:creationId xmlns:a16="http://schemas.microsoft.com/office/drawing/2014/main" id="{9A688599-F3CC-430D-810B-43417A1B4381}"/>
                </a:ext>
              </a:extLst>
            </p:cNvPr>
            <p:cNvSpPr/>
            <p:nvPr/>
          </p:nvSpPr>
          <p:spPr>
            <a:xfrm>
              <a:off x="-2973717" y="2617881"/>
              <a:ext cx="48981" cy="48981"/>
            </a:xfrm>
            <a:custGeom>
              <a:avLst/>
              <a:gdLst>
                <a:gd name="connsiteX0" fmla="*/ 25746 w 48980"/>
                <a:gd name="connsiteY0" fmla="*/ 0 h 48980"/>
                <a:gd name="connsiteX1" fmla="*/ 25746 w 48980"/>
                <a:gd name="connsiteY1" fmla="*/ 0 h 48980"/>
                <a:gd name="connsiteX2" fmla="*/ 0 w 48980"/>
                <a:gd name="connsiteY2" fmla="*/ 25807 h 48980"/>
                <a:gd name="connsiteX3" fmla="*/ 25807 w 48980"/>
                <a:gd name="connsiteY3" fmla="*/ 51552 h 48980"/>
                <a:gd name="connsiteX4" fmla="*/ 51552 w 48980"/>
                <a:gd name="connsiteY4" fmla="*/ 25776 h 48980"/>
                <a:gd name="connsiteX5" fmla="*/ 25960 w 48980"/>
                <a:gd name="connsiteY5" fmla="*/ 0 h 48980"/>
                <a:gd name="connsiteX6" fmla="*/ 25746 w 48980"/>
                <a:gd name="connsiteY6" fmla="*/ 0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80" h="48980">
                  <a:moveTo>
                    <a:pt x="25746" y="0"/>
                  </a:moveTo>
                  <a:lnTo>
                    <a:pt x="25746" y="0"/>
                  </a:lnTo>
                  <a:cubicBezTo>
                    <a:pt x="11511" y="18"/>
                    <a:pt x="-18" y="11572"/>
                    <a:pt x="0" y="25807"/>
                  </a:cubicBezTo>
                  <a:cubicBezTo>
                    <a:pt x="18" y="40042"/>
                    <a:pt x="11572" y="51571"/>
                    <a:pt x="25807" y="51552"/>
                  </a:cubicBezTo>
                  <a:cubicBezTo>
                    <a:pt x="40030" y="51534"/>
                    <a:pt x="51552" y="39999"/>
                    <a:pt x="51552" y="25776"/>
                  </a:cubicBezTo>
                  <a:cubicBezTo>
                    <a:pt x="51605" y="11590"/>
                    <a:pt x="40146" y="52"/>
                    <a:pt x="25960" y="0"/>
                  </a:cubicBezTo>
                  <a:cubicBezTo>
                    <a:pt x="25890" y="0"/>
                    <a:pt x="25816" y="0"/>
                    <a:pt x="25746" y="0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手繪多邊形: 圖案 971">
              <a:extLst>
                <a:ext uri="{FF2B5EF4-FFF2-40B4-BE49-F238E27FC236}">
                  <a16:creationId xmlns:a16="http://schemas.microsoft.com/office/drawing/2014/main" id="{D18997D8-C1F7-4FAA-8202-72AEFE2BB42C}"/>
                </a:ext>
              </a:extLst>
            </p:cNvPr>
            <p:cNvSpPr/>
            <p:nvPr/>
          </p:nvSpPr>
          <p:spPr>
            <a:xfrm>
              <a:off x="-3212438" y="2476541"/>
              <a:ext cx="42858" cy="3061"/>
            </a:xfrm>
            <a:custGeom>
              <a:avLst/>
              <a:gdLst>
                <a:gd name="connsiteX0" fmla="*/ 0 w 42858"/>
                <a:gd name="connsiteY0" fmla="*/ 0 h 0"/>
                <a:gd name="connsiteX1" fmla="*/ 43134 w 4285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58">
                  <a:moveTo>
                    <a:pt x="0" y="0"/>
                  </a:moveTo>
                  <a:lnTo>
                    <a:pt x="43134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手繪多邊形: 圖案 972">
              <a:extLst>
                <a:ext uri="{FF2B5EF4-FFF2-40B4-BE49-F238E27FC236}">
                  <a16:creationId xmlns:a16="http://schemas.microsoft.com/office/drawing/2014/main" id="{D943E39C-61FF-44DF-B64E-0E1DB2E8A0AB}"/>
                </a:ext>
              </a:extLst>
            </p:cNvPr>
            <p:cNvSpPr/>
            <p:nvPr/>
          </p:nvSpPr>
          <p:spPr>
            <a:xfrm>
              <a:off x="-2809845" y="2624432"/>
              <a:ext cx="42858" cy="3061"/>
            </a:xfrm>
            <a:custGeom>
              <a:avLst/>
              <a:gdLst>
                <a:gd name="connsiteX0" fmla="*/ 0 w 42858"/>
                <a:gd name="connsiteY0" fmla="*/ 0 h 0"/>
                <a:gd name="connsiteX1" fmla="*/ 43103 w 4285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58">
                  <a:moveTo>
                    <a:pt x="0" y="0"/>
                  </a:moveTo>
                  <a:lnTo>
                    <a:pt x="43103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手繪多邊形: 圖案 973">
              <a:extLst>
                <a:ext uri="{FF2B5EF4-FFF2-40B4-BE49-F238E27FC236}">
                  <a16:creationId xmlns:a16="http://schemas.microsoft.com/office/drawing/2014/main" id="{1E67B5B6-11DA-4E3E-A962-1FCBC1C2EE16}"/>
                </a:ext>
              </a:extLst>
            </p:cNvPr>
            <p:cNvSpPr/>
            <p:nvPr/>
          </p:nvSpPr>
          <p:spPr>
            <a:xfrm>
              <a:off x="-2837948" y="2660035"/>
              <a:ext cx="70410" cy="3061"/>
            </a:xfrm>
            <a:custGeom>
              <a:avLst/>
              <a:gdLst>
                <a:gd name="connsiteX0" fmla="*/ 0 w 70410"/>
                <a:gd name="connsiteY0" fmla="*/ 0 h 0"/>
                <a:gd name="connsiteX1" fmla="*/ 71206 w 7041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410">
                  <a:moveTo>
                    <a:pt x="0" y="0"/>
                  </a:moveTo>
                  <a:lnTo>
                    <a:pt x="71206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手繪多邊形: 圖案 974">
              <a:extLst>
                <a:ext uri="{FF2B5EF4-FFF2-40B4-BE49-F238E27FC236}">
                  <a16:creationId xmlns:a16="http://schemas.microsoft.com/office/drawing/2014/main" id="{AB9E646A-C510-4381-B526-73440CBAAD26}"/>
                </a:ext>
              </a:extLst>
            </p:cNvPr>
            <p:cNvSpPr/>
            <p:nvPr/>
          </p:nvSpPr>
          <p:spPr>
            <a:xfrm>
              <a:off x="-3181947" y="2370803"/>
              <a:ext cx="6123" cy="6123"/>
            </a:xfrm>
            <a:custGeom>
              <a:avLst/>
              <a:gdLst>
                <a:gd name="connsiteX0" fmla="*/ 0 w 6122"/>
                <a:gd name="connsiteY0" fmla="*/ 0 h 6122"/>
                <a:gd name="connsiteX1" fmla="*/ 7837 w 6122"/>
                <a:gd name="connsiteY1" fmla="*/ 0 h 6122"/>
                <a:gd name="connsiteX2" fmla="*/ 7837 w 6122"/>
                <a:gd name="connsiteY2" fmla="*/ 7837 h 6122"/>
                <a:gd name="connsiteX3" fmla="*/ 0 w 6122"/>
                <a:gd name="connsiteY3" fmla="*/ 7837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2" h="6122">
                  <a:moveTo>
                    <a:pt x="0" y="0"/>
                  </a:moveTo>
                  <a:lnTo>
                    <a:pt x="7837" y="0"/>
                  </a:lnTo>
                  <a:lnTo>
                    <a:pt x="7837" y="7837"/>
                  </a:lnTo>
                  <a:lnTo>
                    <a:pt x="0" y="783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手繪多邊形: 圖案 975">
              <a:extLst>
                <a:ext uri="{FF2B5EF4-FFF2-40B4-BE49-F238E27FC236}">
                  <a16:creationId xmlns:a16="http://schemas.microsoft.com/office/drawing/2014/main" id="{DA05AA6C-97B8-4DC2-9D87-EE29A8120AC4}"/>
                </a:ext>
              </a:extLst>
            </p:cNvPr>
            <p:cNvSpPr/>
            <p:nvPr/>
          </p:nvSpPr>
          <p:spPr>
            <a:xfrm>
              <a:off x="-3227163" y="2370803"/>
              <a:ext cx="6123" cy="6123"/>
            </a:xfrm>
            <a:custGeom>
              <a:avLst/>
              <a:gdLst>
                <a:gd name="connsiteX0" fmla="*/ 0 w 6122"/>
                <a:gd name="connsiteY0" fmla="*/ 0 h 6122"/>
                <a:gd name="connsiteX1" fmla="*/ 7837 w 6122"/>
                <a:gd name="connsiteY1" fmla="*/ 0 h 6122"/>
                <a:gd name="connsiteX2" fmla="*/ 7837 w 6122"/>
                <a:gd name="connsiteY2" fmla="*/ 7837 h 6122"/>
                <a:gd name="connsiteX3" fmla="*/ 0 w 6122"/>
                <a:gd name="connsiteY3" fmla="*/ 7837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2" h="6122">
                  <a:moveTo>
                    <a:pt x="0" y="0"/>
                  </a:moveTo>
                  <a:lnTo>
                    <a:pt x="7837" y="0"/>
                  </a:lnTo>
                  <a:lnTo>
                    <a:pt x="7837" y="7837"/>
                  </a:lnTo>
                  <a:lnTo>
                    <a:pt x="0" y="783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手繪多邊形: 圖案 976">
              <a:extLst>
                <a:ext uri="{FF2B5EF4-FFF2-40B4-BE49-F238E27FC236}">
                  <a16:creationId xmlns:a16="http://schemas.microsoft.com/office/drawing/2014/main" id="{DDEF1AF8-5ED3-448E-B56A-642E1EA51A64}"/>
                </a:ext>
              </a:extLst>
            </p:cNvPr>
            <p:cNvSpPr/>
            <p:nvPr/>
          </p:nvSpPr>
          <p:spPr>
            <a:xfrm>
              <a:off x="-3136732" y="2370803"/>
              <a:ext cx="6123" cy="6123"/>
            </a:xfrm>
            <a:custGeom>
              <a:avLst/>
              <a:gdLst>
                <a:gd name="connsiteX0" fmla="*/ 0 w 6122"/>
                <a:gd name="connsiteY0" fmla="*/ 0 h 6122"/>
                <a:gd name="connsiteX1" fmla="*/ 7837 w 6122"/>
                <a:gd name="connsiteY1" fmla="*/ 0 h 6122"/>
                <a:gd name="connsiteX2" fmla="*/ 7837 w 6122"/>
                <a:gd name="connsiteY2" fmla="*/ 7837 h 6122"/>
                <a:gd name="connsiteX3" fmla="*/ 0 w 6122"/>
                <a:gd name="connsiteY3" fmla="*/ 7837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2" h="6122">
                  <a:moveTo>
                    <a:pt x="0" y="0"/>
                  </a:moveTo>
                  <a:lnTo>
                    <a:pt x="7837" y="0"/>
                  </a:lnTo>
                  <a:lnTo>
                    <a:pt x="7837" y="7837"/>
                  </a:lnTo>
                  <a:lnTo>
                    <a:pt x="0" y="783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手繪多邊形: 圖案 977">
              <a:extLst>
                <a:ext uri="{FF2B5EF4-FFF2-40B4-BE49-F238E27FC236}">
                  <a16:creationId xmlns:a16="http://schemas.microsoft.com/office/drawing/2014/main" id="{152F246B-F5ED-4791-B294-975FACB0AA93}"/>
                </a:ext>
              </a:extLst>
            </p:cNvPr>
            <p:cNvSpPr/>
            <p:nvPr/>
          </p:nvSpPr>
          <p:spPr>
            <a:xfrm>
              <a:off x="-3265154" y="2325373"/>
              <a:ext cx="446951" cy="382663"/>
            </a:xfrm>
            <a:custGeom>
              <a:avLst/>
              <a:gdLst>
                <a:gd name="connsiteX0" fmla="*/ 51063 w 446951"/>
                <a:gd name="connsiteY0" fmla="*/ 359673 h 382663"/>
                <a:gd name="connsiteX1" fmla="*/ 51063 w 446951"/>
                <a:gd name="connsiteY1" fmla="*/ 109105 h 382663"/>
                <a:gd name="connsiteX2" fmla="*/ 447563 w 446951"/>
                <a:gd name="connsiteY2" fmla="*/ 109105 h 382663"/>
                <a:gd name="connsiteX3" fmla="*/ 447563 w 446951"/>
                <a:gd name="connsiteY3" fmla="*/ 76073 h 382663"/>
                <a:gd name="connsiteX4" fmla="*/ 424206 w 446951"/>
                <a:gd name="connsiteY4" fmla="*/ 52532 h 382663"/>
                <a:gd name="connsiteX5" fmla="*/ 424114 w 446951"/>
                <a:gd name="connsiteY5" fmla="*/ 52532 h 382663"/>
                <a:gd name="connsiteX6" fmla="*/ 206455 w 446951"/>
                <a:gd name="connsiteY6" fmla="*/ 52532 h 382663"/>
                <a:gd name="connsiteX7" fmla="*/ 198005 w 446951"/>
                <a:gd name="connsiteY7" fmla="*/ 49073 h 382663"/>
                <a:gd name="connsiteX8" fmla="*/ 152269 w 446951"/>
                <a:gd name="connsiteY8" fmla="*/ 3551 h 382663"/>
                <a:gd name="connsiteX9" fmla="*/ 143698 w 446951"/>
                <a:gd name="connsiteY9" fmla="*/ 0 h 382663"/>
                <a:gd name="connsiteX10" fmla="*/ 12245 w 446951"/>
                <a:gd name="connsiteY10" fmla="*/ 0 h 382663"/>
                <a:gd name="connsiteX11" fmla="*/ 0 w 446951"/>
                <a:gd name="connsiteY11" fmla="*/ 12245 h 382663"/>
                <a:gd name="connsiteX12" fmla="*/ 0 w 446951"/>
                <a:gd name="connsiteY12" fmla="*/ 361724 h 382663"/>
                <a:gd name="connsiteX13" fmla="*/ 23511 w 446951"/>
                <a:gd name="connsiteY13" fmla="*/ 385112 h 382663"/>
                <a:gd name="connsiteX14" fmla="*/ 25501 w 446951"/>
                <a:gd name="connsiteY14" fmla="*/ 385112 h 382663"/>
                <a:gd name="connsiteX15" fmla="*/ 51062 w 446951"/>
                <a:gd name="connsiteY15" fmla="*/ 359795 h 382663"/>
                <a:gd name="connsiteX16" fmla="*/ 51063 w 446951"/>
                <a:gd name="connsiteY16" fmla="*/ 359673 h 38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6951" h="382663">
                  <a:moveTo>
                    <a:pt x="51063" y="359673"/>
                  </a:moveTo>
                  <a:lnTo>
                    <a:pt x="51063" y="109105"/>
                  </a:lnTo>
                  <a:lnTo>
                    <a:pt x="447563" y="109105"/>
                  </a:lnTo>
                  <a:lnTo>
                    <a:pt x="447563" y="76073"/>
                  </a:lnTo>
                  <a:cubicBezTo>
                    <a:pt x="447615" y="63123"/>
                    <a:pt x="437158" y="52583"/>
                    <a:pt x="424206" y="52532"/>
                  </a:cubicBezTo>
                  <a:cubicBezTo>
                    <a:pt x="424175" y="52532"/>
                    <a:pt x="424144" y="52532"/>
                    <a:pt x="424114" y="52532"/>
                  </a:cubicBezTo>
                  <a:lnTo>
                    <a:pt x="206455" y="52532"/>
                  </a:lnTo>
                  <a:cubicBezTo>
                    <a:pt x="203298" y="52511"/>
                    <a:pt x="200270" y="51272"/>
                    <a:pt x="198005" y="49073"/>
                  </a:cubicBezTo>
                  <a:lnTo>
                    <a:pt x="152269" y="3551"/>
                  </a:lnTo>
                  <a:cubicBezTo>
                    <a:pt x="149989" y="1289"/>
                    <a:pt x="146910" y="13"/>
                    <a:pt x="143698" y="0"/>
                  </a:cubicBezTo>
                  <a:lnTo>
                    <a:pt x="12245" y="0"/>
                  </a:lnTo>
                  <a:cubicBezTo>
                    <a:pt x="5483" y="0"/>
                    <a:pt x="0" y="5482"/>
                    <a:pt x="0" y="12245"/>
                  </a:cubicBezTo>
                  <a:lnTo>
                    <a:pt x="0" y="361724"/>
                  </a:lnTo>
                  <a:cubicBezTo>
                    <a:pt x="34" y="374673"/>
                    <a:pt x="10560" y="385146"/>
                    <a:pt x="23511" y="385112"/>
                  </a:cubicBezTo>
                  <a:lnTo>
                    <a:pt x="25501" y="385112"/>
                  </a:lnTo>
                  <a:cubicBezTo>
                    <a:pt x="39550" y="385180"/>
                    <a:pt x="50995" y="373847"/>
                    <a:pt x="51062" y="359795"/>
                  </a:cubicBezTo>
                  <a:cubicBezTo>
                    <a:pt x="51063" y="359755"/>
                    <a:pt x="51063" y="359713"/>
                    <a:pt x="51063" y="359673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手繪多邊形: 圖案 978">
              <a:extLst>
                <a:ext uri="{FF2B5EF4-FFF2-40B4-BE49-F238E27FC236}">
                  <a16:creationId xmlns:a16="http://schemas.microsoft.com/office/drawing/2014/main" id="{511E3302-D0C3-4B52-B666-D80A4B433D9D}"/>
                </a:ext>
              </a:extLst>
            </p:cNvPr>
            <p:cNvSpPr/>
            <p:nvPr/>
          </p:nvSpPr>
          <p:spPr>
            <a:xfrm>
              <a:off x="-3087001" y="2552552"/>
              <a:ext cx="48981" cy="48981"/>
            </a:xfrm>
            <a:custGeom>
              <a:avLst/>
              <a:gdLst>
                <a:gd name="connsiteX0" fmla="*/ 25975 w 48980"/>
                <a:gd name="connsiteY0" fmla="*/ 1 h 48980"/>
                <a:gd name="connsiteX1" fmla="*/ 1 w 48980"/>
                <a:gd name="connsiteY1" fmla="*/ 25639 h 48980"/>
                <a:gd name="connsiteX2" fmla="*/ 25639 w 48980"/>
                <a:gd name="connsiteY2" fmla="*/ 51614 h 48980"/>
                <a:gd name="connsiteX3" fmla="*/ 48200 w 48980"/>
                <a:gd name="connsiteY3" fmla="*/ 38634 h 48980"/>
                <a:gd name="connsiteX4" fmla="*/ 38633 w 48980"/>
                <a:gd name="connsiteY4" fmla="*/ 3414 h 48980"/>
                <a:gd name="connsiteX5" fmla="*/ 25975 w 48980"/>
                <a:gd name="connsiteY5" fmla="*/ 1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0" h="48980">
                  <a:moveTo>
                    <a:pt x="25975" y="1"/>
                  </a:moveTo>
                  <a:cubicBezTo>
                    <a:pt x="11722" y="-91"/>
                    <a:pt x="93" y="11386"/>
                    <a:pt x="1" y="25639"/>
                  </a:cubicBezTo>
                  <a:cubicBezTo>
                    <a:pt x="-92" y="39892"/>
                    <a:pt x="11386" y="51519"/>
                    <a:pt x="25639" y="51614"/>
                  </a:cubicBezTo>
                  <a:cubicBezTo>
                    <a:pt x="34951" y="51672"/>
                    <a:pt x="43571" y="46713"/>
                    <a:pt x="48200" y="38634"/>
                  </a:cubicBezTo>
                  <a:cubicBezTo>
                    <a:pt x="55284" y="26267"/>
                    <a:pt x="51001" y="10498"/>
                    <a:pt x="38633" y="3414"/>
                  </a:cubicBezTo>
                  <a:cubicBezTo>
                    <a:pt x="34779" y="1204"/>
                    <a:pt x="30418" y="28"/>
                    <a:pt x="25975" y="1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手繪多邊形: 圖案 979">
              <a:extLst>
                <a:ext uri="{FF2B5EF4-FFF2-40B4-BE49-F238E27FC236}">
                  <a16:creationId xmlns:a16="http://schemas.microsoft.com/office/drawing/2014/main" id="{C2C877BD-5C99-43BD-9636-5294BD8E06F3}"/>
                </a:ext>
              </a:extLst>
            </p:cNvPr>
            <p:cNvSpPr/>
            <p:nvPr/>
          </p:nvSpPr>
          <p:spPr>
            <a:xfrm>
              <a:off x="-2973717" y="2617881"/>
              <a:ext cx="48981" cy="48981"/>
            </a:xfrm>
            <a:custGeom>
              <a:avLst/>
              <a:gdLst>
                <a:gd name="connsiteX0" fmla="*/ 25746 w 48980"/>
                <a:gd name="connsiteY0" fmla="*/ 0 h 48980"/>
                <a:gd name="connsiteX1" fmla="*/ 25746 w 48980"/>
                <a:gd name="connsiteY1" fmla="*/ 0 h 48980"/>
                <a:gd name="connsiteX2" fmla="*/ 0 w 48980"/>
                <a:gd name="connsiteY2" fmla="*/ 25807 h 48980"/>
                <a:gd name="connsiteX3" fmla="*/ 25807 w 48980"/>
                <a:gd name="connsiteY3" fmla="*/ 51552 h 48980"/>
                <a:gd name="connsiteX4" fmla="*/ 51552 w 48980"/>
                <a:gd name="connsiteY4" fmla="*/ 25776 h 48980"/>
                <a:gd name="connsiteX5" fmla="*/ 25960 w 48980"/>
                <a:gd name="connsiteY5" fmla="*/ 0 h 48980"/>
                <a:gd name="connsiteX6" fmla="*/ 25746 w 48980"/>
                <a:gd name="connsiteY6" fmla="*/ 0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80" h="48980">
                  <a:moveTo>
                    <a:pt x="25746" y="0"/>
                  </a:moveTo>
                  <a:lnTo>
                    <a:pt x="25746" y="0"/>
                  </a:lnTo>
                  <a:cubicBezTo>
                    <a:pt x="11511" y="18"/>
                    <a:pt x="-18" y="11572"/>
                    <a:pt x="0" y="25807"/>
                  </a:cubicBezTo>
                  <a:cubicBezTo>
                    <a:pt x="18" y="40042"/>
                    <a:pt x="11572" y="51571"/>
                    <a:pt x="25807" y="51552"/>
                  </a:cubicBezTo>
                  <a:cubicBezTo>
                    <a:pt x="40030" y="51534"/>
                    <a:pt x="51552" y="39999"/>
                    <a:pt x="51552" y="25776"/>
                  </a:cubicBezTo>
                  <a:cubicBezTo>
                    <a:pt x="51605" y="11590"/>
                    <a:pt x="40146" y="52"/>
                    <a:pt x="25960" y="0"/>
                  </a:cubicBezTo>
                  <a:cubicBezTo>
                    <a:pt x="25890" y="0"/>
                    <a:pt x="25816" y="0"/>
                    <a:pt x="25746" y="0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手繪多邊形: 圖案 980">
              <a:extLst>
                <a:ext uri="{FF2B5EF4-FFF2-40B4-BE49-F238E27FC236}">
                  <a16:creationId xmlns:a16="http://schemas.microsoft.com/office/drawing/2014/main" id="{7A1CB165-8D3A-4F19-860B-723C1DABA09D}"/>
                </a:ext>
              </a:extLst>
            </p:cNvPr>
            <p:cNvSpPr/>
            <p:nvPr/>
          </p:nvSpPr>
          <p:spPr>
            <a:xfrm>
              <a:off x="-2973748" y="2487239"/>
              <a:ext cx="52042" cy="48981"/>
            </a:xfrm>
            <a:custGeom>
              <a:avLst/>
              <a:gdLst>
                <a:gd name="connsiteX0" fmla="*/ 25776 w 52042"/>
                <a:gd name="connsiteY0" fmla="*/ 16 h 48980"/>
                <a:gd name="connsiteX1" fmla="*/ 0 w 52042"/>
                <a:gd name="connsiteY1" fmla="*/ 25792 h 48980"/>
                <a:gd name="connsiteX2" fmla="*/ 0 w 52042"/>
                <a:gd name="connsiteY2" fmla="*/ 25823 h 48980"/>
                <a:gd name="connsiteX3" fmla="*/ 25776 w 52042"/>
                <a:gd name="connsiteY3" fmla="*/ 51599 h 48980"/>
                <a:gd name="connsiteX4" fmla="*/ 25776 w 52042"/>
                <a:gd name="connsiteY4" fmla="*/ 51599 h 48980"/>
                <a:gd name="connsiteX5" fmla="*/ 52456 w 52042"/>
                <a:gd name="connsiteY5" fmla="*/ 26695 h 48980"/>
                <a:gd name="connsiteX6" fmla="*/ 27555 w 52042"/>
                <a:gd name="connsiteY6" fmla="*/ 16 h 48980"/>
                <a:gd name="connsiteX7" fmla="*/ 25776 w 52042"/>
                <a:gd name="connsiteY7" fmla="*/ 16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42" h="48980">
                  <a:moveTo>
                    <a:pt x="25776" y="16"/>
                  </a:moveTo>
                  <a:cubicBezTo>
                    <a:pt x="11541" y="16"/>
                    <a:pt x="0" y="11557"/>
                    <a:pt x="0" y="25792"/>
                  </a:cubicBezTo>
                  <a:cubicBezTo>
                    <a:pt x="0" y="25801"/>
                    <a:pt x="0" y="25814"/>
                    <a:pt x="0" y="25823"/>
                  </a:cubicBezTo>
                  <a:cubicBezTo>
                    <a:pt x="181" y="39981"/>
                    <a:pt x="11618" y="51418"/>
                    <a:pt x="25776" y="51599"/>
                  </a:cubicBezTo>
                  <a:lnTo>
                    <a:pt x="25776" y="51599"/>
                  </a:lnTo>
                  <a:cubicBezTo>
                    <a:pt x="40020" y="52089"/>
                    <a:pt x="51966" y="40940"/>
                    <a:pt x="52456" y="26695"/>
                  </a:cubicBezTo>
                  <a:cubicBezTo>
                    <a:pt x="52948" y="12451"/>
                    <a:pt x="41799" y="506"/>
                    <a:pt x="27555" y="16"/>
                  </a:cubicBezTo>
                  <a:cubicBezTo>
                    <a:pt x="26961" y="-5"/>
                    <a:pt x="26367" y="-5"/>
                    <a:pt x="25776" y="16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手繪多邊形: 圖案 981">
              <a:extLst>
                <a:ext uri="{FF2B5EF4-FFF2-40B4-BE49-F238E27FC236}">
                  <a16:creationId xmlns:a16="http://schemas.microsoft.com/office/drawing/2014/main" id="{7EA043B5-0D6B-4D47-8C44-EAD7C943AB75}"/>
                </a:ext>
              </a:extLst>
            </p:cNvPr>
            <p:cNvSpPr/>
            <p:nvPr/>
          </p:nvSpPr>
          <p:spPr>
            <a:xfrm>
              <a:off x="-3239531" y="2434478"/>
              <a:ext cx="471441" cy="275517"/>
            </a:xfrm>
            <a:custGeom>
              <a:avLst/>
              <a:gdLst>
                <a:gd name="connsiteX0" fmla="*/ 421940 w 471441"/>
                <a:gd name="connsiteY0" fmla="*/ 0 h 275517"/>
                <a:gd name="connsiteX1" fmla="*/ 25439 w 471441"/>
                <a:gd name="connsiteY1" fmla="*/ 0 h 275517"/>
                <a:gd name="connsiteX2" fmla="*/ 25439 w 471441"/>
                <a:gd name="connsiteY2" fmla="*/ 250568 h 275517"/>
                <a:gd name="connsiteX3" fmla="*/ 0 w 471441"/>
                <a:gd name="connsiteY3" fmla="*/ 276007 h 275517"/>
                <a:gd name="connsiteX4" fmla="*/ 472789 w 471441"/>
                <a:gd name="connsiteY4" fmla="*/ 276007 h 275517"/>
                <a:gd name="connsiteX5" fmla="*/ 472789 w 471441"/>
                <a:gd name="connsiteY5" fmla="*/ 0 h 275517"/>
                <a:gd name="connsiteX6" fmla="*/ 200699 w 471441"/>
                <a:gd name="connsiteY6" fmla="*/ 156708 h 275517"/>
                <a:gd name="connsiteX7" fmla="*/ 166393 w 471441"/>
                <a:gd name="connsiteY7" fmla="*/ 165323 h 275517"/>
                <a:gd name="connsiteX8" fmla="*/ 157780 w 471441"/>
                <a:gd name="connsiteY8" fmla="*/ 131015 h 275517"/>
                <a:gd name="connsiteX9" fmla="*/ 192085 w 471441"/>
                <a:gd name="connsiteY9" fmla="*/ 122403 h 275517"/>
                <a:gd name="connsiteX10" fmla="*/ 204251 w 471441"/>
                <a:gd name="connsiteY10" fmla="*/ 143881 h 275517"/>
                <a:gd name="connsiteX11" fmla="*/ 200699 w 471441"/>
                <a:gd name="connsiteY11" fmla="*/ 156708 h 275517"/>
                <a:gd name="connsiteX12" fmla="*/ 291559 w 471441"/>
                <a:gd name="connsiteY12" fmla="*/ 234955 h 275517"/>
                <a:gd name="connsiteX13" fmla="*/ 265783 w 471441"/>
                <a:gd name="connsiteY13" fmla="*/ 209179 h 275517"/>
                <a:gd name="connsiteX14" fmla="*/ 291559 w 471441"/>
                <a:gd name="connsiteY14" fmla="*/ 183403 h 275517"/>
                <a:gd name="connsiteX15" fmla="*/ 291559 w 471441"/>
                <a:gd name="connsiteY15" fmla="*/ 183403 h 275517"/>
                <a:gd name="connsiteX16" fmla="*/ 317335 w 471441"/>
                <a:gd name="connsiteY16" fmla="*/ 209179 h 275517"/>
                <a:gd name="connsiteX17" fmla="*/ 291559 w 471441"/>
                <a:gd name="connsiteY17" fmla="*/ 234955 h 275517"/>
                <a:gd name="connsiteX18" fmla="*/ 291559 w 471441"/>
                <a:gd name="connsiteY18" fmla="*/ 104360 h 275517"/>
                <a:gd name="connsiteX19" fmla="*/ 291559 w 471441"/>
                <a:gd name="connsiteY19" fmla="*/ 104360 h 275517"/>
                <a:gd name="connsiteX20" fmla="*/ 265752 w 471441"/>
                <a:gd name="connsiteY20" fmla="*/ 78553 h 275517"/>
                <a:gd name="connsiteX21" fmla="*/ 291559 w 471441"/>
                <a:gd name="connsiteY21" fmla="*/ 52746 h 275517"/>
                <a:gd name="connsiteX22" fmla="*/ 317366 w 471441"/>
                <a:gd name="connsiteY22" fmla="*/ 78553 h 275517"/>
                <a:gd name="connsiteX23" fmla="*/ 317366 w 471441"/>
                <a:gd name="connsiteY23" fmla="*/ 78584 h 275517"/>
                <a:gd name="connsiteX24" fmla="*/ 291896 w 471441"/>
                <a:gd name="connsiteY24" fmla="*/ 104360 h 275517"/>
                <a:gd name="connsiteX25" fmla="*/ 291559 w 471441"/>
                <a:gd name="connsiteY25" fmla="*/ 104360 h 2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441" h="275517">
                  <a:moveTo>
                    <a:pt x="421940" y="0"/>
                  </a:moveTo>
                  <a:lnTo>
                    <a:pt x="25439" y="0"/>
                  </a:lnTo>
                  <a:lnTo>
                    <a:pt x="25439" y="250568"/>
                  </a:lnTo>
                  <a:cubicBezTo>
                    <a:pt x="25439" y="264616"/>
                    <a:pt x="14050" y="276007"/>
                    <a:pt x="0" y="276007"/>
                  </a:cubicBezTo>
                  <a:lnTo>
                    <a:pt x="472789" y="276007"/>
                  </a:lnTo>
                  <a:lnTo>
                    <a:pt x="472789" y="0"/>
                  </a:lnTo>
                  <a:close/>
                  <a:moveTo>
                    <a:pt x="200699" y="156708"/>
                  </a:moveTo>
                  <a:cubicBezTo>
                    <a:pt x="193603" y="168562"/>
                    <a:pt x="178245" y="172416"/>
                    <a:pt x="166393" y="165323"/>
                  </a:cubicBezTo>
                  <a:cubicBezTo>
                    <a:pt x="154542" y="158227"/>
                    <a:pt x="150685" y="142868"/>
                    <a:pt x="157780" y="131015"/>
                  </a:cubicBezTo>
                  <a:cubicBezTo>
                    <a:pt x="164874" y="119164"/>
                    <a:pt x="180234" y="115307"/>
                    <a:pt x="192085" y="122403"/>
                  </a:cubicBezTo>
                  <a:cubicBezTo>
                    <a:pt x="199637" y="126922"/>
                    <a:pt x="204257" y="135080"/>
                    <a:pt x="204251" y="143881"/>
                  </a:cubicBezTo>
                  <a:cubicBezTo>
                    <a:pt x="204217" y="148394"/>
                    <a:pt x="202992" y="152820"/>
                    <a:pt x="200699" y="156708"/>
                  </a:cubicBezTo>
                  <a:close/>
                  <a:moveTo>
                    <a:pt x="291559" y="234955"/>
                  </a:moveTo>
                  <a:cubicBezTo>
                    <a:pt x="277324" y="234955"/>
                    <a:pt x="265783" y="223414"/>
                    <a:pt x="265783" y="209179"/>
                  </a:cubicBezTo>
                  <a:cubicBezTo>
                    <a:pt x="265933" y="195005"/>
                    <a:pt x="277385" y="183553"/>
                    <a:pt x="291559" y="183403"/>
                  </a:cubicBezTo>
                  <a:lnTo>
                    <a:pt x="291559" y="183403"/>
                  </a:lnTo>
                  <a:cubicBezTo>
                    <a:pt x="305794" y="183403"/>
                    <a:pt x="317335" y="194944"/>
                    <a:pt x="317335" y="209179"/>
                  </a:cubicBezTo>
                  <a:cubicBezTo>
                    <a:pt x="317335" y="223414"/>
                    <a:pt x="305794" y="234955"/>
                    <a:pt x="291559" y="234955"/>
                  </a:cubicBezTo>
                  <a:close/>
                  <a:moveTo>
                    <a:pt x="291559" y="104360"/>
                  </a:moveTo>
                  <a:lnTo>
                    <a:pt x="291559" y="104360"/>
                  </a:lnTo>
                  <a:cubicBezTo>
                    <a:pt x="277306" y="104360"/>
                    <a:pt x="265752" y="92807"/>
                    <a:pt x="265752" y="78553"/>
                  </a:cubicBezTo>
                  <a:cubicBezTo>
                    <a:pt x="265752" y="64300"/>
                    <a:pt x="277306" y="52746"/>
                    <a:pt x="291559" y="52746"/>
                  </a:cubicBezTo>
                  <a:cubicBezTo>
                    <a:pt x="305812" y="52746"/>
                    <a:pt x="317366" y="64300"/>
                    <a:pt x="317366" y="78553"/>
                  </a:cubicBezTo>
                  <a:cubicBezTo>
                    <a:pt x="317366" y="78562"/>
                    <a:pt x="317366" y="78575"/>
                    <a:pt x="317366" y="78584"/>
                  </a:cubicBezTo>
                  <a:cubicBezTo>
                    <a:pt x="317452" y="92736"/>
                    <a:pt x="306048" y="104274"/>
                    <a:pt x="291896" y="104360"/>
                  </a:cubicBezTo>
                  <a:cubicBezTo>
                    <a:pt x="291786" y="104360"/>
                    <a:pt x="291672" y="104360"/>
                    <a:pt x="291559" y="104360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手繪多邊形: 圖案 982">
              <a:extLst>
                <a:ext uri="{FF2B5EF4-FFF2-40B4-BE49-F238E27FC236}">
                  <a16:creationId xmlns:a16="http://schemas.microsoft.com/office/drawing/2014/main" id="{69BE87C4-5426-47D1-AC84-AF1A99A9EAF7}"/>
                </a:ext>
              </a:extLst>
            </p:cNvPr>
            <p:cNvSpPr/>
            <p:nvPr/>
          </p:nvSpPr>
          <p:spPr>
            <a:xfrm>
              <a:off x="-3038831" y="2525889"/>
              <a:ext cx="88778" cy="104084"/>
            </a:xfrm>
            <a:custGeom>
              <a:avLst/>
              <a:gdLst>
                <a:gd name="connsiteX0" fmla="*/ 90860 w 88777"/>
                <a:gd name="connsiteY0" fmla="*/ 12949 h 104084"/>
                <a:gd name="connsiteX1" fmla="*/ 68635 w 88777"/>
                <a:gd name="connsiteY1" fmla="*/ 0 h 104084"/>
                <a:gd name="connsiteX2" fmla="*/ 0 w 88777"/>
                <a:gd name="connsiteY2" fmla="*/ 39613 h 104084"/>
                <a:gd name="connsiteX3" fmla="*/ 0 w 88777"/>
                <a:gd name="connsiteY3" fmla="*/ 65298 h 104084"/>
                <a:gd name="connsiteX4" fmla="*/ 68635 w 88777"/>
                <a:gd name="connsiteY4" fmla="*/ 104911 h 104084"/>
                <a:gd name="connsiteX5" fmla="*/ 90860 w 88777"/>
                <a:gd name="connsiteY5" fmla="*/ 91992 h 10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777" h="104084">
                  <a:moveTo>
                    <a:pt x="90860" y="12949"/>
                  </a:moveTo>
                  <a:cubicBezTo>
                    <a:pt x="81663" y="12934"/>
                    <a:pt x="73184" y="7993"/>
                    <a:pt x="68635" y="0"/>
                  </a:cubicBezTo>
                  <a:lnTo>
                    <a:pt x="0" y="39613"/>
                  </a:lnTo>
                  <a:cubicBezTo>
                    <a:pt x="4733" y="47521"/>
                    <a:pt x="4733" y="57390"/>
                    <a:pt x="0" y="65298"/>
                  </a:cubicBezTo>
                  <a:lnTo>
                    <a:pt x="68635" y="104911"/>
                  </a:lnTo>
                  <a:cubicBezTo>
                    <a:pt x="73199" y="96939"/>
                    <a:pt x="81676" y="92014"/>
                    <a:pt x="90860" y="91992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手繪多邊形: 圖案 983">
              <a:extLst>
                <a:ext uri="{FF2B5EF4-FFF2-40B4-BE49-F238E27FC236}">
                  <a16:creationId xmlns:a16="http://schemas.microsoft.com/office/drawing/2014/main" id="{46AD6D8A-277C-4EB5-A49D-B540E9004736}"/>
                </a:ext>
              </a:extLst>
            </p:cNvPr>
            <p:cNvSpPr/>
            <p:nvPr/>
          </p:nvSpPr>
          <p:spPr>
            <a:xfrm>
              <a:off x="-3087001" y="2552552"/>
              <a:ext cx="48981" cy="48981"/>
            </a:xfrm>
            <a:custGeom>
              <a:avLst/>
              <a:gdLst>
                <a:gd name="connsiteX0" fmla="*/ 25975 w 48980"/>
                <a:gd name="connsiteY0" fmla="*/ 1 h 48980"/>
                <a:gd name="connsiteX1" fmla="*/ 1 w 48980"/>
                <a:gd name="connsiteY1" fmla="*/ 25639 h 48980"/>
                <a:gd name="connsiteX2" fmla="*/ 25639 w 48980"/>
                <a:gd name="connsiteY2" fmla="*/ 51614 h 48980"/>
                <a:gd name="connsiteX3" fmla="*/ 48200 w 48980"/>
                <a:gd name="connsiteY3" fmla="*/ 38634 h 48980"/>
                <a:gd name="connsiteX4" fmla="*/ 38633 w 48980"/>
                <a:gd name="connsiteY4" fmla="*/ 3414 h 48980"/>
                <a:gd name="connsiteX5" fmla="*/ 25975 w 48980"/>
                <a:gd name="connsiteY5" fmla="*/ 1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0" h="48980">
                  <a:moveTo>
                    <a:pt x="25975" y="1"/>
                  </a:moveTo>
                  <a:cubicBezTo>
                    <a:pt x="11722" y="-91"/>
                    <a:pt x="93" y="11386"/>
                    <a:pt x="1" y="25639"/>
                  </a:cubicBezTo>
                  <a:cubicBezTo>
                    <a:pt x="-92" y="39892"/>
                    <a:pt x="11386" y="51519"/>
                    <a:pt x="25639" y="51614"/>
                  </a:cubicBezTo>
                  <a:cubicBezTo>
                    <a:pt x="34951" y="51672"/>
                    <a:pt x="43571" y="46713"/>
                    <a:pt x="48200" y="38634"/>
                  </a:cubicBezTo>
                  <a:cubicBezTo>
                    <a:pt x="55284" y="26267"/>
                    <a:pt x="51001" y="10498"/>
                    <a:pt x="38633" y="3414"/>
                  </a:cubicBezTo>
                  <a:cubicBezTo>
                    <a:pt x="34779" y="1204"/>
                    <a:pt x="30418" y="28"/>
                    <a:pt x="25975" y="1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手繪多邊形: 圖案 984">
              <a:extLst>
                <a:ext uri="{FF2B5EF4-FFF2-40B4-BE49-F238E27FC236}">
                  <a16:creationId xmlns:a16="http://schemas.microsoft.com/office/drawing/2014/main" id="{77EDAEAF-817E-4280-88E7-9A719BF9C744}"/>
                </a:ext>
              </a:extLst>
            </p:cNvPr>
            <p:cNvSpPr/>
            <p:nvPr/>
          </p:nvSpPr>
          <p:spPr>
            <a:xfrm>
              <a:off x="-2973748" y="2487239"/>
              <a:ext cx="52042" cy="48981"/>
            </a:xfrm>
            <a:custGeom>
              <a:avLst/>
              <a:gdLst>
                <a:gd name="connsiteX0" fmla="*/ 25776 w 52042"/>
                <a:gd name="connsiteY0" fmla="*/ 16 h 48980"/>
                <a:gd name="connsiteX1" fmla="*/ 0 w 52042"/>
                <a:gd name="connsiteY1" fmla="*/ 25792 h 48980"/>
                <a:gd name="connsiteX2" fmla="*/ 0 w 52042"/>
                <a:gd name="connsiteY2" fmla="*/ 25823 h 48980"/>
                <a:gd name="connsiteX3" fmla="*/ 25776 w 52042"/>
                <a:gd name="connsiteY3" fmla="*/ 51599 h 48980"/>
                <a:gd name="connsiteX4" fmla="*/ 25776 w 52042"/>
                <a:gd name="connsiteY4" fmla="*/ 51599 h 48980"/>
                <a:gd name="connsiteX5" fmla="*/ 52456 w 52042"/>
                <a:gd name="connsiteY5" fmla="*/ 26695 h 48980"/>
                <a:gd name="connsiteX6" fmla="*/ 27555 w 52042"/>
                <a:gd name="connsiteY6" fmla="*/ 16 h 48980"/>
                <a:gd name="connsiteX7" fmla="*/ 25776 w 52042"/>
                <a:gd name="connsiteY7" fmla="*/ 16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42" h="48980">
                  <a:moveTo>
                    <a:pt x="25776" y="16"/>
                  </a:moveTo>
                  <a:cubicBezTo>
                    <a:pt x="11541" y="16"/>
                    <a:pt x="0" y="11557"/>
                    <a:pt x="0" y="25792"/>
                  </a:cubicBezTo>
                  <a:cubicBezTo>
                    <a:pt x="0" y="25801"/>
                    <a:pt x="0" y="25814"/>
                    <a:pt x="0" y="25823"/>
                  </a:cubicBezTo>
                  <a:cubicBezTo>
                    <a:pt x="181" y="39981"/>
                    <a:pt x="11618" y="51418"/>
                    <a:pt x="25776" y="51599"/>
                  </a:cubicBezTo>
                  <a:lnTo>
                    <a:pt x="25776" y="51599"/>
                  </a:lnTo>
                  <a:cubicBezTo>
                    <a:pt x="40020" y="52089"/>
                    <a:pt x="51966" y="40940"/>
                    <a:pt x="52456" y="26695"/>
                  </a:cubicBezTo>
                  <a:cubicBezTo>
                    <a:pt x="52948" y="12451"/>
                    <a:pt x="41799" y="506"/>
                    <a:pt x="27555" y="16"/>
                  </a:cubicBezTo>
                  <a:cubicBezTo>
                    <a:pt x="26961" y="-5"/>
                    <a:pt x="26367" y="-5"/>
                    <a:pt x="25776" y="16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手繪多邊形: 圖案 985">
              <a:extLst>
                <a:ext uri="{FF2B5EF4-FFF2-40B4-BE49-F238E27FC236}">
                  <a16:creationId xmlns:a16="http://schemas.microsoft.com/office/drawing/2014/main" id="{F3A90984-26CB-4CB5-B83E-E9617F57A041}"/>
                </a:ext>
              </a:extLst>
            </p:cNvPr>
            <p:cNvSpPr/>
            <p:nvPr/>
          </p:nvSpPr>
          <p:spPr>
            <a:xfrm>
              <a:off x="-2973717" y="2617881"/>
              <a:ext cx="48981" cy="48981"/>
            </a:xfrm>
            <a:custGeom>
              <a:avLst/>
              <a:gdLst>
                <a:gd name="connsiteX0" fmla="*/ 25746 w 48980"/>
                <a:gd name="connsiteY0" fmla="*/ 0 h 48980"/>
                <a:gd name="connsiteX1" fmla="*/ 25746 w 48980"/>
                <a:gd name="connsiteY1" fmla="*/ 0 h 48980"/>
                <a:gd name="connsiteX2" fmla="*/ 0 w 48980"/>
                <a:gd name="connsiteY2" fmla="*/ 25807 h 48980"/>
                <a:gd name="connsiteX3" fmla="*/ 25807 w 48980"/>
                <a:gd name="connsiteY3" fmla="*/ 51552 h 48980"/>
                <a:gd name="connsiteX4" fmla="*/ 51552 w 48980"/>
                <a:gd name="connsiteY4" fmla="*/ 25776 h 48980"/>
                <a:gd name="connsiteX5" fmla="*/ 25960 w 48980"/>
                <a:gd name="connsiteY5" fmla="*/ 0 h 48980"/>
                <a:gd name="connsiteX6" fmla="*/ 25746 w 48980"/>
                <a:gd name="connsiteY6" fmla="*/ 0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80" h="48980">
                  <a:moveTo>
                    <a:pt x="25746" y="0"/>
                  </a:moveTo>
                  <a:lnTo>
                    <a:pt x="25746" y="0"/>
                  </a:lnTo>
                  <a:cubicBezTo>
                    <a:pt x="11511" y="18"/>
                    <a:pt x="-18" y="11572"/>
                    <a:pt x="0" y="25807"/>
                  </a:cubicBezTo>
                  <a:cubicBezTo>
                    <a:pt x="18" y="40042"/>
                    <a:pt x="11572" y="51571"/>
                    <a:pt x="25807" y="51552"/>
                  </a:cubicBezTo>
                  <a:cubicBezTo>
                    <a:pt x="40030" y="51534"/>
                    <a:pt x="51552" y="39999"/>
                    <a:pt x="51552" y="25776"/>
                  </a:cubicBezTo>
                  <a:cubicBezTo>
                    <a:pt x="51605" y="11590"/>
                    <a:pt x="40146" y="52"/>
                    <a:pt x="25960" y="0"/>
                  </a:cubicBezTo>
                  <a:cubicBezTo>
                    <a:pt x="25890" y="0"/>
                    <a:pt x="25816" y="0"/>
                    <a:pt x="25746" y="0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手繪多邊形: 圖案 986">
              <a:extLst>
                <a:ext uri="{FF2B5EF4-FFF2-40B4-BE49-F238E27FC236}">
                  <a16:creationId xmlns:a16="http://schemas.microsoft.com/office/drawing/2014/main" id="{ABA69995-4C0F-45B7-BBB8-61EB9C2C0ADE}"/>
                </a:ext>
              </a:extLst>
            </p:cNvPr>
            <p:cNvSpPr/>
            <p:nvPr/>
          </p:nvSpPr>
          <p:spPr>
            <a:xfrm>
              <a:off x="-3212438" y="2476541"/>
              <a:ext cx="42858" cy="3061"/>
            </a:xfrm>
            <a:custGeom>
              <a:avLst/>
              <a:gdLst>
                <a:gd name="connsiteX0" fmla="*/ 0 w 42858"/>
                <a:gd name="connsiteY0" fmla="*/ 0 h 0"/>
                <a:gd name="connsiteX1" fmla="*/ 43134 w 4285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58">
                  <a:moveTo>
                    <a:pt x="0" y="0"/>
                  </a:moveTo>
                  <a:lnTo>
                    <a:pt x="43134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手繪多邊形: 圖案 987">
              <a:extLst>
                <a:ext uri="{FF2B5EF4-FFF2-40B4-BE49-F238E27FC236}">
                  <a16:creationId xmlns:a16="http://schemas.microsoft.com/office/drawing/2014/main" id="{CA928FCD-C874-426D-A701-CE5EC1A1A8BA}"/>
                </a:ext>
              </a:extLst>
            </p:cNvPr>
            <p:cNvSpPr/>
            <p:nvPr/>
          </p:nvSpPr>
          <p:spPr>
            <a:xfrm>
              <a:off x="-2809845" y="2624432"/>
              <a:ext cx="42858" cy="3061"/>
            </a:xfrm>
            <a:custGeom>
              <a:avLst/>
              <a:gdLst>
                <a:gd name="connsiteX0" fmla="*/ 0 w 42858"/>
                <a:gd name="connsiteY0" fmla="*/ 0 h 0"/>
                <a:gd name="connsiteX1" fmla="*/ 43103 w 4285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58">
                  <a:moveTo>
                    <a:pt x="0" y="0"/>
                  </a:moveTo>
                  <a:lnTo>
                    <a:pt x="43103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手繪多邊形: 圖案 988">
              <a:extLst>
                <a:ext uri="{FF2B5EF4-FFF2-40B4-BE49-F238E27FC236}">
                  <a16:creationId xmlns:a16="http://schemas.microsoft.com/office/drawing/2014/main" id="{C05B5753-C96B-44FE-B5C2-B98359A30B43}"/>
                </a:ext>
              </a:extLst>
            </p:cNvPr>
            <p:cNvSpPr/>
            <p:nvPr/>
          </p:nvSpPr>
          <p:spPr>
            <a:xfrm>
              <a:off x="-2837948" y="2660035"/>
              <a:ext cx="70410" cy="3061"/>
            </a:xfrm>
            <a:custGeom>
              <a:avLst/>
              <a:gdLst>
                <a:gd name="connsiteX0" fmla="*/ 0 w 70410"/>
                <a:gd name="connsiteY0" fmla="*/ 0 h 0"/>
                <a:gd name="connsiteX1" fmla="*/ 71206 w 7041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410">
                  <a:moveTo>
                    <a:pt x="0" y="0"/>
                  </a:moveTo>
                  <a:lnTo>
                    <a:pt x="71206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9171EF7-2B27-4A5E-A780-BBC2C066A48C}"/>
              </a:ext>
            </a:extLst>
          </p:cNvPr>
          <p:cNvGrpSpPr/>
          <p:nvPr/>
        </p:nvGrpSpPr>
        <p:grpSpPr>
          <a:xfrm>
            <a:off x="4599552" y="3279861"/>
            <a:ext cx="1224366" cy="973591"/>
            <a:chOff x="4459462" y="3178417"/>
            <a:chExt cx="1224366" cy="973591"/>
          </a:xfrm>
        </p:grpSpPr>
        <p:pic>
          <p:nvPicPr>
            <p:cNvPr id="168" name="圖片 167" descr="P5.png">
              <a:extLst>
                <a:ext uri="{FF2B5EF4-FFF2-40B4-BE49-F238E27FC236}">
                  <a16:creationId xmlns:a16="http://schemas.microsoft.com/office/drawing/2014/main" id="{C39A675F-4AA1-4B4A-9D44-C1047D1F5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28479"/>
            <a:stretch/>
          </p:blipFill>
          <p:spPr>
            <a:xfrm>
              <a:off x="4459462" y="3178417"/>
              <a:ext cx="1167743" cy="9735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9" name="文字方塊 168">
              <a:extLst>
                <a:ext uri="{FF2B5EF4-FFF2-40B4-BE49-F238E27FC236}">
                  <a16:creationId xmlns:a16="http://schemas.microsoft.com/office/drawing/2014/main" id="{A080229D-EF4C-476E-B72A-B8E6E7379A32}"/>
                </a:ext>
              </a:extLst>
            </p:cNvPr>
            <p:cNvSpPr txBox="1"/>
            <p:nvPr/>
          </p:nvSpPr>
          <p:spPr>
            <a:xfrm>
              <a:off x="5166458" y="3254484"/>
              <a:ext cx="51737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00" b="1">
                  <a:solidFill>
                    <a:schemeClr val="bg1"/>
                  </a:solidFill>
                </a:rPr>
                <a:t>Document</a:t>
              </a:r>
              <a:endParaRPr lang="zh-TW" altLang="en-US" sz="500" b="1">
                <a:solidFill>
                  <a:schemeClr val="bg1"/>
                </a:solidFill>
              </a:endParaRPr>
            </a:p>
          </p:txBody>
        </p:sp>
        <p:sp>
          <p:nvSpPr>
            <p:cNvPr id="170" name="文字方塊 169">
              <a:extLst>
                <a:ext uri="{FF2B5EF4-FFF2-40B4-BE49-F238E27FC236}">
                  <a16:creationId xmlns:a16="http://schemas.microsoft.com/office/drawing/2014/main" id="{EEC9C1DE-93AE-4CB8-B202-171072B9D6D5}"/>
                </a:ext>
              </a:extLst>
            </p:cNvPr>
            <p:cNvSpPr txBox="1"/>
            <p:nvPr/>
          </p:nvSpPr>
          <p:spPr>
            <a:xfrm>
              <a:off x="5212416" y="3603430"/>
              <a:ext cx="400697" cy="160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500" b="1">
                  <a:solidFill>
                    <a:schemeClr val="bg1"/>
                  </a:solidFill>
                </a:rPr>
                <a:t>Image</a:t>
              </a:r>
              <a:endParaRPr lang="zh-TW" altLang="en-US" sz="500" b="1">
                <a:solidFill>
                  <a:schemeClr val="bg1"/>
                </a:solidFill>
              </a:endParaRPr>
            </a:p>
          </p:txBody>
        </p:sp>
        <p:sp>
          <p:nvSpPr>
            <p:cNvPr id="171" name="文字方塊 170">
              <a:extLst>
                <a:ext uri="{FF2B5EF4-FFF2-40B4-BE49-F238E27FC236}">
                  <a16:creationId xmlns:a16="http://schemas.microsoft.com/office/drawing/2014/main" id="{04504E20-071B-46D2-B0E6-1058B5D5B837}"/>
                </a:ext>
              </a:extLst>
            </p:cNvPr>
            <p:cNvSpPr txBox="1"/>
            <p:nvPr/>
          </p:nvSpPr>
          <p:spPr>
            <a:xfrm>
              <a:off x="5219060" y="3956090"/>
              <a:ext cx="398538" cy="160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500" b="1">
                  <a:solidFill>
                    <a:schemeClr val="bg1"/>
                  </a:solidFill>
                </a:rPr>
                <a:t>Video</a:t>
              </a:r>
              <a:endParaRPr lang="zh-TW" altLang="en-US" sz="500" b="1">
                <a:solidFill>
                  <a:schemeClr val="bg1"/>
                </a:solidFill>
              </a:endParaRPr>
            </a:p>
          </p:txBody>
        </p:sp>
      </p:grpSp>
      <p:pic>
        <p:nvPicPr>
          <p:cNvPr id="176" name="圖片 175" descr="P5.png">
            <a:extLst>
              <a:ext uri="{FF2B5EF4-FFF2-40B4-BE49-F238E27FC236}">
                <a16:creationId xmlns:a16="http://schemas.microsoft.com/office/drawing/2014/main" id="{B0E43AC3-DE75-46ED-88BA-F78228F140C5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59566" r="71683"/>
          <a:stretch/>
        </p:blipFill>
        <p:spPr>
          <a:xfrm>
            <a:off x="4045739" y="3790939"/>
            <a:ext cx="428106" cy="364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 554">
            <a:extLst>
              <a:ext uri="{FF2B5EF4-FFF2-40B4-BE49-F238E27FC236}">
                <a16:creationId xmlns:a16="http://schemas.microsoft.com/office/drawing/2014/main" id="{DEFA52FF-3BB7-4DDF-BCA8-9E21451A91BC}"/>
              </a:ext>
            </a:extLst>
          </p:cNvPr>
          <p:cNvSpPr/>
          <p:nvPr/>
        </p:nvSpPr>
        <p:spPr>
          <a:xfrm>
            <a:off x="8165275" y="4457179"/>
            <a:ext cx="415498" cy="230832"/>
          </a:xfrm>
          <a:prstGeom prst="rect">
            <a:avLst/>
          </a:prstGeom>
          <a:ln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9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搜尋</a:t>
            </a:r>
            <a:endParaRPr lang="en-US" altLang="zh-TW" sz="9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4" name="矩形 555">
            <a:extLst>
              <a:ext uri="{FF2B5EF4-FFF2-40B4-BE49-F238E27FC236}">
                <a16:creationId xmlns:a16="http://schemas.microsoft.com/office/drawing/2014/main" id="{067125DB-3921-45A0-8187-421A13FD96C2}"/>
              </a:ext>
            </a:extLst>
          </p:cNvPr>
          <p:cNvSpPr/>
          <p:nvPr/>
        </p:nvSpPr>
        <p:spPr>
          <a:xfrm>
            <a:off x="8150655" y="3817158"/>
            <a:ext cx="415498" cy="230832"/>
          </a:xfrm>
          <a:prstGeom prst="rect">
            <a:avLst/>
          </a:prstGeom>
          <a:ln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9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下載</a:t>
            </a:r>
            <a:endParaRPr lang="en-US" altLang="zh-TW" sz="9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5" name="矩形 556">
            <a:extLst>
              <a:ext uri="{FF2B5EF4-FFF2-40B4-BE49-F238E27FC236}">
                <a16:creationId xmlns:a16="http://schemas.microsoft.com/office/drawing/2014/main" id="{B833A723-E860-4E59-915A-BB436DA7ACAB}"/>
              </a:ext>
            </a:extLst>
          </p:cNvPr>
          <p:cNvSpPr/>
          <p:nvPr/>
        </p:nvSpPr>
        <p:spPr>
          <a:xfrm>
            <a:off x="8175817" y="3169279"/>
            <a:ext cx="415498" cy="230832"/>
          </a:xfrm>
          <a:prstGeom prst="rect">
            <a:avLst/>
          </a:prstGeom>
          <a:ln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9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瀏覽</a:t>
            </a:r>
            <a:endParaRPr lang="en-US" altLang="zh-TW" sz="9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" name="矩形 557">
            <a:extLst>
              <a:ext uri="{FF2B5EF4-FFF2-40B4-BE49-F238E27FC236}">
                <a16:creationId xmlns:a16="http://schemas.microsoft.com/office/drawing/2014/main" id="{5BA3B627-1053-4828-A91C-74D6561A108A}"/>
              </a:ext>
            </a:extLst>
          </p:cNvPr>
          <p:cNvSpPr/>
          <p:nvPr/>
        </p:nvSpPr>
        <p:spPr>
          <a:xfrm>
            <a:off x="8178702" y="2497520"/>
            <a:ext cx="415498" cy="230832"/>
          </a:xfrm>
          <a:prstGeom prst="rect">
            <a:avLst/>
          </a:prstGeom>
          <a:ln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9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分享</a:t>
            </a:r>
            <a:endParaRPr lang="zh-TW" altLang="en-US" sz="9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80" name="直線單箭頭接點 875">
            <a:extLst>
              <a:ext uri="{FF2B5EF4-FFF2-40B4-BE49-F238E27FC236}">
                <a16:creationId xmlns:a16="http://schemas.microsoft.com/office/drawing/2014/main" id="{26A9FCA9-DC37-4FEE-AC82-0EC2A9389E89}"/>
              </a:ext>
            </a:extLst>
          </p:cNvPr>
          <p:cNvCxnSpPr>
            <a:cxnSpLocks/>
          </p:cNvCxnSpPr>
          <p:nvPr/>
        </p:nvCxnSpPr>
        <p:spPr>
          <a:xfrm>
            <a:off x="2470384" y="3869121"/>
            <a:ext cx="298216" cy="0"/>
          </a:xfrm>
          <a:prstGeom prst="straightConnector1">
            <a:avLst/>
          </a:prstGeom>
          <a:ln w="19050">
            <a:gradFill>
              <a:gsLst>
                <a:gs pos="0">
                  <a:srgbClr val="1275DE"/>
                </a:gs>
                <a:gs pos="100000">
                  <a:srgbClr val="1C64B6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矩形: 圓角 182">
            <a:extLst>
              <a:ext uri="{FF2B5EF4-FFF2-40B4-BE49-F238E27FC236}">
                <a16:creationId xmlns:a16="http://schemas.microsoft.com/office/drawing/2014/main" id="{1B177A07-69CF-4EB8-96C9-9872F8E21FA2}"/>
              </a:ext>
            </a:extLst>
          </p:cNvPr>
          <p:cNvSpPr/>
          <p:nvPr/>
        </p:nvSpPr>
        <p:spPr>
          <a:xfrm>
            <a:off x="2810157" y="3325661"/>
            <a:ext cx="971682" cy="1297437"/>
          </a:xfrm>
          <a:prstGeom prst="roundRect">
            <a:avLst>
              <a:gd name="adj" fmla="val 11562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4F37DF-1648-4FB9-B97F-41E1D5565C1C}"/>
              </a:ext>
            </a:extLst>
          </p:cNvPr>
          <p:cNvSpPr/>
          <p:nvPr/>
        </p:nvSpPr>
        <p:spPr>
          <a:xfrm>
            <a:off x="2882224" y="4187024"/>
            <a:ext cx="883576" cy="3871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958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HybridMount</a:t>
            </a:r>
            <a:endParaRPr lang="en-US" altLang="zh-TW" sz="958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zh-TW" altLang="en-US" sz="95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掛載</a:t>
            </a:r>
          </a:p>
        </p:txBody>
      </p:sp>
      <p:pic>
        <p:nvPicPr>
          <p:cNvPr id="9" name="圖片 16" descr="A picture containing clock&#10;&#10;Description generated with very high confidence">
            <a:extLst>
              <a:ext uri="{FF2B5EF4-FFF2-40B4-BE49-F238E27FC236}">
                <a16:creationId xmlns:a16="http://schemas.microsoft.com/office/drawing/2014/main" id="{C92DC9CF-CEC0-4CBE-97D8-CB8AA550BD7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57" y="3400111"/>
            <a:ext cx="785260" cy="7639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" name="矩形: 圓角 183">
            <a:extLst>
              <a:ext uri="{FF2B5EF4-FFF2-40B4-BE49-F238E27FC236}">
                <a16:creationId xmlns:a16="http://schemas.microsoft.com/office/drawing/2014/main" id="{5E23DF9A-A21C-488A-B489-DE6A1925EF86}"/>
              </a:ext>
            </a:extLst>
          </p:cNvPr>
          <p:cNvSpPr/>
          <p:nvPr/>
        </p:nvSpPr>
        <p:spPr>
          <a:xfrm>
            <a:off x="6092291" y="3314945"/>
            <a:ext cx="1013433" cy="1298660"/>
          </a:xfrm>
          <a:prstGeom prst="roundRect">
            <a:avLst>
              <a:gd name="adj" fmla="val 8848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8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987464FF-4276-44B3-BDD4-E75C42BE954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07865" y="3400111"/>
            <a:ext cx="770157" cy="748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5" name="矩形 184">
            <a:extLst>
              <a:ext uri="{FF2B5EF4-FFF2-40B4-BE49-F238E27FC236}">
                <a16:creationId xmlns:a16="http://schemas.microsoft.com/office/drawing/2014/main" id="{C39CD8FF-31AD-406F-A2BD-AFC95F89EAFC}"/>
              </a:ext>
            </a:extLst>
          </p:cNvPr>
          <p:cNvSpPr/>
          <p:nvPr/>
        </p:nvSpPr>
        <p:spPr>
          <a:xfrm>
            <a:off x="6253098" y="4176729"/>
            <a:ext cx="529312" cy="23852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950" err="1">
                <a:solidFill>
                  <a:schemeClr val="tx1">
                    <a:lumMod val="95000"/>
                    <a:lumOff val="5000"/>
                  </a:schemeClr>
                </a:solidFill>
              </a:rPr>
              <a:t>Qfiling</a:t>
            </a:r>
          </a:p>
        </p:txBody>
      </p:sp>
      <p:pic>
        <p:nvPicPr>
          <p:cNvPr id="188" name="圖形 187">
            <a:extLst>
              <a:ext uri="{FF2B5EF4-FFF2-40B4-BE49-F238E27FC236}">
                <a16:creationId xmlns:a16="http://schemas.microsoft.com/office/drawing/2014/main" id="{711D8616-11F3-4EF2-B6CB-D9166A6C207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9696" y="1218286"/>
            <a:ext cx="428706" cy="428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9" name="圖形 188">
            <a:extLst>
              <a:ext uri="{FF2B5EF4-FFF2-40B4-BE49-F238E27FC236}">
                <a16:creationId xmlns:a16="http://schemas.microsoft.com/office/drawing/2014/main" id="{71D58E3D-3817-4768-B7DA-5494BA4602B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19696" y="1828773"/>
            <a:ext cx="428706" cy="428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452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CCB90422-38BF-4ED9-A596-0D61574C2922}"/>
              </a:ext>
            </a:extLst>
          </p:cNvPr>
          <p:cNvSpPr/>
          <p:nvPr/>
        </p:nvSpPr>
        <p:spPr>
          <a:xfrm>
            <a:off x="-64218" y="189667"/>
            <a:ext cx="769856" cy="579182"/>
          </a:xfrm>
          <a:prstGeom prst="roundRect">
            <a:avLst>
              <a:gd name="adj" fmla="val 5458"/>
            </a:avLst>
          </a:prstGeom>
          <a:gradFill>
            <a:gsLst>
              <a:gs pos="0">
                <a:srgbClr val="FC8123"/>
              </a:gs>
              <a:gs pos="100000">
                <a:srgbClr val="F6B21A"/>
              </a:gs>
            </a:gsLst>
            <a:lin ang="5400000" scaled="1"/>
          </a:gra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A4B10-3680-4934-A6BF-C4ADC7221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74" y="178578"/>
            <a:ext cx="8041102" cy="741925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zh-TW" altLang="en-US">
                <a:latin typeface="Arial"/>
                <a:ea typeface="微軟正黑體"/>
                <a:cs typeface="Arial"/>
              </a:rPr>
              <a:t>為您的全文檢索引擎提高工作生產力</a:t>
            </a:r>
            <a:endParaRPr 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EFBF070-A437-4A97-A7E6-DC1E31BA30DA}"/>
              </a:ext>
            </a:extLst>
          </p:cNvPr>
          <p:cNvSpPr/>
          <p:nvPr/>
        </p:nvSpPr>
        <p:spPr>
          <a:xfrm>
            <a:off x="475802" y="1136246"/>
            <a:ext cx="8207674" cy="1205000"/>
          </a:xfrm>
          <a:prstGeom prst="roundRect">
            <a:avLst>
              <a:gd name="adj" fmla="val 7532"/>
            </a:avLst>
          </a:prstGeom>
          <a:gradFill flip="none" rotWithShape="1">
            <a:gsLst>
              <a:gs pos="0">
                <a:srgbClr val="2C6FD0"/>
              </a:gs>
              <a:gs pos="100000">
                <a:srgbClr val="1A4082"/>
              </a:gs>
            </a:gsLst>
            <a:path path="circle">
              <a:fillToRect l="100000" t="100000"/>
            </a:path>
            <a:tileRect r="-100000" b="-100000"/>
          </a:gradFill>
          <a:ln w="19050" cap="flat">
            <a:gradFill flip="none" rotWithShape="1">
              <a:gsLst>
                <a:gs pos="0">
                  <a:srgbClr val="66FFFF">
                    <a:alpha val="0"/>
                  </a:srgbClr>
                </a:gs>
                <a:gs pos="74000">
                  <a:srgbClr val="66FFFF"/>
                </a:gs>
                <a:gs pos="83000">
                  <a:srgbClr val="66FFFF"/>
                </a:gs>
                <a:gs pos="100000">
                  <a:srgbClr val="66FFFF"/>
                </a:gs>
              </a:gsLst>
              <a:lin ang="8100000" scaled="1"/>
              <a:tileRect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3ADE4EE-9A2B-4B2D-BAE7-1782308E6BC4}"/>
              </a:ext>
            </a:extLst>
          </p:cNvPr>
          <p:cNvCxnSpPr>
            <a:cxnSpLocks/>
          </p:cNvCxnSpPr>
          <p:nvPr/>
        </p:nvCxnSpPr>
        <p:spPr>
          <a:xfrm>
            <a:off x="1215721" y="1206953"/>
            <a:ext cx="0" cy="411222"/>
          </a:xfrm>
          <a:prstGeom prst="line">
            <a:avLst/>
          </a:prstGeom>
          <a:ln>
            <a:solidFill>
              <a:srgbClr val="09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960512D9-0E79-44D4-8B0C-62173262AF04}"/>
              </a:ext>
            </a:extLst>
          </p:cNvPr>
          <p:cNvCxnSpPr>
            <a:cxnSpLocks/>
          </p:cNvCxnSpPr>
          <p:nvPr/>
        </p:nvCxnSpPr>
        <p:spPr>
          <a:xfrm>
            <a:off x="1215721" y="1817635"/>
            <a:ext cx="0" cy="411222"/>
          </a:xfrm>
          <a:prstGeom prst="line">
            <a:avLst/>
          </a:prstGeom>
          <a:ln>
            <a:solidFill>
              <a:srgbClr val="09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34">
            <a:extLst>
              <a:ext uri="{FF2B5EF4-FFF2-40B4-BE49-F238E27FC236}">
                <a16:creationId xmlns:a16="http://schemas.microsoft.com/office/drawing/2014/main" id="{09815F0B-25AC-40FB-BB24-CE264D58EE32}"/>
              </a:ext>
            </a:extLst>
          </p:cNvPr>
          <p:cNvSpPr txBox="1"/>
          <p:nvPr/>
        </p:nvSpPr>
        <p:spPr>
          <a:xfrm>
            <a:off x="601618" y="1216830"/>
            <a:ext cx="646243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altLang="zh-CN" sz="1800" b="1">
              <a:solidFill>
                <a:srgbClr val="0093D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Google Shape;294;p35">
            <a:extLst>
              <a:ext uri="{FF2B5EF4-FFF2-40B4-BE49-F238E27FC236}">
                <a16:creationId xmlns:a16="http://schemas.microsoft.com/office/drawing/2014/main" id="{E5B8083A-7FA3-4247-85DD-38BC41603583}"/>
              </a:ext>
            </a:extLst>
          </p:cNvPr>
          <p:cNvSpPr/>
          <p:nvPr/>
        </p:nvSpPr>
        <p:spPr>
          <a:xfrm>
            <a:off x="1351757" y="1763928"/>
            <a:ext cx="7259271" cy="56278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zh-TW" sz="15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QuTScloud</a:t>
            </a:r>
            <a:r>
              <a:rPr lang="en-US" altLang="zh-TW" sz="15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5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 </a:t>
            </a:r>
            <a:r>
              <a:rPr lang="en-US" altLang="zh-TW" sz="1500" err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</a:t>
            </a:r>
            <a:r>
              <a:rPr lang="en-US" altLang="zh-TW" sz="15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5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強大的搜尋解決方案，透過檔案名稱、內容以及後設資料 </a:t>
            </a:r>
            <a:r>
              <a:rPr lang="en-US" altLang="zh-TW" sz="15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(metadata) </a:t>
            </a:r>
            <a:r>
              <a:rPr lang="zh-TW" altLang="en-US" sz="15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即可快速找到所需的檔案。</a:t>
            </a:r>
            <a:endParaRPr lang="en-US" altLang="zh-TW" sz="15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16E7D55-55A9-45D5-A9FE-13DC6C1CDE26}"/>
              </a:ext>
            </a:extLst>
          </p:cNvPr>
          <p:cNvGrpSpPr/>
          <p:nvPr/>
        </p:nvGrpSpPr>
        <p:grpSpPr>
          <a:xfrm>
            <a:off x="480594" y="1468890"/>
            <a:ext cx="8202881" cy="271376"/>
            <a:chOff x="430306" y="1378324"/>
            <a:chExt cx="8087155" cy="271376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2FC8181-AEC2-4A89-8097-3997EE55EDB5}"/>
                </a:ext>
              </a:extLst>
            </p:cNvPr>
            <p:cNvSpPr/>
            <p:nvPr/>
          </p:nvSpPr>
          <p:spPr>
            <a:xfrm rot="16200000">
              <a:off x="4338196" y="-2529566"/>
              <a:ext cx="271376" cy="8087155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58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33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BFAB86D3-0504-4772-8E3F-E88BFCCF6752}"/>
                </a:ext>
              </a:extLst>
            </p:cNvPr>
            <p:cNvCxnSpPr>
              <a:cxnSpLocks/>
            </p:cNvCxnSpPr>
            <p:nvPr/>
          </p:nvCxnSpPr>
          <p:spPr>
            <a:xfrm>
              <a:off x="439074" y="1639044"/>
              <a:ext cx="8066973" cy="0"/>
            </a:xfrm>
            <a:prstGeom prst="line">
              <a:avLst/>
            </a:prstGeom>
            <a:ln>
              <a:solidFill>
                <a:srgbClr val="09F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9">
            <a:extLst>
              <a:ext uri="{FF2B5EF4-FFF2-40B4-BE49-F238E27FC236}">
                <a16:creationId xmlns:a16="http://schemas.microsoft.com/office/drawing/2014/main" id="{7DA626C8-8F88-4E1E-8B3B-908E2B6C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8920" y="2470616"/>
            <a:ext cx="4607443" cy="2310905"/>
          </a:xfrm>
          <a:prstGeom prst="rect">
            <a:avLst/>
          </a:prstGeom>
        </p:spPr>
      </p:pic>
      <p:sp>
        <p:nvSpPr>
          <p:cNvPr id="33" name="矩形 9">
            <a:extLst>
              <a:ext uri="{FF2B5EF4-FFF2-40B4-BE49-F238E27FC236}">
                <a16:creationId xmlns:a16="http://schemas.microsoft.com/office/drawing/2014/main" id="{F895B683-3DEC-49E2-A948-F8A1DDF67D58}"/>
              </a:ext>
            </a:extLst>
          </p:cNvPr>
          <p:cNvSpPr/>
          <p:nvPr/>
        </p:nvSpPr>
        <p:spPr>
          <a:xfrm>
            <a:off x="4113346" y="3171145"/>
            <a:ext cx="479920" cy="633415"/>
          </a:xfrm>
          <a:custGeom>
            <a:avLst/>
            <a:gdLst>
              <a:gd name="connsiteX0" fmla="*/ 0 w 285750"/>
              <a:gd name="connsiteY0" fmla="*/ 0 h 406400"/>
              <a:gd name="connsiteX1" fmla="*/ 285750 w 285750"/>
              <a:gd name="connsiteY1" fmla="*/ 0 h 406400"/>
              <a:gd name="connsiteX2" fmla="*/ 285750 w 285750"/>
              <a:gd name="connsiteY2" fmla="*/ 406400 h 406400"/>
              <a:gd name="connsiteX3" fmla="*/ 0 w 285750"/>
              <a:gd name="connsiteY3" fmla="*/ 406400 h 406400"/>
              <a:gd name="connsiteX4" fmla="*/ 0 w 285750"/>
              <a:gd name="connsiteY4" fmla="*/ 0 h 406400"/>
              <a:gd name="connsiteX0" fmla="*/ 0 w 488950"/>
              <a:gd name="connsiteY0" fmla="*/ 0 h 457200"/>
              <a:gd name="connsiteX1" fmla="*/ 285750 w 488950"/>
              <a:gd name="connsiteY1" fmla="*/ 0 h 457200"/>
              <a:gd name="connsiteX2" fmla="*/ 488950 w 488950"/>
              <a:gd name="connsiteY2" fmla="*/ 457200 h 457200"/>
              <a:gd name="connsiteX3" fmla="*/ 0 w 488950"/>
              <a:gd name="connsiteY3" fmla="*/ 406400 h 457200"/>
              <a:gd name="connsiteX4" fmla="*/ 0 w 488950"/>
              <a:gd name="connsiteY4" fmla="*/ 0 h 457200"/>
              <a:gd name="connsiteX0" fmla="*/ 0 w 527050"/>
              <a:gd name="connsiteY0" fmla="*/ 101600 h 558800"/>
              <a:gd name="connsiteX1" fmla="*/ 527050 w 527050"/>
              <a:gd name="connsiteY1" fmla="*/ 0 h 558800"/>
              <a:gd name="connsiteX2" fmla="*/ 488950 w 527050"/>
              <a:gd name="connsiteY2" fmla="*/ 558800 h 558800"/>
              <a:gd name="connsiteX3" fmla="*/ 0 w 527050"/>
              <a:gd name="connsiteY3" fmla="*/ 508000 h 558800"/>
              <a:gd name="connsiteX4" fmla="*/ 0 w 527050"/>
              <a:gd name="connsiteY4" fmla="*/ 101600 h 558800"/>
              <a:gd name="connsiteX0" fmla="*/ 368300 w 895350"/>
              <a:gd name="connsiteY0" fmla="*/ 101600 h 558800"/>
              <a:gd name="connsiteX1" fmla="*/ 895350 w 895350"/>
              <a:gd name="connsiteY1" fmla="*/ 0 h 558800"/>
              <a:gd name="connsiteX2" fmla="*/ 857250 w 895350"/>
              <a:gd name="connsiteY2" fmla="*/ 558800 h 558800"/>
              <a:gd name="connsiteX3" fmla="*/ 0 w 895350"/>
              <a:gd name="connsiteY3" fmla="*/ 69850 h 558800"/>
              <a:gd name="connsiteX4" fmla="*/ 368300 w 895350"/>
              <a:gd name="connsiteY4" fmla="*/ 101600 h 558800"/>
              <a:gd name="connsiteX0" fmla="*/ 82550 w 895350"/>
              <a:gd name="connsiteY0" fmla="*/ 0 h 660400"/>
              <a:gd name="connsiteX1" fmla="*/ 895350 w 895350"/>
              <a:gd name="connsiteY1" fmla="*/ 101600 h 660400"/>
              <a:gd name="connsiteX2" fmla="*/ 857250 w 895350"/>
              <a:gd name="connsiteY2" fmla="*/ 660400 h 660400"/>
              <a:gd name="connsiteX3" fmla="*/ 0 w 895350"/>
              <a:gd name="connsiteY3" fmla="*/ 171450 h 660400"/>
              <a:gd name="connsiteX4" fmla="*/ 82550 w 895350"/>
              <a:gd name="connsiteY4" fmla="*/ 0 h 660400"/>
              <a:gd name="connsiteX0" fmla="*/ 82550 w 857250"/>
              <a:gd name="connsiteY0" fmla="*/ 57150 h 717550"/>
              <a:gd name="connsiteX1" fmla="*/ 838200 w 857250"/>
              <a:gd name="connsiteY1" fmla="*/ 0 h 717550"/>
              <a:gd name="connsiteX2" fmla="*/ 857250 w 857250"/>
              <a:gd name="connsiteY2" fmla="*/ 717550 h 717550"/>
              <a:gd name="connsiteX3" fmla="*/ 0 w 857250"/>
              <a:gd name="connsiteY3" fmla="*/ 228600 h 717550"/>
              <a:gd name="connsiteX4" fmla="*/ 82550 w 857250"/>
              <a:gd name="connsiteY4" fmla="*/ 57150 h 717550"/>
              <a:gd name="connsiteX0" fmla="*/ 0 w 774700"/>
              <a:gd name="connsiteY0" fmla="*/ 57150 h 717550"/>
              <a:gd name="connsiteX1" fmla="*/ 755650 w 774700"/>
              <a:gd name="connsiteY1" fmla="*/ 0 h 717550"/>
              <a:gd name="connsiteX2" fmla="*/ 774700 w 774700"/>
              <a:gd name="connsiteY2" fmla="*/ 717550 h 717550"/>
              <a:gd name="connsiteX3" fmla="*/ 19050 w 774700"/>
              <a:gd name="connsiteY3" fmla="*/ 279400 h 717550"/>
              <a:gd name="connsiteX4" fmla="*/ 0 w 774700"/>
              <a:gd name="connsiteY4" fmla="*/ 57150 h 717550"/>
              <a:gd name="connsiteX0" fmla="*/ 18285 w 792985"/>
              <a:gd name="connsiteY0" fmla="*/ 57150 h 717550"/>
              <a:gd name="connsiteX1" fmla="*/ 773935 w 792985"/>
              <a:gd name="connsiteY1" fmla="*/ 0 h 717550"/>
              <a:gd name="connsiteX2" fmla="*/ 792985 w 792985"/>
              <a:gd name="connsiteY2" fmla="*/ 717550 h 717550"/>
              <a:gd name="connsiteX3" fmla="*/ 0 w 792985"/>
              <a:gd name="connsiteY3" fmla="*/ 419100 h 717550"/>
              <a:gd name="connsiteX4" fmla="*/ 18285 w 792985"/>
              <a:gd name="connsiteY4" fmla="*/ 57150 h 717550"/>
              <a:gd name="connsiteX0" fmla="*/ 0 w 774700"/>
              <a:gd name="connsiteY0" fmla="*/ 57150 h 717550"/>
              <a:gd name="connsiteX1" fmla="*/ 755650 w 774700"/>
              <a:gd name="connsiteY1" fmla="*/ 0 h 717550"/>
              <a:gd name="connsiteX2" fmla="*/ 774700 w 774700"/>
              <a:gd name="connsiteY2" fmla="*/ 717550 h 717550"/>
              <a:gd name="connsiteX3" fmla="*/ 19050 w 774700"/>
              <a:gd name="connsiteY3" fmla="*/ 425450 h 717550"/>
              <a:gd name="connsiteX4" fmla="*/ 0 w 774700"/>
              <a:gd name="connsiteY4" fmla="*/ 57150 h 717550"/>
              <a:gd name="connsiteX0" fmla="*/ 18285 w 792985"/>
              <a:gd name="connsiteY0" fmla="*/ 57150 h 717550"/>
              <a:gd name="connsiteX1" fmla="*/ 773935 w 792985"/>
              <a:gd name="connsiteY1" fmla="*/ 0 h 717550"/>
              <a:gd name="connsiteX2" fmla="*/ 792985 w 792985"/>
              <a:gd name="connsiteY2" fmla="*/ 717550 h 717550"/>
              <a:gd name="connsiteX3" fmla="*/ 0 w 792985"/>
              <a:gd name="connsiteY3" fmla="*/ 203200 h 717550"/>
              <a:gd name="connsiteX4" fmla="*/ 18285 w 792985"/>
              <a:gd name="connsiteY4" fmla="*/ 5715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985" h="717550">
                <a:moveTo>
                  <a:pt x="18285" y="57150"/>
                </a:moveTo>
                <a:lnTo>
                  <a:pt x="773935" y="0"/>
                </a:lnTo>
                <a:lnTo>
                  <a:pt x="792985" y="717550"/>
                </a:lnTo>
                <a:lnTo>
                  <a:pt x="0" y="203200"/>
                </a:lnTo>
                <a:lnTo>
                  <a:pt x="18285" y="5715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9000">
                <a:schemeClr val="tx1">
                  <a:lumMod val="50000"/>
                  <a:lumOff val="5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CC660F57-FB7B-4958-A0EB-162FBB09DEDD}"/>
              </a:ext>
            </a:extLst>
          </p:cNvPr>
          <p:cNvSpPr/>
          <p:nvPr/>
        </p:nvSpPr>
        <p:spPr>
          <a:xfrm>
            <a:off x="4485080" y="3081219"/>
            <a:ext cx="1935357" cy="670434"/>
          </a:xfrm>
          <a:prstGeom prst="roundRect">
            <a:avLst>
              <a:gd name="adj" fmla="val 8129"/>
            </a:avLst>
          </a:prstGeom>
          <a:solidFill>
            <a:schemeClr val="bg1"/>
          </a:solidFill>
          <a:ln w="19050">
            <a:gradFill>
              <a:gsLst>
                <a:gs pos="0">
                  <a:srgbClr val="1275DE"/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zh-TW" altLang="en-US" sz="11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快速瀏覽出現關鍵字的重點章節，確認為所需要的文件內容後可立即下載或分享。</a:t>
            </a:r>
          </a:p>
        </p:txBody>
      </p:sp>
      <p:sp>
        <p:nvSpPr>
          <p:cNvPr id="35" name="矩形 9">
            <a:extLst>
              <a:ext uri="{FF2B5EF4-FFF2-40B4-BE49-F238E27FC236}">
                <a16:creationId xmlns:a16="http://schemas.microsoft.com/office/drawing/2014/main" id="{2F43AAAC-64D9-4D75-BB5A-3C2AB833CF6D}"/>
              </a:ext>
            </a:extLst>
          </p:cNvPr>
          <p:cNvSpPr/>
          <p:nvPr/>
        </p:nvSpPr>
        <p:spPr>
          <a:xfrm>
            <a:off x="1962865" y="4510085"/>
            <a:ext cx="381476" cy="633415"/>
          </a:xfrm>
          <a:custGeom>
            <a:avLst/>
            <a:gdLst>
              <a:gd name="connsiteX0" fmla="*/ 0 w 285750"/>
              <a:gd name="connsiteY0" fmla="*/ 0 h 406400"/>
              <a:gd name="connsiteX1" fmla="*/ 285750 w 285750"/>
              <a:gd name="connsiteY1" fmla="*/ 0 h 406400"/>
              <a:gd name="connsiteX2" fmla="*/ 285750 w 285750"/>
              <a:gd name="connsiteY2" fmla="*/ 406400 h 406400"/>
              <a:gd name="connsiteX3" fmla="*/ 0 w 285750"/>
              <a:gd name="connsiteY3" fmla="*/ 406400 h 406400"/>
              <a:gd name="connsiteX4" fmla="*/ 0 w 285750"/>
              <a:gd name="connsiteY4" fmla="*/ 0 h 406400"/>
              <a:gd name="connsiteX0" fmla="*/ 0 w 488950"/>
              <a:gd name="connsiteY0" fmla="*/ 0 h 457200"/>
              <a:gd name="connsiteX1" fmla="*/ 285750 w 488950"/>
              <a:gd name="connsiteY1" fmla="*/ 0 h 457200"/>
              <a:gd name="connsiteX2" fmla="*/ 488950 w 488950"/>
              <a:gd name="connsiteY2" fmla="*/ 457200 h 457200"/>
              <a:gd name="connsiteX3" fmla="*/ 0 w 488950"/>
              <a:gd name="connsiteY3" fmla="*/ 406400 h 457200"/>
              <a:gd name="connsiteX4" fmla="*/ 0 w 488950"/>
              <a:gd name="connsiteY4" fmla="*/ 0 h 457200"/>
              <a:gd name="connsiteX0" fmla="*/ 0 w 527050"/>
              <a:gd name="connsiteY0" fmla="*/ 101600 h 558800"/>
              <a:gd name="connsiteX1" fmla="*/ 527050 w 527050"/>
              <a:gd name="connsiteY1" fmla="*/ 0 h 558800"/>
              <a:gd name="connsiteX2" fmla="*/ 488950 w 527050"/>
              <a:gd name="connsiteY2" fmla="*/ 558800 h 558800"/>
              <a:gd name="connsiteX3" fmla="*/ 0 w 527050"/>
              <a:gd name="connsiteY3" fmla="*/ 508000 h 558800"/>
              <a:gd name="connsiteX4" fmla="*/ 0 w 527050"/>
              <a:gd name="connsiteY4" fmla="*/ 101600 h 558800"/>
              <a:gd name="connsiteX0" fmla="*/ 368300 w 895350"/>
              <a:gd name="connsiteY0" fmla="*/ 101600 h 558800"/>
              <a:gd name="connsiteX1" fmla="*/ 895350 w 895350"/>
              <a:gd name="connsiteY1" fmla="*/ 0 h 558800"/>
              <a:gd name="connsiteX2" fmla="*/ 857250 w 895350"/>
              <a:gd name="connsiteY2" fmla="*/ 558800 h 558800"/>
              <a:gd name="connsiteX3" fmla="*/ 0 w 895350"/>
              <a:gd name="connsiteY3" fmla="*/ 69850 h 558800"/>
              <a:gd name="connsiteX4" fmla="*/ 368300 w 895350"/>
              <a:gd name="connsiteY4" fmla="*/ 101600 h 558800"/>
              <a:gd name="connsiteX0" fmla="*/ 82550 w 895350"/>
              <a:gd name="connsiteY0" fmla="*/ 0 h 660400"/>
              <a:gd name="connsiteX1" fmla="*/ 895350 w 895350"/>
              <a:gd name="connsiteY1" fmla="*/ 101600 h 660400"/>
              <a:gd name="connsiteX2" fmla="*/ 857250 w 895350"/>
              <a:gd name="connsiteY2" fmla="*/ 660400 h 660400"/>
              <a:gd name="connsiteX3" fmla="*/ 0 w 895350"/>
              <a:gd name="connsiteY3" fmla="*/ 171450 h 660400"/>
              <a:gd name="connsiteX4" fmla="*/ 82550 w 895350"/>
              <a:gd name="connsiteY4" fmla="*/ 0 h 660400"/>
              <a:gd name="connsiteX0" fmla="*/ 82550 w 857250"/>
              <a:gd name="connsiteY0" fmla="*/ 57150 h 717550"/>
              <a:gd name="connsiteX1" fmla="*/ 838200 w 857250"/>
              <a:gd name="connsiteY1" fmla="*/ 0 h 717550"/>
              <a:gd name="connsiteX2" fmla="*/ 857250 w 857250"/>
              <a:gd name="connsiteY2" fmla="*/ 717550 h 717550"/>
              <a:gd name="connsiteX3" fmla="*/ 0 w 857250"/>
              <a:gd name="connsiteY3" fmla="*/ 228600 h 717550"/>
              <a:gd name="connsiteX4" fmla="*/ 82550 w 857250"/>
              <a:gd name="connsiteY4" fmla="*/ 57150 h 717550"/>
              <a:gd name="connsiteX0" fmla="*/ 0 w 774700"/>
              <a:gd name="connsiteY0" fmla="*/ 57150 h 717550"/>
              <a:gd name="connsiteX1" fmla="*/ 755650 w 774700"/>
              <a:gd name="connsiteY1" fmla="*/ 0 h 717550"/>
              <a:gd name="connsiteX2" fmla="*/ 774700 w 774700"/>
              <a:gd name="connsiteY2" fmla="*/ 717550 h 717550"/>
              <a:gd name="connsiteX3" fmla="*/ 19050 w 774700"/>
              <a:gd name="connsiteY3" fmla="*/ 279400 h 717550"/>
              <a:gd name="connsiteX4" fmla="*/ 0 w 774700"/>
              <a:gd name="connsiteY4" fmla="*/ 57150 h 717550"/>
              <a:gd name="connsiteX0" fmla="*/ 18285 w 792985"/>
              <a:gd name="connsiteY0" fmla="*/ 57150 h 717550"/>
              <a:gd name="connsiteX1" fmla="*/ 773935 w 792985"/>
              <a:gd name="connsiteY1" fmla="*/ 0 h 717550"/>
              <a:gd name="connsiteX2" fmla="*/ 792985 w 792985"/>
              <a:gd name="connsiteY2" fmla="*/ 717550 h 717550"/>
              <a:gd name="connsiteX3" fmla="*/ 0 w 792985"/>
              <a:gd name="connsiteY3" fmla="*/ 419100 h 717550"/>
              <a:gd name="connsiteX4" fmla="*/ 18285 w 792985"/>
              <a:gd name="connsiteY4" fmla="*/ 57150 h 717550"/>
              <a:gd name="connsiteX0" fmla="*/ 0 w 774700"/>
              <a:gd name="connsiteY0" fmla="*/ 57150 h 717550"/>
              <a:gd name="connsiteX1" fmla="*/ 755650 w 774700"/>
              <a:gd name="connsiteY1" fmla="*/ 0 h 717550"/>
              <a:gd name="connsiteX2" fmla="*/ 774700 w 774700"/>
              <a:gd name="connsiteY2" fmla="*/ 717550 h 717550"/>
              <a:gd name="connsiteX3" fmla="*/ 19050 w 774700"/>
              <a:gd name="connsiteY3" fmla="*/ 425450 h 717550"/>
              <a:gd name="connsiteX4" fmla="*/ 0 w 774700"/>
              <a:gd name="connsiteY4" fmla="*/ 57150 h 717550"/>
              <a:gd name="connsiteX0" fmla="*/ 18285 w 792985"/>
              <a:gd name="connsiteY0" fmla="*/ 57150 h 717550"/>
              <a:gd name="connsiteX1" fmla="*/ 773935 w 792985"/>
              <a:gd name="connsiteY1" fmla="*/ 0 h 717550"/>
              <a:gd name="connsiteX2" fmla="*/ 792985 w 792985"/>
              <a:gd name="connsiteY2" fmla="*/ 717550 h 717550"/>
              <a:gd name="connsiteX3" fmla="*/ 0 w 792985"/>
              <a:gd name="connsiteY3" fmla="*/ 203200 h 717550"/>
              <a:gd name="connsiteX4" fmla="*/ 18285 w 792985"/>
              <a:gd name="connsiteY4" fmla="*/ 5715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985" h="717550">
                <a:moveTo>
                  <a:pt x="18285" y="57150"/>
                </a:moveTo>
                <a:lnTo>
                  <a:pt x="773935" y="0"/>
                </a:lnTo>
                <a:lnTo>
                  <a:pt x="792985" y="717550"/>
                </a:lnTo>
                <a:lnTo>
                  <a:pt x="0" y="203200"/>
                </a:lnTo>
                <a:lnTo>
                  <a:pt x="18285" y="57150"/>
                </a:lnTo>
                <a:close/>
              </a:path>
            </a:pathLst>
          </a:custGeom>
          <a:gradFill flip="none" rotWithShape="1">
            <a:gsLst>
              <a:gs pos="21173">
                <a:srgbClr val="CDCDCD">
                  <a:alpha val="41000"/>
                </a:srgbClr>
              </a:gs>
              <a:gs pos="52668">
                <a:srgbClr val="E1E1E1">
                  <a:alpha val="75000"/>
                </a:srgbClr>
              </a:gs>
              <a:gs pos="0">
                <a:schemeClr val="bg1">
                  <a:alpha val="0"/>
                </a:schemeClr>
              </a:gs>
              <a:gs pos="99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EE98F8B4-358B-490E-9AC0-AD48DD3BB936}"/>
              </a:ext>
            </a:extLst>
          </p:cNvPr>
          <p:cNvSpPr/>
          <p:nvPr/>
        </p:nvSpPr>
        <p:spPr>
          <a:xfrm>
            <a:off x="2307872" y="4565443"/>
            <a:ext cx="1591243" cy="491871"/>
          </a:xfrm>
          <a:prstGeom prst="roundRect">
            <a:avLst>
              <a:gd name="adj" fmla="val 8921"/>
            </a:avLst>
          </a:prstGeom>
          <a:solidFill>
            <a:schemeClr val="bg1"/>
          </a:solidFill>
          <a:ln w="19050">
            <a:gradFill>
              <a:gsLst>
                <a:gs pos="100000">
                  <a:srgbClr val="0070C0"/>
                </a:gs>
                <a:gs pos="0">
                  <a:srgbClr val="1275D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zh-TW" altLang="en-US" sz="11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不需安裝其它套件即可檢視文件內容。</a:t>
            </a:r>
          </a:p>
        </p:txBody>
      </p:sp>
      <p:sp>
        <p:nvSpPr>
          <p:cNvPr id="37" name="Google Shape;294;p35">
            <a:extLst>
              <a:ext uri="{FF2B5EF4-FFF2-40B4-BE49-F238E27FC236}">
                <a16:creationId xmlns:a16="http://schemas.microsoft.com/office/drawing/2014/main" id="{35A2A95E-9261-467A-BF96-3AE337B417D4}"/>
              </a:ext>
            </a:extLst>
          </p:cNvPr>
          <p:cNvSpPr/>
          <p:nvPr/>
        </p:nvSpPr>
        <p:spPr>
          <a:xfrm>
            <a:off x="1334755" y="1262997"/>
            <a:ext cx="7147047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擁有海量文件的大型企業，在稽核過程中 希望透過特定關鍵字快速找到文件。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0178A1A-6726-4968-9419-D4F877BDE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176"/>
          <a:stretch/>
        </p:blipFill>
        <p:spPr>
          <a:xfrm>
            <a:off x="5377438" y="3965673"/>
            <a:ext cx="845562" cy="977265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DCA89832-A775-43AB-8CF3-1693674BCD03}"/>
              </a:ext>
            </a:extLst>
          </p:cNvPr>
          <p:cNvSpPr/>
          <p:nvPr/>
        </p:nvSpPr>
        <p:spPr>
          <a:xfrm>
            <a:off x="59182" y="20629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使用案例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91C56A5-66B1-415D-A131-F805E03677A1}"/>
              </a:ext>
            </a:extLst>
          </p:cNvPr>
          <p:cNvSpPr/>
          <p:nvPr/>
        </p:nvSpPr>
        <p:spPr>
          <a:xfrm>
            <a:off x="146458" y="28425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F1E148F9-6FA4-4C50-8C5B-8605EA2A6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5347" y="4258753"/>
            <a:ext cx="1784173" cy="446043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D9CEB739-D6A5-4BEA-8D51-CB2DB362A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799" y="1216830"/>
            <a:ext cx="428706" cy="428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E9E28E54-8DE4-4F01-A238-63F1E3865C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99" y="1827317"/>
            <a:ext cx="428706" cy="428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120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412B2E95-4794-4921-80E7-C5F5743A777F}"/>
              </a:ext>
            </a:extLst>
          </p:cNvPr>
          <p:cNvSpPr/>
          <p:nvPr/>
        </p:nvSpPr>
        <p:spPr>
          <a:xfrm>
            <a:off x="-64218" y="189667"/>
            <a:ext cx="769856" cy="579182"/>
          </a:xfrm>
          <a:prstGeom prst="roundRect">
            <a:avLst>
              <a:gd name="adj" fmla="val 5458"/>
            </a:avLst>
          </a:prstGeom>
          <a:gradFill>
            <a:gsLst>
              <a:gs pos="0">
                <a:srgbClr val="FC8123"/>
              </a:gs>
              <a:gs pos="100000">
                <a:srgbClr val="F6B21A"/>
              </a:gs>
            </a:gsLst>
            <a:lin ang="5400000" scaled="1"/>
          </a:gra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893" y="261585"/>
            <a:ext cx="8642607" cy="480848"/>
          </a:xfrm>
        </p:spPr>
        <p:txBody>
          <a:bodyPr>
            <a:no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雲上的災難備援機</a:t>
            </a: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4BBE0171-D5E6-484F-A36F-84A29C2294CA}"/>
              </a:ext>
            </a:extLst>
          </p:cNvPr>
          <p:cNvSpPr/>
          <p:nvPr/>
        </p:nvSpPr>
        <p:spPr>
          <a:xfrm>
            <a:off x="331000" y="1118708"/>
            <a:ext cx="8482000" cy="1256231"/>
          </a:xfrm>
          <a:prstGeom prst="roundRect">
            <a:avLst>
              <a:gd name="adj" fmla="val 7231"/>
            </a:avLst>
          </a:prstGeom>
          <a:gradFill flip="none" rotWithShape="1">
            <a:gsLst>
              <a:gs pos="100000">
                <a:srgbClr val="1B4082"/>
              </a:gs>
              <a:gs pos="0">
                <a:srgbClr val="2C6FD0"/>
              </a:gs>
            </a:gsLst>
            <a:path path="circle">
              <a:fillToRect l="100000" t="100000"/>
            </a:path>
            <a:tileRect r="-100000" b="-100000"/>
          </a:gradFill>
          <a:ln w="19050" cap="flat">
            <a:gradFill flip="none" rotWithShape="1">
              <a:gsLst>
                <a:gs pos="0">
                  <a:srgbClr val="66FFFF">
                    <a:alpha val="0"/>
                  </a:srgbClr>
                </a:gs>
                <a:gs pos="74000">
                  <a:srgbClr val="66FFFF"/>
                </a:gs>
                <a:gs pos="83000">
                  <a:srgbClr val="66FFFF"/>
                </a:gs>
                <a:gs pos="100000">
                  <a:srgbClr val="66FFFF"/>
                </a:gs>
              </a:gsLst>
              <a:lin ang="8100000" scaled="1"/>
              <a:tileRect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id="{E81A80B3-DDD1-437B-A01A-EC6BBD9D7C0B}"/>
              </a:ext>
            </a:extLst>
          </p:cNvPr>
          <p:cNvCxnSpPr>
            <a:cxnSpLocks/>
          </p:cNvCxnSpPr>
          <p:nvPr/>
        </p:nvCxnSpPr>
        <p:spPr>
          <a:xfrm>
            <a:off x="1095650" y="1216606"/>
            <a:ext cx="0" cy="428705"/>
          </a:xfrm>
          <a:prstGeom prst="line">
            <a:avLst/>
          </a:prstGeom>
          <a:ln>
            <a:solidFill>
              <a:srgbClr val="09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33400625-565F-4004-BB7B-6EFC4E8F6D8D}"/>
              </a:ext>
            </a:extLst>
          </p:cNvPr>
          <p:cNvCxnSpPr>
            <a:cxnSpLocks/>
          </p:cNvCxnSpPr>
          <p:nvPr/>
        </p:nvCxnSpPr>
        <p:spPr>
          <a:xfrm>
            <a:off x="1095650" y="1851489"/>
            <a:ext cx="0" cy="428705"/>
          </a:xfrm>
          <a:prstGeom prst="line">
            <a:avLst/>
          </a:prstGeom>
          <a:ln>
            <a:solidFill>
              <a:srgbClr val="09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文字方塊 34">
            <a:extLst>
              <a:ext uri="{FF2B5EF4-FFF2-40B4-BE49-F238E27FC236}">
                <a16:creationId xmlns:a16="http://schemas.microsoft.com/office/drawing/2014/main" id="{144CE02B-8522-4F20-A15D-DE1299FB2614}"/>
              </a:ext>
            </a:extLst>
          </p:cNvPr>
          <p:cNvSpPr txBox="1"/>
          <p:nvPr/>
        </p:nvSpPr>
        <p:spPr>
          <a:xfrm>
            <a:off x="461021" y="1199293"/>
            <a:ext cx="667842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altLang="zh-CN" sz="1800" b="1">
              <a:solidFill>
                <a:srgbClr val="0093D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7" name="Google Shape;294;p35">
            <a:extLst>
              <a:ext uri="{FF2B5EF4-FFF2-40B4-BE49-F238E27FC236}">
                <a16:creationId xmlns:a16="http://schemas.microsoft.com/office/drawing/2014/main" id="{A62AF236-54CE-4192-88CD-C9E4A4B26676}"/>
              </a:ext>
            </a:extLst>
          </p:cNvPr>
          <p:cNvSpPr/>
          <p:nvPr/>
        </p:nvSpPr>
        <p:spPr>
          <a:xfrm>
            <a:off x="1235138" y="1790417"/>
            <a:ext cx="7471610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8" name="矩形 39">
            <a:extLst>
              <a:ext uri="{FF2B5EF4-FFF2-40B4-BE49-F238E27FC236}">
                <a16:creationId xmlns:a16="http://schemas.microsoft.com/office/drawing/2014/main" id="{8F0BCA73-8742-43E8-B67A-9FD8A8907903}"/>
              </a:ext>
            </a:extLst>
          </p:cNvPr>
          <p:cNvSpPr/>
          <p:nvPr/>
        </p:nvSpPr>
        <p:spPr>
          <a:xfrm>
            <a:off x="1155488" y="1281611"/>
            <a:ext cx="7576760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70"/>
            <a:r>
              <a:rPr lang="zh-TW" altLang="en-US" sz="1600">
                <a:solidFill>
                  <a:schemeClr val="bg1"/>
                </a:solidFill>
                <a:ea typeface="微軟正黑體"/>
              </a:rPr>
              <a:t>儲存空間需要有足夠的保護且當儲存空間發生意外時，需要有效率的災難復原方法</a:t>
            </a:r>
            <a:endParaRPr lang="en-US" altLang="zh-CN" sz="160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236" name="矩形 39">
            <a:extLst>
              <a:ext uri="{FF2B5EF4-FFF2-40B4-BE49-F238E27FC236}">
                <a16:creationId xmlns:a16="http://schemas.microsoft.com/office/drawing/2014/main" id="{8F0BCA73-8742-43E8-B67A-9FD8A8907903}"/>
              </a:ext>
            </a:extLst>
          </p:cNvPr>
          <p:cNvSpPr/>
          <p:nvPr/>
        </p:nvSpPr>
        <p:spPr>
          <a:xfrm>
            <a:off x="1194140" y="1773735"/>
            <a:ext cx="7374055" cy="55983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70">
              <a:lnSpc>
                <a:spcPts val="1900"/>
              </a:lnSpc>
            </a:pPr>
            <a:r>
              <a:rPr lang="en-US" altLang="zh-TW">
                <a:solidFill>
                  <a:schemeClr val="bg1"/>
                </a:solidFill>
                <a:ea typeface="微軟正黑體"/>
              </a:rPr>
              <a:t>IT </a:t>
            </a:r>
            <a:r>
              <a:rPr lang="zh-TW" altLang="en-US">
                <a:solidFill>
                  <a:schemeClr val="bg1"/>
                </a:solidFill>
                <a:ea typeface="微軟正黑體"/>
              </a:rPr>
              <a:t>團隊可透過雲 </a:t>
            </a:r>
            <a:r>
              <a:rPr lang="en-US" altLang="zh-TW">
                <a:solidFill>
                  <a:schemeClr val="bg1"/>
                </a:solidFill>
                <a:ea typeface="微軟正黑體"/>
              </a:rPr>
              <a:t>NAS</a:t>
            </a:r>
            <a:r>
              <a:rPr lang="zh-TW" altLang="en-US">
                <a:solidFill>
                  <a:schemeClr val="bg1"/>
                </a:solidFill>
                <a:ea typeface="微軟正黑體"/>
              </a:rPr>
              <a:t>內建的備份機制定期備份主儲存上的資料至公有雲上作為異地備援，當意外發生時可立在雲 </a:t>
            </a:r>
            <a:r>
              <a:rPr lang="en-US" altLang="zh-TW">
                <a:solidFill>
                  <a:schemeClr val="bg1"/>
                </a:solidFill>
                <a:ea typeface="微軟正黑體"/>
              </a:rPr>
              <a:t>NAS </a:t>
            </a:r>
            <a:r>
              <a:rPr lang="zh-TW" altLang="en-US">
                <a:solidFill>
                  <a:schemeClr val="bg1"/>
                </a:solidFill>
                <a:ea typeface="微軟正黑體"/>
              </a:rPr>
              <a:t>上復原資料。</a:t>
            </a:r>
            <a:endParaRPr lang="en-US" altLang="zh-CN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59990B2-0C61-4123-9709-5B1787C009FE}"/>
              </a:ext>
            </a:extLst>
          </p:cNvPr>
          <p:cNvSpPr/>
          <p:nvPr/>
        </p:nvSpPr>
        <p:spPr>
          <a:xfrm>
            <a:off x="59182" y="206291"/>
            <a:ext cx="5950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使用案例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843A6EF-600A-4856-BBBD-A29E6A340BEE}"/>
              </a:ext>
            </a:extLst>
          </p:cNvPr>
          <p:cNvSpPr/>
          <p:nvPr/>
        </p:nvSpPr>
        <p:spPr>
          <a:xfrm>
            <a:off x="146458" y="28425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F8BDB59C-548C-4617-A13E-345D93B83A19}"/>
              </a:ext>
            </a:extLst>
          </p:cNvPr>
          <p:cNvGrpSpPr/>
          <p:nvPr/>
        </p:nvGrpSpPr>
        <p:grpSpPr>
          <a:xfrm>
            <a:off x="330985" y="1478621"/>
            <a:ext cx="8482000" cy="271376"/>
            <a:chOff x="430306" y="1378324"/>
            <a:chExt cx="8087155" cy="271376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47CBC624-EAD6-4701-8AED-B214DBEF495B}"/>
                </a:ext>
              </a:extLst>
            </p:cNvPr>
            <p:cNvSpPr/>
            <p:nvPr/>
          </p:nvSpPr>
          <p:spPr>
            <a:xfrm rot="16200000">
              <a:off x="4338196" y="-2529566"/>
              <a:ext cx="271376" cy="8087155"/>
            </a:xfrm>
            <a:prstGeom prst="rect">
              <a:avLst/>
            </a:prstGeom>
            <a:gradFill>
              <a:gsLst>
                <a:gs pos="0">
                  <a:schemeClr val="tx1">
                    <a:alpha val="20000"/>
                  </a:schemeClr>
                </a:gs>
                <a:gs pos="58000">
                  <a:schemeClr val="tx1">
                    <a:lumMod val="50000"/>
                    <a:lumOff val="5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33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297F26CF-157A-413C-B5D0-F92FC4E4AF27}"/>
                </a:ext>
              </a:extLst>
            </p:cNvPr>
            <p:cNvCxnSpPr>
              <a:cxnSpLocks/>
            </p:cNvCxnSpPr>
            <p:nvPr/>
          </p:nvCxnSpPr>
          <p:spPr>
            <a:xfrm>
              <a:off x="439074" y="1639044"/>
              <a:ext cx="8066973" cy="0"/>
            </a:xfrm>
            <a:prstGeom prst="line">
              <a:avLst/>
            </a:prstGeom>
            <a:ln>
              <a:solidFill>
                <a:srgbClr val="09F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圖片 3" descr="一張含有 房間 的圖片&#10;&#10;自動產生的描述">
            <a:extLst>
              <a:ext uri="{FF2B5EF4-FFF2-40B4-BE49-F238E27FC236}">
                <a16:creationId xmlns:a16="http://schemas.microsoft.com/office/drawing/2014/main" id="{933576B5-AFDE-409F-A35D-F43125ACC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212" y="2753902"/>
            <a:ext cx="4757519" cy="23239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33AD16A-6E83-4AB3-A960-0A5ED8E7F6B0}"/>
              </a:ext>
            </a:extLst>
          </p:cNvPr>
          <p:cNvSpPr/>
          <p:nvPr/>
        </p:nvSpPr>
        <p:spPr>
          <a:xfrm>
            <a:off x="3962533" y="2499467"/>
            <a:ext cx="1396536" cy="3000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350">
                <a:ea typeface="微軟正黑體"/>
              </a:rPr>
              <a:t>火災等天然災害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D66CE1B-4794-4248-8215-0552C763EC8C}"/>
              </a:ext>
            </a:extLst>
          </p:cNvPr>
          <p:cNvSpPr/>
          <p:nvPr/>
        </p:nvSpPr>
        <p:spPr>
          <a:xfrm>
            <a:off x="5924563" y="3022114"/>
            <a:ext cx="1050288" cy="3000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350">
                <a:ea typeface="微軟正黑體"/>
              </a:rPr>
              <a:t>伺服器異常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19AA8E1-220A-4856-A7BD-DCE5A52E45A2}"/>
              </a:ext>
            </a:extLst>
          </p:cNvPr>
          <p:cNvSpPr/>
          <p:nvPr/>
        </p:nvSpPr>
        <p:spPr>
          <a:xfrm>
            <a:off x="6701508" y="3641120"/>
            <a:ext cx="877163" cy="3000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350">
                <a:ea typeface="微軟正黑體"/>
              </a:rPr>
              <a:t>異常斷電</a:t>
            </a:r>
            <a:endParaRPr lang="zh-TW" altLang="en-US" sz="135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FBBAEA3-8EFB-415C-BA7C-80C81059BE8E}"/>
              </a:ext>
            </a:extLst>
          </p:cNvPr>
          <p:cNvSpPr/>
          <p:nvPr/>
        </p:nvSpPr>
        <p:spPr>
          <a:xfrm>
            <a:off x="865628" y="3491767"/>
            <a:ext cx="1742785" cy="3000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350">
                <a:ea typeface="微軟正黑體"/>
              </a:rPr>
              <a:t>程式錯誤或病毒感染</a:t>
            </a:r>
            <a:endParaRPr lang="zh-TW" altLang="en-US" sz="135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D587BD0-6A4E-46E6-91DC-F974F136C274}"/>
              </a:ext>
            </a:extLst>
          </p:cNvPr>
          <p:cNvSpPr/>
          <p:nvPr/>
        </p:nvSpPr>
        <p:spPr>
          <a:xfrm>
            <a:off x="500285" y="4462669"/>
            <a:ext cx="1569660" cy="3000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350">
                <a:ea typeface="微軟正黑體"/>
              </a:rPr>
              <a:t>非預期的系統更新</a:t>
            </a:r>
            <a:endParaRPr lang="zh-TW" altLang="en-US" sz="135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0B03AC6-D0FC-409A-B275-1F2D8CBE7C9D}"/>
              </a:ext>
            </a:extLst>
          </p:cNvPr>
          <p:cNvSpPr/>
          <p:nvPr/>
        </p:nvSpPr>
        <p:spPr>
          <a:xfrm>
            <a:off x="7012730" y="4477058"/>
            <a:ext cx="877163" cy="3000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350">
                <a:ea typeface="微軟正黑體"/>
              </a:rPr>
              <a:t>人為錯誤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9C34442-E676-4A37-A6F4-2D4A7568EFE5}"/>
              </a:ext>
            </a:extLst>
          </p:cNvPr>
          <p:cNvSpPr/>
          <p:nvPr/>
        </p:nvSpPr>
        <p:spPr>
          <a:xfrm>
            <a:off x="2332349" y="2870934"/>
            <a:ext cx="877163" cy="3000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350">
                <a:ea typeface="微軟正黑體"/>
              </a:rPr>
              <a:t>駭客攻擊</a:t>
            </a:r>
            <a:endParaRPr lang="zh-TW" altLang="en-US" sz="1350"/>
          </a:p>
        </p:txBody>
      </p:sp>
      <p:pic>
        <p:nvPicPr>
          <p:cNvPr id="39" name="圖形 38">
            <a:extLst>
              <a:ext uri="{FF2B5EF4-FFF2-40B4-BE49-F238E27FC236}">
                <a16:creationId xmlns:a16="http://schemas.microsoft.com/office/drawing/2014/main" id="{E2FFB572-D092-42BB-85DB-4AA03CC38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696" y="1218286"/>
            <a:ext cx="428706" cy="428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9858E27D-462D-4ACD-A701-E0ED1CB40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696" y="1828773"/>
            <a:ext cx="428706" cy="428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707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0863F04-1BFB-4C65-80CF-3CCDC9A043A2}"/>
              </a:ext>
            </a:extLst>
          </p:cNvPr>
          <p:cNvSpPr/>
          <p:nvPr/>
        </p:nvSpPr>
        <p:spPr>
          <a:xfrm>
            <a:off x="-248652" y="1620972"/>
            <a:ext cx="530449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5000">
                <a:solidFill>
                  <a:schemeClr val="bg1"/>
                </a:solidFill>
                <a:ea typeface="微軟正黑體"/>
              </a:rPr>
              <a:t>實際展示</a:t>
            </a:r>
            <a:endParaRPr lang="en-US" altLang="zh-TW" sz="5000">
              <a:solidFill>
                <a:schemeClr val="bg1"/>
              </a:solidFill>
              <a:ea typeface="微軟正黑體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6A10EDB8-69FB-42B7-A8CF-7689F4E00A67}"/>
              </a:ext>
            </a:extLst>
          </p:cNvPr>
          <p:cNvCxnSpPr>
            <a:cxnSpLocks/>
          </p:cNvCxnSpPr>
          <p:nvPr/>
        </p:nvCxnSpPr>
        <p:spPr>
          <a:xfrm>
            <a:off x="1204338" y="2566307"/>
            <a:ext cx="245745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>
            <a:extLst>
              <a:ext uri="{FF2B5EF4-FFF2-40B4-BE49-F238E27FC236}">
                <a16:creationId xmlns:a16="http://schemas.microsoft.com/office/drawing/2014/main" id="{ED3367A9-5CC2-42D8-8A30-E3ED913FE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7385" y="2966738"/>
            <a:ext cx="2056623" cy="3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3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1334F1B7-EEBD-4C76-84CC-62706C4F0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040" y="1403144"/>
            <a:ext cx="3701198" cy="812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0BC14FDD-3A3C-4B0E-87ED-CB1D825F0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1" y="3461002"/>
            <a:ext cx="3457188" cy="68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B911150C-5A92-4693-8CF4-788583087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92" y="1460212"/>
            <a:ext cx="3457188" cy="68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13E7D609-57B1-413D-A052-72A8D7D15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38" y="0"/>
            <a:ext cx="882195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TW">
                <a:latin typeface="Arial"/>
                <a:ea typeface="微軟正黑體"/>
                <a:cs typeface="Arial"/>
              </a:rPr>
              <a:t>實際展示</a:t>
            </a:r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4FECFFE-2E92-4B91-80C2-704E10121039}"/>
              </a:ext>
            </a:extLst>
          </p:cNvPr>
          <p:cNvSpPr/>
          <p:nvPr/>
        </p:nvSpPr>
        <p:spPr>
          <a:xfrm>
            <a:off x="953258" y="1609377"/>
            <a:ext cx="3679330" cy="34624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50" b="1" err="1">
                <a:solidFill>
                  <a:schemeClr val="bg1"/>
                </a:solidFill>
              </a:rPr>
              <a:t>如何在</a:t>
            </a:r>
            <a:r>
              <a:rPr lang="en-US" altLang="zh-TW" sz="1650" b="1">
                <a:solidFill>
                  <a:schemeClr val="bg1"/>
                </a:solidFill>
              </a:rPr>
              <a:t> AWS </a:t>
            </a:r>
            <a:r>
              <a:rPr lang="en-US" altLang="zh-TW" sz="1650" b="1" err="1">
                <a:solidFill>
                  <a:schemeClr val="bg1"/>
                </a:solidFill>
              </a:rPr>
              <a:t>上部署</a:t>
            </a:r>
            <a:r>
              <a:rPr lang="en-US" altLang="zh-TW" sz="1650" b="1">
                <a:solidFill>
                  <a:schemeClr val="bg1"/>
                </a:solidFill>
              </a:rPr>
              <a:t> </a:t>
            </a:r>
            <a:r>
              <a:rPr lang="en-US" altLang="zh-TW" sz="1650" b="1" err="1">
                <a:solidFill>
                  <a:schemeClr val="bg1"/>
                </a:solidFill>
              </a:rPr>
              <a:t>QuTScloud</a:t>
            </a:r>
            <a:r>
              <a:rPr lang="en-US" altLang="zh-TW" sz="165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0E046C-0B70-4288-B193-7F23FB3D2AE0}"/>
              </a:ext>
            </a:extLst>
          </p:cNvPr>
          <p:cNvSpPr/>
          <p:nvPr/>
        </p:nvSpPr>
        <p:spPr>
          <a:xfrm>
            <a:off x="5311579" y="1488311"/>
            <a:ext cx="3817549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50" b="1" err="1">
                <a:solidFill>
                  <a:schemeClr val="bg1"/>
                </a:solidFill>
              </a:rPr>
              <a:t>用戶故事</a:t>
            </a:r>
            <a:r>
              <a:rPr lang="en-US" altLang="zh-TW" sz="1650" b="1">
                <a:solidFill>
                  <a:schemeClr val="bg1"/>
                </a:solidFill>
              </a:rPr>
              <a:t>：</a:t>
            </a:r>
          </a:p>
          <a:p>
            <a:r>
              <a:rPr lang="en-US" altLang="zh-TW" sz="1650" b="1" err="1">
                <a:solidFill>
                  <a:schemeClr val="bg1"/>
                </a:solidFill>
              </a:rPr>
              <a:t>多雲資料集中管理的企業雲網關</a:t>
            </a:r>
            <a:endParaRPr lang="en-US" altLang="zh-TW" sz="1650" b="1">
              <a:solidFill>
                <a:schemeClr val="bg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B4B149E-8E4E-4E30-8B49-89DCB6CDB5DA}"/>
              </a:ext>
            </a:extLst>
          </p:cNvPr>
          <p:cNvSpPr/>
          <p:nvPr/>
        </p:nvSpPr>
        <p:spPr>
          <a:xfrm>
            <a:off x="953258" y="3626642"/>
            <a:ext cx="2742193" cy="34624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50" b="1" err="1">
                <a:solidFill>
                  <a:schemeClr val="bg1"/>
                </a:solidFill>
              </a:rPr>
              <a:t>初始化</a:t>
            </a:r>
            <a:r>
              <a:rPr lang="en-US" altLang="zh-TW" sz="1650" b="1">
                <a:solidFill>
                  <a:schemeClr val="bg1"/>
                </a:solidFill>
              </a:rPr>
              <a:t> </a:t>
            </a:r>
            <a:r>
              <a:rPr lang="en-US" altLang="zh-TW" sz="1650" b="1" err="1">
                <a:solidFill>
                  <a:schemeClr val="bg1"/>
                </a:solidFill>
              </a:rPr>
              <a:t>QuTScloud</a:t>
            </a:r>
            <a:endParaRPr lang="en-US" altLang="zh-TW" sz="1650" b="1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85D7D7-03EA-4ABE-9162-3A6B0EA8196D}"/>
              </a:ext>
            </a:extLst>
          </p:cNvPr>
          <p:cNvSpPr/>
          <p:nvPr/>
        </p:nvSpPr>
        <p:spPr>
          <a:xfrm>
            <a:off x="788401" y="2206629"/>
            <a:ext cx="4572000" cy="728084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285750" indent="-285750">
              <a:lnSpc>
                <a:spcPts val="1700"/>
              </a:lnSpc>
              <a:buFont typeface="Arial"/>
              <a:buChar char="•"/>
            </a:pPr>
            <a:r>
              <a:rPr lang="zh-TW" sz="1300"/>
              <a:t>建立一個 EC2 實例 (instance)</a:t>
            </a:r>
            <a:endParaRPr lang="en-US" altLang="zh-TW"/>
          </a:p>
          <a:p>
            <a:pPr marL="285750" indent="-285750">
              <a:lnSpc>
                <a:spcPts val="1700"/>
              </a:lnSpc>
              <a:buFont typeface="Arial"/>
              <a:buChar char="•"/>
            </a:pPr>
            <a:r>
              <a:rPr lang="zh-TW" altLang="en-US" sz="1300"/>
              <a:t>購買產品授權</a:t>
            </a:r>
            <a:endParaRPr lang="en-US" altLang="zh-TW"/>
          </a:p>
          <a:p>
            <a:pPr marL="285750" indent="-285750">
              <a:lnSpc>
                <a:spcPts val="1700"/>
              </a:lnSpc>
              <a:buFont typeface="Arial"/>
              <a:buChar char="•"/>
            </a:pPr>
            <a:r>
              <a:rPr lang="zh-TW" altLang="en-US" sz="1300"/>
              <a:t>啟用產品授權並輸入授權碼</a:t>
            </a:r>
            <a:endParaRPr lang="en-US" altLang="zh-TW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87FF768-4F25-485D-9C81-783FBEAFFCEE}"/>
              </a:ext>
            </a:extLst>
          </p:cNvPr>
          <p:cNvSpPr/>
          <p:nvPr/>
        </p:nvSpPr>
        <p:spPr>
          <a:xfrm>
            <a:off x="856135" y="4216629"/>
            <a:ext cx="4572000" cy="729815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/>
              <a:t>建立儲存持與磁碟區</a:t>
            </a:r>
            <a:endParaRPr lang="en-US"/>
          </a:p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/>
              <a:t>從 AWS Console 新增</a:t>
            </a:r>
            <a:r>
              <a:rPr lang="en-US" sz="1300"/>
              <a:t>磁碟區</a:t>
            </a:r>
            <a:endParaRPr lang="en-US"/>
          </a:p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/>
              <a:t>建立 RAID 組態</a:t>
            </a:r>
            <a:endParaRPr lang="zh-TW" altLang="en-US" sz="130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630D2BB-129D-497B-B888-14D4AC89922A}"/>
              </a:ext>
            </a:extLst>
          </p:cNvPr>
          <p:cNvSpPr/>
          <p:nvPr/>
        </p:nvSpPr>
        <p:spPr>
          <a:xfrm>
            <a:off x="5063062" y="2239932"/>
            <a:ext cx="4572000" cy="72802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 err="1"/>
              <a:t>下載並安裝</a:t>
            </a:r>
            <a:r>
              <a:rPr lang="en-US" altLang="zh-TW" sz="1300"/>
              <a:t> </a:t>
            </a:r>
            <a:r>
              <a:rPr lang="en-US" altLang="zh-TW" sz="1300" err="1"/>
              <a:t>HybridMount</a:t>
            </a:r>
            <a:endParaRPr lang="en-US" altLang="zh-TW" sz="1300"/>
          </a:p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 err="1"/>
              <a:t>與公有雲如</a:t>
            </a:r>
            <a:r>
              <a:rPr lang="en-US" altLang="zh-TW" sz="1300"/>
              <a:t> AWS S3、Azure、Dropbox </a:t>
            </a:r>
            <a:r>
              <a:rPr lang="en-US" altLang="zh-TW" sz="1300" err="1"/>
              <a:t>建立連線</a:t>
            </a:r>
            <a:endParaRPr lang="en-US" altLang="zh-TW" sz="1300"/>
          </a:p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 err="1"/>
              <a:t>透過</a:t>
            </a:r>
            <a:r>
              <a:rPr lang="en-US" altLang="zh-TW" sz="1300"/>
              <a:t> File Station </a:t>
            </a:r>
            <a:r>
              <a:rPr lang="en-US" altLang="zh-TW" sz="1300" err="1"/>
              <a:t>集中管理散佈在多雲的資料</a:t>
            </a:r>
            <a:endParaRPr lang="en-US" altLang="zh-TW" sz="1300"/>
          </a:p>
        </p:txBody>
      </p:sp>
      <p:pic>
        <p:nvPicPr>
          <p:cNvPr id="40" name="圖片 39" descr="一張含有 物件 的圖片&#10;&#10;描述是以高可信度產生">
            <a:extLst>
              <a:ext uri="{FF2B5EF4-FFF2-40B4-BE49-F238E27FC236}">
                <a16:creationId xmlns:a16="http://schemas.microsoft.com/office/drawing/2014/main" id="{E489DB78-A60F-45BB-9563-4023BC999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73" y="1452139"/>
            <a:ext cx="719009" cy="719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Google Shape;69;p15">
            <a:extLst>
              <a:ext uri="{FF2B5EF4-FFF2-40B4-BE49-F238E27FC236}">
                <a16:creationId xmlns:a16="http://schemas.microsoft.com/office/drawing/2014/main" id="{F926B9A7-1B72-45A3-801A-C4F963CB5AD5}"/>
              </a:ext>
            </a:extLst>
          </p:cNvPr>
          <p:cNvSpPr txBox="1"/>
          <p:nvPr/>
        </p:nvSpPr>
        <p:spPr>
          <a:xfrm>
            <a:off x="457602" y="1479025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>
                <a:solidFill>
                  <a:schemeClr val="tx1"/>
                </a:solidFill>
                <a:latin typeface="Arial" panose="020B0604020202020204" pitchFamily="34" charset="0"/>
                <a:ea typeface="Impact"/>
                <a:cs typeface="Arial" panose="020B0604020202020204" pitchFamily="34" charset="0"/>
                <a:sym typeface="Impact"/>
              </a:rPr>
              <a:t>1</a:t>
            </a:r>
          </a:p>
        </p:txBody>
      </p:sp>
      <p:pic>
        <p:nvPicPr>
          <p:cNvPr id="41" name="圖片 40" descr="一張含有 物件 的圖片&#10;&#10;描述是以高可信度產生">
            <a:extLst>
              <a:ext uri="{FF2B5EF4-FFF2-40B4-BE49-F238E27FC236}">
                <a16:creationId xmlns:a16="http://schemas.microsoft.com/office/drawing/2014/main" id="{49CDB3C6-AD0B-4777-AC7B-5CD06BF68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4" y="3452738"/>
            <a:ext cx="719009" cy="719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69;p15">
            <a:extLst>
              <a:ext uri="{FF2B5EF4-FFF2-40B4-BE49-F238E27FC236}">
                <a16:creationId xmlns:a16="http://schemas.microsoft.com/office/drawing/2014/main" id="{155547BF-D240-4B3C-B7D1-F4826EED8388}"/>
              </a:ext>
            </a:extLst>
          </p:cNvPr>
          <p:cNvSpPr txBox="1"/>
          <p:nvPr/>
        </p:nvSpPr>
        <p:spPr>
          <a:xfrm>
            <a:off x="449763" y="3479624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>
                <a:solidFill>
                  <a:schemeClr val="tx1"/>
                </a:solidFill>
                <a:latin typeface="Arial" panose="020B0604020202020204" pitchFamily="34" charset="0"/>
                <a:ea typeface="Impact"/>
                <a:cs typeface="Arial" panose="020B0604020202020204" pitchFamily="34" charset="0"/>
                <a:sym typeface="Impact"/>
              </a:rPr>
              <a:t>2</a:t>
            </a:r>
          </a:p>
        </p:txBody>
      </p:sp>
      <p:pic>
        <p:nvPicPr>
          <p:cNvPr id="43" name="圖片 42" descr="一張含有 物件 的圖片&#10;&#10;描述是以高可信度產生">
            <a:extLst>
              <a:ext uri="{FF2B5EF4-FFF2-40B4-BE49-F238E27FC236}">
                <a16:creationId xmlns:a16="http://schemas.microsoft.com/office/drawing/2014/main" id="{4ACECE5C-B6CF-4DD9-93DF-732164769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306" y="1452139"/>
            <a:ext cx="719009" cy="719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Google Shape;69;p15">
            <a:extLst>
              <a:ext uri="{FF2B5EF4-FFF2-40B4-BE49-F238E27FC236}">
                <a16:creationId xmlns:a16="http://schemas.microsoft.com/office/drawing/2014/main" id="{1C16BD40-51A2-44D4-8522-784C822423CF}"/>
              </a:ext>
            </a:extLst>
          </p:cNvPr>
          <p:cNvSpPr txBox="1"/>
          <p:nvPr/>
        </p:nvSpPr>
        <p:spPr>
          <a:xfrm>
            <a:off x="4771335" y="1479025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>
                <a:solidFill>
                  <a:schemeClr val="tx1"/>
                </a:solidFill>
                <a:latin typeface="Arial" panose="020B0604020202020204" pitchFamily="34" charset="0"/>
                <a:ea typeface="Impact"/>
                <a:cs typeface="Arial" panose="020B0604020202020204" pitchFamily="34" charset="0"/>
                <a:sym typeface="Impac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02676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57B189CF-BE11-4E99-9219-16590818CDEC}"/>
              </a:ext>
            </a:extLst>
          </p:cNvPr>
          <p:cNvSpPr/>
          <p:nvPr/>
        </p:nvSpPr>
        <p:spPr>
          <a:xfrm>
            <a:off x="6838794" y="1202831"/>
            <a:ext cx="1043940" cy="4023360"/>
          </a:xfrm>
          <a:prstGeom prst="roundRect">
            <a:avLst>
              <a:gd name="adj" fmla="val 6204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C1C35690-CFC3-4FFC-8A95-BB8F0EA066EB}"/>
              </a:ext>
            </a:extLst>
          </p:cNvPr>
          <p:cNvSpPr/>
          <p:nvPr/>
        </p:nvSpPr>
        <p:spPr>
          <a:xfrm>
            <a:off x="7946960" y="1202831"/>
            <a:ext cx="1043940" cy="4023360"/>
          </a:xfrm>
          <a:prstGeom prst="roundRect">
            <a:avLst>
              <a:gd name="adj" fmla="val 4988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6F8E74AB-C18B-4C61-8A4B-0799D8FD39B1}"/>
              </a:ext>
            </a:extLst>
          </p:cNvPr>
          <p:cNvSpPr/>
          <p:nvPr/>
        </p:nvSpPr>
        <p:spPr>
          <a:xfrm>
            <a:off x="4622364" y="1202831"/>
            <a:ext cx="1043940" cy="4023360"/>
          </a:xfrm>
          <a:prstGeom prst="roundRect">
            <a:avLst>
              <a:gd name="adj" fmla="val 6813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2EB412B8-82DD-447B-8D1F-DC64DF9BD0B3}"/>
              </a:ext>
            </a:extLst>
          </p:cNvPr>
          <p:cNvSpPr/>
          <p:nvPr/>
        </p:nvSpPr>
        <p:spPr>
          <a:xfrm>
            <a:off x="5730530" y="1202831"/>
            <a:ext cx="1043940" cy="4023360"/>
          </a:xfrm>
          <a:prstGeom prst="roundRect">
            <a:avLst>
              <a:gd name="adj" fmla="val 4988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3AE99156-EE26-4524-9CDA-D0140074C7ED}"/>
              </a:ext>
            </a:extLst>
          </p:cNvPr>
          <p:cNvSpPr/>
          <p:nvPr/>
        </p:nvSpPr>
        <p:spPr>
          <a:xfrm>
            <a:off x="2406684" y="1205516"/>
            <a:ext cx="1043940" cy="4023360"/>
          </a:xfrm>
          <a:prstGeom prst="roundRect">
            <a:avLst>
              <a:gd name="adj" fmla="val 7421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650CEA5B-3224-434D-A413-DF42E39B6E93}"/>
              </a:ext>
            </a:extLst>
          </p:cNvPr>
          <p:cNvSpPr/>
          <p:nvPr/>
        </p:nvSpPr>
        <p:spPr>
          <a:xfrm>
            <a:off x="3514850" y="1205516"/>
            <a:ext cx="1043940" cy="4023360"/>
          </a:xfrm>
          <a:prstGeom prst="roundRect">
            <a:avLst>
              <a:gd name="adj" fmla="val 7421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E47FCEE3-AA67-4143-A256-05759AFBD269}"/>
              </a:ext>
            </a:extLst>
          </p:cNvPr>
          <p:cNvSpPr/>
          <p:nvPr/>
        </p:nvSpPr>
        <p:spPr>
          <a:xfrm>
            <a:off x="1298420" y="1205516"/>
            <a:ext cx="1043940" cy="4023360"/>
          </a:xfrm>
          <a:prstGeom prst="roundRect">
            <a:avLst>
              <a:gd name="adj" fmla="val 6813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51B74E95-8426-4831-86E4-64BD26003294}"/>
              </a:ext>
            </a:extLst>
          </p:cNvPr>
          <p:cNvSpPr/>
          <p:nvPr/>
        </p:nvSpPr>
        <p:spPr>
          <a:xfrm>
            <a:off x="190254" y="1205516"/>
            <a:ext cx="1043940" cy="4023360"/>
          </a:xfrm>
          <a:prstGeom prst="roundRect">
            <a:avLst>
              <a:gd name="adj" fmla="val 7421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手繪多邊形: 圖案 123">
            <a:extLst>
              <a:ext uri="{FF2B5EF4-FFF2-40B4-BE49-F238E27FC236}">
                <a16:creationId xmlns:a16="http://schemas.microsoft.com/office/drawing/2014/main" id="{049A82EC-53C8-4EDD-819C-27DBE085F112}"/>
              </a:ext>
            </a:extLst>
          </p:cNvPr>
          <p:cNvSpPr/>
          <p:nvPr/>
        </p:nvSpPr>
        <p:spPr>
          <a:xfrm>
            <a:off x="188435" y="970837"/>
            <a:ext cx="1034702" cy="3027449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</a:p>
        </p:txBody>
      </p:sp>
      <p:sp>
        <p:nvSpPr>
          <p:cNvPr id="125" name="手繪多邊形: 圖案 124">
            <a:extLst>
              <a:ext uri="{FF2B5EF4-FFF2-40B4-BE49-F238E27FC236}">
                <a16:creationId xmlns:a16="http://schemas.microsoft.com/office/drawing/2014/main" id="{3F16BB98-C063-4505-BE60-998C69CDCED4}"/>
              </a:ext>
            </a:extLst>
          </p:cNvPr>
          <p:cNvSpPr/>
          <p:nvPr/>
        </p:nvSpPr>
        <p:spPr>
          <a:xfrm>
            <a:off x="1300740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20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126" name="手繪多邊形: 圖案 125">
            <a:extLst>
              <a:ext uri="{FF2B5EF4-FFF2-40B4-BE49-F238E27FC236}">
                <a16:creationId xmlns:a16="http://schemas.microsoft.com/office/drawing/2014/main" id="{090EE4D2-6D3C-40EE-BDF5-2CF86A0CBB02}"/>
              </a:ext>
            </a:extLst>
          </p:cNvPr>
          <p:cNvSpPr/>
          <p:nvPr/>
        </p:nvSpPr>
        <p:spPr>
          <a:xfrm>
            <a:off x="2413044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127" name="手繪多邊形: 圖案 126">
            <a:extLst>
              <a:ext uri="{FF2B5EF4-FFF2-40B4-BE49-F238E27FC236}">
                <a16:creationId xmlns:a16="http://schemas.microsoft.com/office/drawing/2014/main" id="{322B7E46-CB98-43A7-B1F9-AC8B46D8DCF2}"/>
              </a:ext>
            </a:extLst>
          </p:cNvPr>
          <p:cNvSpPr/>
          <p:nvPr/>
        </p:nvSpPr>
        <p:spPr>
          <a:xfrm>
            <a:off x="3514899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128" name="手繪多邊形: 圖案 127">
            <a:extLst>
              <a:ext uri="{FF2B5EF4-FFF2-40B4-BE49-F238E27FC236}">
                <a16:creationId xmlns:a16="http://schemas.microsoft.com/office/drawing/2014/main" id="{87988E23-AD33-441F-B474-DA15E3B8C7C0}"/>
              </a:ext>
            </a:extLst>
          </p:cNvPr>
          <p:cNvSpPr/>
          <p:nvPr/>
        </p:nvSpPr>
        <p:spPr>
          <a:xfrm>
            <a:off x="4621979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129" name="手繪多邊形: 圖案 128">
            <a:extLst>
              <a:ext uri="{FF2B5EF4-FFF2-40B4-BE49-F238E27FC236}">
                <a16:creationId xmlns:a16="http://schemas.microsoft.com/office/drawing/2014/main" id="{4300791F-866D-46BB-8BF5-1884D27663C5}"/>
              </a:ext>
            </a:extLst>
          </p:cNvPr>
          <p:cNvSpPr/>
          <p:nvPr/>
        </p:nvSpPr>
        <p:spPr>
          <a:xfrm>
            <a:off x="5723240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zh-TW" sz="20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130" name="手繪多邊形: 圖案 129">
            <a:extLst>
              <a:ext uri="{FF2B5EF4-FFF2-40B4-BE49-F238E27FC236}">
                <a16:creationId xmlns:a16="http://schemas.microsoft.com/office/drawing/2014/main" id="{C4D7F251-05E2-481C-8CB3-C1D132A64D9C}"/>
              </a:ext>
            </a:extLst>
          </p:cNvPr>
          <p:cNvSpPr/>
          <p:nvPr/>
        </p:nvSpPr>
        <p:spPr>
          <a:xfrm>
            <a:off x="6843382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TW" sz="3550">
                <a:latin typeface="Arial"/>
                <a:ea typeface="微軟正黑體"/>
                <a:cs typeface="Arial"/>
              </a:rPr>
              <a:t>QNAP </a:t>
            </a:r>
            <a:r>
              <a:rPr lang="zh-TW" altLang="en-US" sz="3550">
                <a:latin typeface="Arial"/>
                <a:ea typeface="微軟正黑體"/>
                <a:cs typeface="Arial"/>
              </a:rPr>
              <a:t>雲 </a:t>
            </a:r>
            <a:r>
              <a:rPr lang="en-US" altLang="zh-TW" sz="3550">
                <a:latin typeface="Arial"/>
                <a:ea typeface="微軟正黑體"/>
                <a:cs typeface="Arial"/>
              </a:rPr>
              <a:t>NAS </a:t>
            </a:r>
            <a:r>
              <a:rPr lang="en-US" altLang="zh-TW" sz="3550" err="1">
                <a:latin typeface="Arial"/>
                <a:ea typeface="微軟正黑體"/>
                <a:cs typeface="Arial"/>
              </a:rPr>
              <a:t>QuTScloud</a:t>
            </a:r>
            <a:r>
              <a:rPr lang="en-US" altLang="zh-TW" sz="355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3550">
                <a:latin typeface="Arial"/>
                <a:ea typeface="微軟正黑體"/>
                <a:cs typeface="Arial"/>
              </a:rPr>
              <a:t>建議售價 </a:t>
            </a:r>
            <a:r>
              <a:rPr lang="en-US" altLang="zh-TW" sz="3550">
                <a:latin typeface="Arial"/>
                <a:ea typeface="微軟正黑體"/>
                <a:cs typeface="Arial"/>
              </a:rPr>
              <a:t>(</a:t>
            </a:r>
            <a:r>
              <a:rPr lang="zh-TW" altLang="en-US" sz="3550">
                <a:latin typeface="Arial"/>
                <a:ea typeface="微軟正黑體"/>
                <a:cs typeface="Arial"/>
              </a:rPr>
              <a:t>美金</a:t>
            </a:r>
            <a:r>
              <a:rPr lang="en-US" altLang="zh-TW" sz="3550">
                <a:latin typeface="Arial"/>
                <a:ea typeface="微軟正黑體"/>
                <a:cs typeface="Arial"/>
              </a:rPr>
              <a:t>)</a:t>
            </a:r>
            <a:endParaRPr lang="en-US" sz="3550">
              <a:highlight>
                <a:srgbClr val="FF0000"/>
              </a:highlight>
              <a:latin typeface="Arial"/>
              <a:ea typeface="微軟正黑體"/>
              <a:cs typeface="Arial"/>
            </a:endParaRPr>
          </a:p>
        </p:txBody>
      </p: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117C8B2C-94A4-4FC4-ABE0-4FDC55C624F3}"/>
              </a:ext>
            </a:extLst>
          </p:cNvPr>
          <p:cNvGrpSpPr/>
          <p:nvPr/>
        </p:nvGrpSpPr>
        <p:grpSpPr>
          <a:xfrm>
            <a:off x="224285" y="3456210"/>
            <a:ext cx="1082565" cy="1345604"/>
            <a:chOff x="185161" y="3253045"/>
            <a:chExt cx="1082565" cy="1345604"/>
          </a:xfrm>
        </p:grpSpPr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B5D04481-8AA1-420C-9E66-97140637FC08}"/>
                </a:ext>
              </a:extLst>
            </p:cNvPr>
            <p:cNvSpPr/>
            <p:nvPr/>
          </p:nvSpPr>
          <p:spPr>
            <a:xfrm>
              <a:off x="185161" y="3253045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AEB0ECAE-3989-4420-807C-DFA23FDC2426}"/>
                </a:ext>
              </a:extLst>
            </p:cNvPr>
            <p:cNvSpPr/>
            <p:nvPr/>
          </p:nvSpPr>
          <p:spPr>
            <a:xfrm>
              <a:off x="204952" y="3501041"/>
              <a:ext cx="1060431" cy="109760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1-5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連線數：</a:t>
              </a:r>
              <a:endParaRPr lang="en-US" altLang="zh-TW" sz="10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ECAB6834-A9CE-4FAC-BD35-173573E7F88D}"/>
              </a:ext>
            </a:extLst>
          </p:cNvPr>
          <p:cNvGrpSpPr/>
          <p:nvPr/>
        </p:nvGrpSpPr>
        <p:grpSpPr>
          <a:xfrm>
            <a:off x="1334524" y="3448057"/>
            <a:ext cx="1082565" cy="1353757"/>
            <a:chOff x="178676" y="3244892"/>
            <a:chExt cx="1082565" cy="1353757"/>
          </a:xfrm>
        </p:grpSpPr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5CD72DEB-1816-4407-A8ED-EA5DC5F47CB5}"/>
                </a:ext>
              </a:extLst>
            </p:cNvPr>
            <p:cNvSpPr/>
            <p:nvPr/>
          </p:nvSpPr>
          <p:spPr>
            <a:xfrm>
              <a:off x="178676" y="3244892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1FF8F8A8-0265-4AD3-9525-17186E9F2754}"/>
                </a:ext>
              </a:extLst>
            </p:cNvPr>
            <p:cNvSpPr/>
            <p:nvPr/>
          </p:nvSpPr>
          <p:spPr>
            <a:xfrm>
              <a:off x="204952" y="3501041"/>
              <a:ext cx="1024759" cy="109760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6-10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10-20</a:t>
              </a: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6E757C5F-1C29-4F22-80FE-C36183ECF90E}"/>
              </a:ext>
            </a:extLst>
          </p:cNvPr>
          <p:cNvGrpSpPr/>
          <p:nvPr/>
        </p:nvGrpSpPr>
        <p:grpSpPr>
          <a:xfrm>
            <a:off x="2464386" y="3444749"/>
            <a:ext cx="1082565" cy="1357065"/>
            <a:chOff x="178676" y="3241584"/>
            <a:chExt cx="1082565" cy="1357065"/>
          </a:xfrm>
        </p:grpSpPr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E44F14A9-D677-412A-BAEE-65D5338DCAC1}"/>
                </a:ext>
              </a:extLst>
            </p:cNvPr>
            <p:cNvSpPr/>
            <p:nvPr/>
          </p:nvSpPr>
          <p:spPr>
            <a:xfrm>
              <a:off x="178676" y="3241584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A6629495-E66A-4A77-A416-5CF845794FC4}"/>
                </a:ext>
              </a:extLst>
            </p:cNvPr>
            <p:cNvSpPr/>
            <p:nvPr/>
          </p:nvSpPr>
          <p:spPr>
            <a:xfrm>
              <a:off x="204952" y="3501041"/>
              <a:ext cx="1024759" cy="10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10-20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20-50</a:t>
              </a:r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34AC63FB-6E75-4C88-B11B-4FA8E8CA4105}"/>
              </a:ext>
            </a:extLst>
          </p:cNvPr>
          <p:cNvGrpSpPr/>
          <p:nvPr/>
        </p:nvGrpSpPr>
        <p:grpSpPr>
          <a:xfrm>
            <a:off x="3551254" y="3444749"/>
            <a:ext cx="1082565" cy="1357065"/>
            <a:chOff x="178676" y="3241584"/>
            <a:chExt cx="1082565" cy="1357065"/>
          </a:xfrm>
        </p:grpSpPr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BAFFC3B6-0C6B-4A16-B77A-5A58B90CFEE3}"/>
                </a:ext>
              </a:extLst>
            </p:cNvPr>
            <p:cNvSpPr/>
            <p:nvPr/>
          </p:nvSpPr>
          <p:spPr>
            <a:xfrm>
              <a:off x="178676" y="3241584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3" name="矩形 142">
              <a:extLst>
                <a:ext uri="{FF2B5EF4-FFF2-40B4-BE49-F238E27FC236}">
                  <a16:creationId xmlns:a16="http://schemas.microsoft.com/office/drawing/2014/main" id="{299A0BAC-A7CC-48E5-8166-2F7D732B2307}"/>
                </a:ext>
              </a:extLst>
            </p:cNvPr>
            <p:cNvSpPr/>
            <p:nvPr/>
          </p:nvSpPr>
          <p:spPr>
            <a:xfrm>
              <a:off x="198467" y="3501041"/>
              <a:ext cx="1024759" cy="10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 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20-50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50-100</a:t>
              </a:r>
            </a:p>
          </p:txBody>
        </p:sp>
      </p:grpSp>
      <p:grpSp>
        <p:nvGrpSpPr>
          <p:cNvPr id="144" name="群組 143">
            <a:extLst>
              <a:ext uri="{FF2B5EF4-FFF2-40B4-BE49-F238E27FC236}">
                <a16:creationId xmlns:a16="http://schemas.microsoft.com/office/drawing/2014/main" id="{8F249E20-DC0D-413B-AFEE-F3C12334A1D7}"/>
              </a:ext>
            </a:extLst>
          </p:cNvPr>
          <p:cNvGrpSpPr/>
          <p:nvPr/>
        </p:nvGrpSpPr>
        <p:grpSpPr>
          <a:xfrm>
            <a:off x="4667978" y="3444749"/>
            <a:ext cx="1082565" cy="1350580"/>
            <a:chOff x="178676" y="3241584"/>
            <a:chExt cx="1082565" cy="1350580"/>
          </a:xfrm>
        </p:grpSpPr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44C339EB-57CA-4B8B-84C3-6EB885D5EF18}"/>
                </a:ext>
              </a:extLst>
            </p:cNvPr>
            <p:cNvSpPr/>
            <p:nvPr/>
          </p:nvSpPr>
          <p:spPr>
            <a:xfrm>
              <a:off x="178676" y="3241584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11128B9D-AFA4-4C7C-AE11-9D6C3840AED3}"/>
                </a:ext>
              </a:extLst>
            </p:cNvPr>
            <p:cNvSpPr/>
            <p:nvPr/>
          </p:nvSpPr>
          <p:spPr>
            <a:xfrm>
              <a:off x="191982" y="3494556"/>
              <a:ext cx="1024759" cy="10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50-100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100-200</a:t>
              </a:r>
            </a:p>
          </p:txBody>
        </p:sp>
      </p:grp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C70059A1-156C-4FEF-9DB3-D812D0D7CC94}"/>
              </a:ext>
            </a:extLst>
          </p:cNvPr>
          <p:cNvGrpSpPr/>
          <p:nvPr/>
        </p:nvGrpSpPr>
        <p:grpSpPr>
          <a:xfrm>
            <a:off x="5784870" y="3452874"/>
            <a:ext cx="1082565" cy="1342455"/>
            <a:chOff x="165706" y="3249709"/>
            <a:chExt cx="1082565" cy="1342455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B5FDA9C3-BC4C-4736-9764-4337C27912B0}"/>
                </a:ext>
              </a:extLst>
            </p:cNvPr>
            <p:cNvSpPr/>
            <p:nvPr/>
          </p:nvSpPr>
          <p:spPr>
            <a:xfrm>
              <a:off x="165706" y="3249709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702FE597-12DF-45F6-A98E-95C7F10E843A}"/>
                </a:ext>
              </a:extLst>
            </p:cNvPr>
            <p:cNvSpPr/>
            <p:nvPr/>
          </p:nvSpPr>
          <p:spPr>
            <a:xfrm>
              <a:off x="191982" y="3494556"/>
              <a:ext cx="1024759" cy="10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100-200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200-500</a:t>
              </a:r>
            </a:p>
          </p:txBody>
        </p:sp>
      </p:grpSp>
      <p:grpSp>
        <p:nvGrpSpPr>
          <p:cNvPr id="150" name="群組 149">
            <a:extLst>
              <a:ext uri="{FF2B5EF4-FFF2-40B4-BE49-F238E27FC236}">
                <a16:creationId xmlns:a16="http://schemas.microsoft.com/office/drawing/2014/main" id="{71EAF9B2-D607-4332-A229-13584E92BB24}"/>
              </a:ext>
            </a:extLst>
          </p:cNvPr>
          <p:cNvGrpSpPr/>
          <p:nvPr/>
        </p:nvGrpSpPr>
        <p:grpSpPr>
          <a:xfrm>
            <a:off x="6853349" y="3438786"/>
            <a:ext cx="1082565" cy="1350058"/>
            <a:chOff x="211101" y="3235621"/>
            <a:chExt cx="1082565" cy="1350058"/>
          </a:xfrm>
        </p:grpSpPr>
        <p:sp>
          <p:nvSpPr>
            <p:cNvPr id="151" name="矩形 150">
              <a:extLst>
                <a:ext uri="{FF2B5EF4-FFF2-40B4-BE49-F238E27FC236}">
                  <a16:creationId xmlns:a16="http://schemas.microsoft.com/office/drawing/2014/main" id="{8A7A8E2A-6E48-4118-B1DD-68D210B439C7}"/>
                </a:ext>
              </a:extLst>
            </p:cNvPr>
            <p:cNvSpPr/>
            <p:nvPr/>
          </p:nvSpPr>
          <p:spPr>
            <a:xfrm>
              <a:off x="211101" y="3235621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587DB042-DA99-4B8A-89E5-E0C2B8D1E162}"/>
                </a:ext>
              </a:extLst>
            </p:cNvPr>
            <p:cNvSpPr/>
            <p:nvPr/>
          </p:nvSpPr>
          <p:spPr>
            <a:xfrm>
              <a:off x="230892" y="3488071"/>
              <a:ext cx="1024759" cy="10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200-500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500-1000</a:t>
              </a:r>
            </a:p>
          </p:txBody>
        </p:sp>
      </p:grpSp>
      <p:grpSp>
        <p:nvGrpSpPr>
          <p:cNvPr id="153" name="群組 152">
            <a:extLst>
              <a:ext uri="{FF2B5EF4-FFF2-40B4-BE49-F238E27FC236}">
                <a16:creationId xmlns:a16="http://schemas.microsoft.com/office/drawing/2014/main" id="{272012DA-3BEB-41A0-80C6-D8E431ECC38C}"/>
              </a:ext>
            </a:extLst>
          </p:cNvPr>
          <p:cNvGrpSpPr/>
          <p:nvPr/>
        </p:nvGrpSpPr>
        <p:grpSpPr>
          <a:xfrm>
            <a:off x="7976726" y="3444749"/>
            <a:ext cx="1082565" cy="1344095"/>
            <a:chOff x="204616" y="3241584"/>
            <a:chExt cx="1082565" cy="1344095"/>
          </a:xfrm>
        </p:grpSpPr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A1CCA419-2BFE-4EBD-8310-43A8F16AACF6}"/>
                </a:ext>
              </a:extLst>
            </p:cNvPr>
            <p:cNvSpPr/>
            <p:nvPr/>
          </p:nvSpPr>
          <p:spPr>
            <a:xfrm>
              <a:off x="204616" y="3241584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30FB5E26-AF52-44C8-AE2A-03F3241D8B9B}"/>
                </a:ext>
              </a:extLst>
            </p:cNvPr>
            <p:cNvSpPr/>
            <p:nvPr/>
          </p:nvSpPr>
          <p:spPr>
            <a:xfrm>
              <a:off x="204952" y="3488071"/>
              <a:ext cx="1024759" cy="10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500+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1000+</a:t>
              </a:r>
            </a:p>
          </p:txBody>
        </p:sp>
      </p:grpSp>
      <p:sp>
        <p:nvSpPr>
          <p:cNvPr id="157" name="手繪多邊形: 圖案 156">
            <a:extLst>
              <a:ext uri="{FF2B5EF4-FFF2-40B4-BE49-F238E27FC236}">
                <a16:creationId xmlns:a16="http://schemas.microsoft.com/office/drawing/2014/main" id="{18FC94BF-19E2-431B-A8CA-BA61D52C9CAF}"/>
              </a:ext>
            </a:extLst>
          </p:cNvPr>
          <p:cNvSpPr/>
          <p:nvPr/>
        </p:nvSpPr>
        <p:spPr>
          <a:xfrm>
            <a:off x="281666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手繪多邊形: 圖案 157">
            <a:extLst>
              <a:ext uri="{FF2B5EF4-FFF2-40B4-BE49-F238E27FC236}">
                <a16:creationId xmlns:a16="http://schemas.microsoft.com/office/drawing/2014/main" id="{ACFD95F4-D677-4213-9653-B867F32AD74B}"/>
              </a:ext>
            </a:extLst>
          </p:cNvPr>
          <p:cNvSpPr/>
          <p:nvPr/>
        </p:nvSpPr>
        <p:spPr>
          <a:xfrm>
            <a:off x="281666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r>
              <a:rPr lang="en-US" altLang="zh-TW" kern="1200">
                <a:solidFill>
                  <a:schemeClr val="tx1"/>
                </a:solidFill>
              </a:rPr>
              <a:t> 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$ 89.99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手繪多邊形: 圖案 158">
            <a:extLst>
              <a:ext uri="{FF2B5EF4-FFF2-40B4-BE49-F238E27FC236}">
                <a16:creationId xmlns:a16="http://schemas.microsoft.com/office/drawing/2014/main" id="{6A5C3D76-7BBE-4771-9D68-08CC492EB764}"/>
              </a:ext>
            </a:extLst>
          </p:cNvPr>
          <p:cNvSpPr/>
          <p:nvPr/>
        </p:nvSpPr>
        <p:spPr>
          <a:xfrm>
            <a:off x="1393971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手繪多邊形: 圖案 159">
            <a:extLst>
              <a:ext uri="{FF2B5EF4-FFF2-40B4-BE49-F238E27FC236}">
                <a16:creationId xmlns:a16="http://schemas.microsoft.com/office/drawing/2014/main" id="{E9FBC932-6F10-4A21-8058-D6D2452E2084}"/>
              </a:ext>
            </a:extLst>
          </p:cNvPr>
          <p:cNvSpPr/>
          <p:nvPr/>
        </p:nvSpPr>
        <p:spPr>
          <a:xfrm>
            <a:off x="1393971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$ 119.99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手繪多邊形: 圖案 160">
            <a:extLst>
              <a:ext uri="{FF2B5EF4-FFF2-40B4-BE49-F238E27FC236}">
                <a16:creationId xmlns:a16="http://schemas.microsoft.com/office/drawing/2014/main" id="{C2737AE3-2E35-4B29-B70B-6C935AC81CDD}"/>
              </a:ext>
            </a:extLst>
          </p:cNvPr>
          <p:cNvSpPr/>
          <p:nvPr/>
        </p:nvSpPr>
        <p:spPr>
          <a:xfrm>
            <a:off x="2506275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手繪多邊形: 圖案 161">
            <a:extLst>
              <a:ext uri="{FF2B5EF4-FFF2-40B4-BE49-F238E27FC236}">
                <a16:creationId xmlns:a16="http://schemas.microsoft.com/office/drawing/2014/main" id="{FC79A4BA-5997-4C1D-8DF7-05383643778C}"/>
              </a:ext>
            </a:extLst>
          </p:cNvPr>
          <p:cNvSpPr/>
          <p:nvPr/>
        </p:nvSpPr>
        <p:spPr>
          <a:xfrm>
            <a:off x="2506275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$ 199.99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手繪多邊形: 圖案 162">
            <a:extLst>
              <a:ext uri="{FF2B5EF4-FFF2-40B4-BE49-F238E27FC236}">
                <a16:creationId xmlns:a16="http://schemas.microsoft.com/office/drawing/2014/main" id="{2F75AACF-52CB-4199-BE5E-484175F25828}"/>
              </a:ext>
            </a:extLst>
          </p:cNvPr>
          <p:cNvSpPr/>
          <p:nvPr/>
        </p:nvSpPr>
        <p:spPr>
          <a:xfrm>
            <a:off x="3618580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手繪多邊形: 圖案 163">
            <a:extLst>
              <a:ext uri="{FF2B5EF4-FFF2-40B4-BE49-F238E27FC236}">
                <a16:creationId xmlns:a16="http://schemas.microsoft.com/office/drawing/2014/main" id="{58FF63B8-B90F-46B6-9BC8-8405DBA25FF5}"/>
              </a:ext>
            </a:extLst>
          </p:cNvPr>
          <p:cNvSpPr/>
          <p:nvPr/>
        </p:nvSpPr>
        <p:spPr>
          <a:xfrm>
            <a:off x="3618580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$ 299.99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手繪多邊形: 圖案 164">
            <a:extLst>
              <a:ext uri="{FF2B5EF4-FFF2-40B4-BE49-F238E27FC236}">
                <a16:creationId xmlns:a16="http://schemas.microsoft.com/office/drawing/2014/main" id="{3888A047-480B-4DB5-8F31-6AF349BB5676}"/>
              </a:ext>
            </a:extLst>
          </p:cNvPr>
          <p:cNvSpPr/>
          <p:nvPr/>
        </p:nvSpPr>
        <p:spPr>
          <a:xfrm>
            <a:off x="4730885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手繪多邊形: 圖案 165">
            <a:extLst>
              <a:ext uri="{FF2B5EF4-FFF2-40B4-BE49-F238E27FC236}">
                <a16:creationId xmlns:a16="http://schemas.microsoft.com/office/drawing/2014/main" id="{AFB24C18-1719-4EE5-AF85-00A489BB27B2}"/>
              </a:ext>
            </a:extLst>
          </p:cNvPr>
          <p:cNvSpPr/>
          <p:nvPr/>
        </p:nvSpPr>
        <p:spPr>
          <a:xfrm>
            <a:off x="4730885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$ 399.99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手繪多邊形: 圖案 166">
            <a:extLst>
              <a:ext uri="{FF2B5EF4-FFF2-40B4-BE49-F238E27FC236}">
                <a16:creationId xmlns:a16="http://schemas.microsoft.com/office/drawing/2014/main" id="{25F208E2-28B6-4C95-8A4C-ADAE35BE601D}"/>
              </a:ext>
            </a:extLst>
          </p:cNvPr>
          <p:cNvSpPr/>
          <p:nvPr/>
        </p:nvSpPr>
        <p:spPr>
          <a:xfrm>
            <a:off x="5834759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手繪多邊形: 圖案 167">
            <a:extLst>
              <a:ext uri="{FF2B5EF4-FFF2-40B4-BE49-F238E27FC236}">
                <a16:creationId xmlns:a16="http://schemas.microsoft.com/office/drawing/2014/main" id="{B75BCDD4-47F9-417C-AF8C-C14548D874E1}"/>
              </a:ext>
            </a:extLst>
          </p:cNvPr>
          <p:cNvSpPr/>
          <p:nvPr/>
        </p:nvSpPr>
        <p:spPr>
          <a:xfrm>
            <a:off x="5834759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$ 699.99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手繪多邊形: 圖案 168">
            <a:extLst>
              <a:ext uri="{FF2B5EF4-FFF2-40B4-BE49-F238E27FC236}">
                <a16:creationId xmlns:a16="http://schemas.microsoft.com/office/drawing/2014/main" id="{1D8BCA80-F734-4E9F-9584-42693E5DCBAA}"/>
              </a:ext>
            </a:extLst>
          </p:cNvPr>
          <p:cNvSpPr/>
          <p:nvPr/>
        </p:nvSpPr>
        <p:spPr>
          <a:xfrm>
            <a:off x="6947063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手繪多邊形: 圖案 169">
            <a:extLst>
              <a:ext uri="{FF2B5EF4-FFF2-40B4-BE49-F238E27FC236}">
                <a16:creationId xmlns:a16="http://schemas.microsoft.com/office/drawing/2014/main" id="{14ECEC42-CAD8-4688-9319-985526B8D6EF}"/>
              </a:ext>
            </a:extLst>
          </p:cNvPr>
          <p:cNvSpPr/>
          <p:nvPr/>
        </p:nvSpPr>
        <p:spPr>
          <a:xfrm>
            <a:off x="6947063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$ 999.99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手繪多邊形: 圖案 170">
            <a:extLst>
              <a:ext uri="{FF2B5EF4-FFF2-40B4-BE49-F238E27FC236}">
                <a16:creationId xmlns:a16="http://schemas.microsoft.com/office/drawing/2014/main" id="{7FB2C224-1328-4F70-A731-3EB11FC3F733}"/>
              </a:ext>
            </a:extLst>
          </p:cNvPr>
          <p:cNvSpPr/>
          <p:nvPr/>
        </p:nvSpPr>
        <p:spPr>
          <a:xfrm>
            <a:off x="8049320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手繪多邊形: 圖案 171">
            <a:extLst>
              <a:ext uri="{FF2B5EF4-FFF2-40B4-BE49-F238E27FC236}">
                <a16:creationId xmlns:a16="http://schemas.microsoft.com/office/drawing/2014/main" id="{A5A4B688-9361-42FB-A824-5EF746E529ED}"/>
              </a:ext>
            </a:extLst>
          </p:cNvPr>
          <p:cNvSpPr/>
          <p:nvPr/>
        </p:nvSpPr>
        <p:spPr>
          <a:xfrm>
            <a:off x="8049320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 spc="-1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$ 1299.99</a:t>
            </a:r>
            <a:endParaRPr lang="en-US" b="1" kern="1200" spc="-1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手繪多邊形: 圖案 130">
            <a:extLst>
              <a:ext uri="{FF2B5EF4-FFF2-40B4-BE49-F238E27FC236}">
                <a16:creationId xmlns:a16="http://schemas.microsoft.com/office/drawing/2014/main" id="{F2DBBF45-D286-4D49-AD36-4A41C3499916}"/>
              </a:ext>
            </a:extLst>
          </p:cNvPr>
          <p:cNvSpPr/>
          <p:nvPr/>
        </p:nvSpPr>
        <p:spPr>
          <a:xfrm>
            <a:off x="7950864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24+</a:t>
            </a:r>
            <a:r>
              <a:rPr lang="en-US" sz="20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2F29CC6-8CE7-464F-B859-C90438E2998C}"/>
              </a:ext>
            </a:extLst>
          </p:cNvPr>
          <p:cNvSpPr/>
          <p:nvPr/>
        </p:nvSpPr>
        <p:spPr>
          <a:xfrm>
            <a:off x="190755" y="2124971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$ 8.99</a:t>
            </a:r>
            <a:endParaRPr lang="zh-TW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942B8D9C-ECCE-460F-999D-CA4D9845A8CC}"/>
              </a:ext>
            </a:extLst>
          </p:cNvPr>
          <p:cNvSpPr/>
          <p:nvPr/>
        </p:nvSpPr>
        <p:spPr>
          <a:xfrm>
            <a:off x="1304429" y="2124971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$ 11.99</a:t>
            </a:r>
            <a:endParaRPr lang="zh-TW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1ABF4C1B-9EB9-41C0-AA88-EC954682E9A9}"/>
              </a:ext>
            </a:extLst>
          </p:cNvPr>
          <p:cNvSpPr/>
          <p:nvPr/>
        </p:nvSpPr>
        <p:spPr>
          <a:xfrm>
            <a:off x="2407368" y="2116304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$ 11.99</a:t>
            </a:r>
            <a:endParaRPr lang="zh-TW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CD7D2E6E-A837-4A1C-BF92-B25F16E1CC39}"/>
              </a:ext>
            </a:extLst>
          </p:cNvPr>
          <p:cNvSpPr/>
          <p:nvPr/>
        </p:nvSpPr>
        <p:spPr>
          <a:xfrm>
            <a:off x="3532702" y="2116304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$ 29.99</a:t>
            </a:r>
            <a:endParaRPr lang="zh-TW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487DD115-1234-4F7C-B839-971AD70DEC3A}"/>
              </a:ext>
            </a:extLst>
          </p:cNvPr>
          <p:cNvSpPr/>
          <p:nvPr/>
        </p:nvSpPr>
        <p:spPr>
          <a:xfrm>
            <a:off x="4635274" y="2122789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$ 39.99</a:t>
            </a:r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14A31D1-8E73-486B-BB26-80D529FD707E}"/>
              </a:ext>
            </a:extLst>
          </p:cNvPr>
          <p:cNvSpPr/>
          <p:nvPr/>
        </p:nvSpPr>
        <p:spPr>
          <a:xfrm>
            <a:off x="5737951" y="2124021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$ 69.99</a:t>
            </a:r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317C4213-1CFD-4695-AAEB-162463A7C514}"/>
              </a:ext>
            </a:extLst>
          </p:cNvPr>
          <p:cNvSpPr/>
          <p:nvPr/>
        </p:nvSpPr>
        <p:spPr>
          <a:xfrm>
            <a:off x="6834637" y="2122789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$ 99.99</a:t>
            </a:r>
            <a:endParaRPr lang="zh-TW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3A2EF3AF-ED77-4DD3-9EB3-FE3003880755}"/>
              </a:ext>
            </a:extLst>
          </p:cNvPr>
          <p:cNvSpPr/>
          <p:nvPr/>
        </p:nvSpPr>
        <p:spPr>
          <a:xfrm>
            <a:off x="7960414" y="2130506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$ 129.99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2098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1334F1B7-EEBD-4C76-84CC-62706C4F0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040" y="1403144"/>
            <a:ext cx="3701198" cy="812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0BC14FDD-3A3C-4B0E-87ED-CB1D825F0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1" y="3461002"/>
            <a:ext cx="3457188" cy="68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B911150C-5A92-4693-8CF4-788583087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92" y="1460212"/>
            <a:ext cx="3457188" cy="68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13E7D609-57B1-413D-A052-72A8D7D15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38" y="0"/>
            <a:ext cx="882195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TW">
                <a:latin typeface="Arial"/>
                <a:ea typeface="微軟正黑體"/>
                <a:cs typeface="Arial"/>
              </a:rPr>
              <a:t>實際展示</a:t>
            </a:r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4FECFFE-2E92-4B91-80C2-704E10121039}"/>
              </a:ext>
            </a:extLst>
          </p:cNvPr>
          <p:cNvSpPr/>
          <p:nvPr/>
        </p:nvSpPr>
        <p:spPr>
          <a:xfrm>
            <a:off x="953258" y="1609377"/>
            <a:ext cx="3679330" cy="34624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50" b="1" err="1">
                <a:solidFill>
                  <a:schemeClr val="bg1"/>
                </a:solidFill>
              </a:rPr>
              <a:t>如何在</a:t>
            </a:r>
            <a:r>
              <a:rPr lang="en-US" altLang="zh-TW" sz="1650" b="1">
                <a:solidFill>
                  <a:schemeClr val="bg1"/>
                </a:solidFill>
              </a:rPr>
              <a:t> AWS </a:t>
            </a:r>
            <a:r>
              <a:rPr lang="en-US" altLang="zh-TW" sz="1650" b="1" err="1">
                <a:solidFill>
                  <a:schemeClr val="bg1"/>
                </a:solidFill>
              </a:rPr>
              <a:t>上部署</a:t>
            </a:r>
            <a:r>
              <a:rPr lang="en-US" altLang="zh-TW" sz="1650" b="1">
                <a:solidFill>
                  <a:schemeClr val="bg1"/>
                </a:solidFill>
              </a:rPr>
              <a:t> </a:t>
            </a:r>
            <a:r>
              <a:rPr lang="en-US" altLang="zh-TW" sz="1650" b="1" err="1">
                <a:solidFill>
                  <a:schemeClr val="bg1"/>
                </a:solidFill>
              </a:rPr>
              <a:t>QuTScloud</a:t>
            </a:r>
            <a:r>
              <a:rPr lang="en-US" altLang="zh-TW" sz="165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0E046C-0B70-4288-B193-7F23FB3D2AE0}"/>
              </a:ext>
            </a:extLst>
          </p:cNvPr>
          <p:cNvSpPr/>
          <p:nvPr/>
        </p:nvSpPr>
        <p:spPr>
          <a:xfrm>
            <a:off x="5311579" y="1488311"/>
            <a:ext cx="3817549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50" b="1" err="1">
                <a:solidFill>
                  <a:schemeClr val="bg1"/>
                </a:solidFill>
              </a:rPr>
              <a:t>用戶故事</a:t>
            </a:r>
            <a:r>
              <a:rPr lang="en-US" altLang="zh-TW" sz="1650" b="1">
                <a:solidFill>
                  <a:schemeClr val="bg1"/>
                </a:solidFill>
              </a:rPr>
              <a:t>：</a:t>
            </a:r>
          </a:p>
          <a:p>
            <a:r>
              <a:rPr lang="en-US" altLang="zh-TW" sz="1650" b="1" err="1">
                <a:solidFill>
                  <a:schemeClr val="bg1"/>
                </a:solidFill>
              </a:rPr>
              <a:t>多雲資料集中管理的企業雲網關</a:t>
            </a:r>
            <a:endParaRPr lang="en-US" altLang="zh-TW" sz="1650" b="1">
              <a:solidFill>
                <a:schemeClr val="bg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B4B149E-8E4E-4E30-8B49-89DCB6CDB5DA}"/>
              </a:ext>
            </a:extLst>
          </p:cNvPr>
          <p:cNvSpPr/>
          <p:nvPr/>
        </p:nvSpPr>
        <p:spPr>
          <a:xfrm>
            <a:off x="953258" y="3626642"/>
            <a:ext cx="2742193" cy="34624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50" b="1" err="1">
                <a:solidFill>
                  <a:schemeClr val="bg1"/>
                </a:solidFill>
              </a:rPr>
              <a:t>初始化</a:t>
            </a:r>
            <a:r>
              <a:rPr lang="en-US" altLang="zh-TW" sz="1650" b="1">
                <a:solidFill>
                  <a:schemeClr val="bg1"/>
                </a:solidFill>
              </a:rPr>
              <a:t> </a:t>
            </a:r>
            <a:r>
              <a:rPr lang="en-US" altLang="zh-TW" sz="1650" b="1" err="1">
                <a:solidFill>
                  <a:schemeClr val="bg1"/>
                </a:solidFill>
              </a:rPr>
              <a:t>QuTScloud</a:t>
            </a:r>
            <a:endParaRPr lang="en-US" altLang="zh-TW" sz="1650" b="1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85D7D7-03EA-4ABE-9162-3A6B0EA8196D}"/>
              </a:ext>
            </a:extLst>
          </p:cNvPr>
          <p:cNvSpPr/>
          <p:nvPr/>
        </p:nvSpPr>
        <p:spPr>
          <a:xfrm>
            <a:off x="788401" y="2206629"/>
            <a:ext cx="4572000" cy="728084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285750" indent="-285750">
              <a:lnSpc>
                <a:spcPts val="1700"/>
              </a:lnSpc>
              <a:buFont typeface="Arial"/>
              <a:buChar char="•"/>
            </a:pPr>
            <a:r>
              <a:rPr lang="zh-TW" sz="1300"/>
              <a:t>建立一個 EC2 實例 (instance)</a:t>
            </a:r>
            <a:endParaRPr lang="en-US" altLang="zh-TW"/>
          </a:p>
          <a:p>
            <a:pPr marL="285750" indent="-285750">
              <a:lnSpc>
                <a:spcPts val="1700"/>
              </a:lnSpc>
              <a:buFont typeface="Arial"/>
              <a:buChar char="•"/>
            </a:pPr>
            <a:r>
              <a:rPr lang="zh-TW" altLang="en-US" sz="1300"/>
              <a:t>購買產品授權</a:t>
            </a:r>
            <a:endParaRPr lang="en-US" altLang="zh-TW"/>
          </a:p>
          <a:p>
            <a:pPr marL="285750" indent="-285750">
              <a:lnSpc>
                <a:spcPts val="1700"/>
              </a:lnSpc>
              <a:buFont typeface="Arial"/>
              <a:buChar char="•"/>
            </a:pPr>
            <a:r>
              <a:rPr lang="zh-TW" altLang="en-US" sz="1300"/>
              <a:t>啟用產品授權並輸入授權碼</a:t>
            </a:r>
            <a:endParaRPr lang="en-US" altLang="zh-TW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87FF768-4F25-485D-9C81-783FBEAFFCEE}"/>
              </a:ext>
            </a:extLst>
          </p:cNvPr>
          <p:cNvSpPr/>
          <p:nvPr/>
        </p:nvSpPr>
        <p:spPr>
          <a:xfrm>
            <a:off x="856135" y="4216629"/>
            <a:ext cx="4572000" cy="729815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/>
              <a:t>建立儲存持與磁碟區</a:t>
            </a:r>
            <a:endParaRPr lang="en-US"/>
          </a:p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/>
              <a:t>從 AWS Console 新增</a:t>
            </a:r>
            <a:r>
              <a:rPr lang="en-US" sz="1300"/>
              <a:t>磁碟區</a:t>
            </a:r>
            <a:endParaRPr lang="en-US"/>
          </a:p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/>
              <a:t>建立 RAID 組態</a:t>
            </a:r>
            <a:endParaRPr lang="zh-TW" altLang="en-US" sz="130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630D2BB-129D-497B-B888-14D4AC89922A}"/>
              </a:ext>
            </a:extLst>
          </p:cNvPr>
          <p:cNvSpPr/>
          <p:nvPr/>
        </p:nvSpPr>
        <p:spPr>
          <a:xfrm>
            <a:off x="5063062" y="2239932"/>
            <a:ext cx="4572000" cy="72802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 err="1"/>
              <a:t>下載並安裝</a:t>
            </a:r>
            <a:r>
              <a:rPr lang="en-US" altLang="zh-TW" sz="1300"/>
              <a:t> </a:t>
            </a:r>
            <a:r>
              <a:rPr lang="en-US" altLang="zh-TW" sz="1300" err="1"/>
              <a:t>HybridMount</a:t>
            </a:r>
            <a:endParaRPr lang="en-US" altLang="zh-TW" sz="1300"/>
          </a:p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 err="1"/>
              <a:t>與公有雲如</a:t>
            </a:r>
            <a:r>
              <a:rPr lang="en-US" altLang="zh-TW" sz="1300"/>
              <a:t> AWS S3、Azure、Dropbox </a:t>
            </a:r>
            <a:r>
              <a:rPr lang="en-US" altLang="zh-TW" sz="1300" err="1"/>
              <a:t>建立連線</a:t>
            </a:r>
            <a:endParaRPr lang="en-US" altLang="zh-TW" sz="1300"/>
          </a:p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 err="1"/>
              <a:t>透過</a:t>
            </a:r>
            <a:r>
              <a:rPr lang="en-US" altLang="zh-TW" sz="1300"/>
              <a:t> File Station </a:t>
            </a:r>
            <a:r>
              <a:rPr lang="en-US" altLang="zh-TW" sz="1300" err="1"/>
              <a:t>集中管理散佈在多雲的資料</a:t>
            </a:r>
            <a:endParaRPr lang="en-US" altLang="zh-TW" sz="1300"/>
          </a:p>
        </p:txBody>
      </p:sp>
      <p:pic>
        <p:nvPicPr>
          <p:cNvPr id="40" name="圖片 39" descr="一張含有 物件 的圖片&#10;&#10;描述是以高可信度產生">
            <a:extLst>
              <a:ext uri="{FF2B5EF4-FFF2-40B4-BE49-F238E27FC236}">
                <a16:creationId xmlns:a16="http://schemas.microsoft.com/office/drawing/2014/main" id="{E489DB78-A60F-45BB-9563-4023BC999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73" y="1452139"/>
            <a:ext cx="719009" cy="719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Google Shape;69;p15">
            <a:extLst>
              <a:ext uri="{FF2B5EF4-FFF2-40B4-BE49-F238E27FC236}">
                <a16:creationId xmlns:a16="http://schemas.microsoft.com/office/drawing/2014/main" id="{F926B9A7-1B72-45A3-801A-C4F963CB5AD5}"/>
              </a:ext>
            </a:extLst>
          </p:cNvPr>
          <p:cNvSpPr txBox="1"/>
          <p:nvPr/>
        </p:nvSpPr>
        <p:spPr>
          <a:xfrm>
            <a:off x="457602" y="1479025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>
                <a:solidFill>
                  <a:schemeClr val="tx1"/>
                </a:solidFill>
                <a:latin typeface="Arial" panose="020B0604020202020204" pitchFamily="34" charset="0"/>
                <a:ea typeface="Impact"/>
                <a:cs typeface="Arial" panose="020B0604020202020204" pitchFamily="34" charset="0"/>
                <a:sym typeface="Impact"/>
              </a:rPr>
              <a:t>1</a:t>
            </a:r>
          </a:p>
        </p:txBody>
      </p:sp>
      <p:pic>
        <p:nvPicPr>
          <p:cNvPr id="41" name="圖片 40" descr="一張含有 物件 的圖片&#10;&#10;描述是以高可信度產生">
            <a:extLst>
              <a:ext uri="{FF2B5EF4-FFF2-40B4-BE49-F238E27FC236}">
                <a16:creationId xmlns:a16="http://schemas.microsoft.com/office/drawing/2014/main" id="{49CDB3C6-AD0B-4777-AC7B-5CD06BF68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4" y="3452738"/>
            <a:ext cx="719009" cy="719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69;p15">
            <a:extLst>
              <a:ext uri="{FF2B5EF4-FFF2-40B4-BE49-F238E27FC236}">
                <a16:creationId xmlns:a16="http://schemas.microsoft.com/office/drawing/2014/main" id="{155547BF-D240-4B3C-B7D1-F4826EED8388}"/>
              </a:ext>
            </a:extLst>
          </p:cNvPr>
          <p:cNvSpPr txBox="1"/>
          <p:nvPr/>
        </p:nvSpPr>
        <p:spPr>
          <a:xfrm>
            <a:off x="449763" y="3479624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>
                <a:solidFill>
                  <a:schemeClr val="tx1"/>
                </a:solidFill>
                <a:latin typeface="Arial" panose="020B0604020202020204" pitchFamily="34" charset="0"/>
                <a:ea typeface="Impact"/>
                <a:cs typeface="Arial" panose="020B0604020202020204" pitchFamily="34" charset="0"/>
                <a:sym typeface="Impact"/>
              </a:rPr>
              <a:t>2</a:t>
            </a:r>
          </a:p>
        </p:txBody>
      </p:sp>
      <p:pic>
        <p:nvPicPr>
          <p:cNvPr id="43" name="圖片 42" descr="一張含有 物件 的圖片&#10;&#10;描述是以高可信度產生">
            <a:extLst>
              <a:ext uri="{FF2B5EF4-FFF2-40B4-BE49-F238E27FC236}">
                <a16:creationId xmlns:a16="http://schemas.microsoft.com/office/drawing/2014/main" id="{4ACECE5C-B6CF-4DD9-93DF-732164769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306" y="1452139"/>
            <a:ext cx="719009" cy="719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Google Shape;69;p15">
            <a:extLst>
              <a:ext uri="{FF2B5EF4-FFF2-40B4-BE49-F238E27FC236}">
                <a16:creationId xmlns:a16="http://schemas.microsoft.com/office/drawing/2014/main" id="{1C16BD40-51A2-44D4-8522-784C822423CF}"/>
              </a:ext>
            </a:extLst>
          </p:cNvPr>
          <p:cNvSpPr txBox="1"/>
          <p:nvPr/>
        </p:nvSpPr>
        <p:spPr>
          <a:xfrm>
            <a:off x="4771335" y="1479025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>
                <a:solidFill>
                  <a:schemeClr val="tx1"/>
                </a:solidFill>
                <a:latin typeface="Arial" panose="020B0604020202020204" pitchFamily="34" charset="0"/>
                <a:ea typeface="Impact"/>
                <a:cs typeface="Arial" panose="020B0604020202020204" pitchFamily="34" charset="0"/>
                <a:sym typeface="Impac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71765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E9D7904-4B22-447B-B9CF-6C11F579ADB5}"/>
              </a:ext>
            </a:extLst>
          </p:cNvPr>
          <p:cNvCxnSpPr/>
          <p:nvPr/>
        </p:nvCxnSpPr>
        <p:spPr>
          <a:xfrm>
            <a:off x="8546365" y="1701609"/>
            <a:ext cx="0" cy="2635665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57">
            <a:extLst>
              <a:ext uri="{FF2B5EF4-FFF2-40B4-BE49-F238E27FC236}">
                <a16:creationId xmlns:a16="http://schemas.microsoft.com/office/drawing/2014/main" id="{12A6BF1E-C863-4F02-B1D9-AA6C78230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-814759" y="2891321"/>
            <a:ext cx="2612686" cy="19847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9857F3-96C1-4A0A-A9B0-EF0E78314624}"/>
              </a:ext>
            </a:extLst>
          </p:cNvPr>
          <p:cNvGraphicFramePr>
            <a:graphicFrameLocks noGrp="1"/>
          </p:cNvGraphicFramePr>
          <p:nvPr/>
        </p:nvGraphicFramePr>
        <p:xfrm>
          <a:off x="592409" y="1832638"/>
          <a:ext cx="7959181" cy="25010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70090">
                  <a:extLst>
                    <a:ext uri="{9D8B030D-6E8A-4147-A177-3AD203B41FA5}">
                      <a16:colId xmlns:a16="http://schemas.microsoft.com/office/drawing/2014/main" val="4121973071"/>
                    </a:ext>
                  </a:extLst>
                </a:gridCol>
                <a:gridCol w="1489073">
                  <a:extLst>
                    <a:ext uri="{9D8B030D-6E8A-4147-A177-3AD203B41FA5}">
                      <a16:colId xmlns:a16="http://schemas.microsoft.com/office/drawing/2014/main" val="2584905813"/>
                    </a:ext>
                  </a:extLst>
                </a:gridCol>
                <a:gridCol w="1456980">
                  <a:extLst>
                    <a:ext uri="{9D8B030D-6E8A-4147-A177-3AD203B41FA5}">
                      <a16:colId xmlns:a16="http://schemas.microsoft.com/office/drawing/2014/main" val="3686930110"/>
                    </a:ext>
                  </a:extLst>
                </a:gridCol>
                <a:gridCol w="1418255">
                  <a:extLst>
                    <a:ext uri="{9D8B030D-6E8A-4147-A177-3AD203B41FA5}">
                      <a16:colId xmlns:a16="http://schemas.microsoft.com/office/drawing/2014/main" val="3899007558"/>
                    </a:ext>
                  </a:extLst>
                </a:gridCol>
                <a:gridCol w="2324783">
                  <a:extLst>
                    <a:ext uri="{9D8B030D-6E8A-4147-A177-3AD203B41FA5}">
                      <a16:colId xmlns:a16="http://schemas.microsoft.com/office/drawing/2014/main" val="712997026"/>
                    </a:ext>
                  </a:extLst>
                </a:gridCol>
              </a:tblGrid>
              <a:tr h="139965">
                <a:tc rowSpan="2">
                  <a:txBody>
                    <a:bodyPr/>
                    <a:lstStyle/>
                    <a:p>
                      <a:pPr algn="ctr" rtl="0" fontAlgn="ctr"/>
                      <a:endParaRPr lang="en-US" altLang="zh-TW" sz="2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" b="1">
                          <a:effectLst/>
                        </a:rPr>
                        <a:t>2</a:t>
                      </a:r>
                      <a:endParaRPr lang="en-US" sz="2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2494925187"/>
                  </a:ext>
                </a:extLst>
              </a:tr>
              <a:tr h="262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0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0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0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0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4052069990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GB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62.5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1427999199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102.4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23.55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3534968105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117.76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4113451122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235.52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3712440478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1177.6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1711628975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2304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3805885533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11315.2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3619167833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22067.2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1303170558"/>
                  </a:ext>
                </a:extLst>
              </a:tr>
            </a:tbl>
          </a:graphicData>
        </a:graphic>
      </p:graphicFrame>
      <p:sp>
        <p:nvSpPr>
          <p:cNvPr id="12" name="矩形: 圓角化同側角落 11">
            <a:extLst>
              <a:ext uri="{FF2B5EF4-FFF2-40B4-BE49-F238E27FC236}">
                <a16:creationId xmlns:a16="http://schemas.microsoft.com/office/drawing/2014/main" id="{61DF0664-4C5D-47E4-B4C9-B14778756C4B}"/>
              </a:ext>
            </a:extLst>
          </p:cNvPr>
          <p:cNvSpPr/>
          <p:nvPr/>
        </p:nvSpPr>
        <p:spPr>
          <a:xfrm>
            <a:off x="587157" y="1617277"/>
            <a:ext cx="1286093" cy="62632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C6FD0"/>
              </a:gs>
              <a:gs pos="0">
                <a:srgbClr val="1A4083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化同側角落 15">
            <a:extLst>
              <a:ext uri="{FF2B5EF4-FFF2-40B4-BE49-F238E27FC236}">
                <a16:creationId xmlns:a16="http://schemas.microsoft.com/office/drawing/2014/main" id="{ACBE770F-495B-4365-801D-1EF153B41082}"/>
              </a:ext>
            </a:extLst>
          </p:cNvPr>
          <p:cNvSpPr/>
          <p:nvPr/>
        </p:nvSpPr>
        <p:spPr>
          <a:xfrm>
            <a:off x="1873250" y="1617278"/>
            <a:ext cx="4362450" cy="382033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C6FD0"/>
              </a:gs>
              <a:gs pos="0">
                <a:srgbClr val="1A4083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化同側角落 17">
            <a:extLst>
              <a:ext uri="{FF2B5EF4-FFF2-40B4-BE49-F238E27FC236}">
                <a16:creationId xmlns:a16="http://schemas.microsoft.com/office/drawing/2014/main" id="{08C54CCF-BDEF-4687-B7FD-DE57DDFD8457}"/>
              </a:ext>
            </a:extLst>
          </p:cNvPr>
          <p:cNvSpPr/>
          <p:nvPr/>
        </p:nvSpPr>
        <p:spPr>
          <a:xfrm>
            <a:off x="6235699" y="1617277"/>
            <a:ext cx="2315891" cy="382033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C6FD0"/>
              </a:gs>
              <a:gs pos="0">
                <a:srgbClr val="1A4083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24E045-555A-48D3-9EB4-98C60C0A46D9}"/>
              </a:ext>
            </a:extLst>
          </p:cNvPr>
          <p:cNvSpPr/>
          <p:nvPr/>
        </p:nvSpPr>
        <p:spPr>
          <a:xfrm>
            <a:off x="855744" y="1832638"/>
            <a:ext cx="748923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/>
            <a:r>
              <a:rPr lang="en-US" altLang="zh-TW" sz="11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儲存類型</a:t>
            </a:r>
            <a:endParaRPr lang="en-US" altLang="zh-TW" sz="11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50FC7E5-A5AF-4404-B414-21533F4FFDF7}"/>
              </a:ext>
            </a:extLst>
          </p:cNvPr>
          <p:cNvSpPr/>
          <p:nvPr/>
        </p:nvSpPr>
        <p:spPr>
          <a:xfrm>
            <a:off x="3292427" y="1663310"/>
            <a:ext cx="1479893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EBS</a:t>
            </a:r>
            <a:r>
              <a:rPr lang="en-US" altLang="zh-TW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1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每月費用</a:t>
            </a:r>
            <a:r>
              <a:rPr lang="en-US" altLang="zh-TW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(US$)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CDD6403-5EBF-42B2-9FA3-1E37736E9416}"/>
              </a:ext>
            </a:extLst>
          </p:cNvPr>
          <p:cNvSpPr/>
          <p:nvPr/>
        </p:nvSpPr>
        <p:spPr>
          <a:xfrm>
            <a:off x="6596400" y="1690111"/>
            <a:ext cx="1681871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/>
            <a:r>
              <a:rPr lang="en-US" altLang="zh-TW" sz="11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物件儲存每月費用</a:t>
            </a: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(US$)</a:t>
            </a:r>
          </a:p>
        </p:txBody>
      </p:sp>
      <p:pic>
        <p:nvPicPr>
          <p:cNvPr id="27" name="图片 57">
            <a:extLst>
              <a:ext uri="{FF2B5EF4-FFF2-40B4-BE49-F238E27FC236}">
                <a16:creationId xmlns:a16="http://schemas.microsoft.com/office/drawing/2014/main" id="{C5118DE9-55B3-433D-9B8A-A2D75E524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362181" y="2873375"/>
            <a:ext cx="2825257" cy="204957"/>
          </a:xfrm>
          <a:prstGeom prst="rect">
            <a:avLst/>
          </a:prstGeom>
        </p:spPr>
      </p:pic>
      <p:pic>
        <p:nvPicPr>
          <p:cNvPr id="28" name="图片 57">
            <a:extLst>
              <a:ext uri="{FF2B5EF4-FFF2-40B4-BE49-F238E27FC236}">
                <a16:creationId xmlns:a16="http://schemas.microsoft.com/office/drawing/2014/main" id="{C97320A2-D9DE-497D-9BDB-3416ACE27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2064481" y="3105491"/>
            <a:ext cx="2367502" cy="198476"/>
          </a:xfrm>
          <a:prstGeom prst="rect">
            <a:avLst/>
          </a:prstGeom>
        </p:spPr>
      </p:pic>
      <p:pic>
        <p:nvPicPr>
          <p:cNvPr id="29" name="图片 57">
            <a:extLst>
              <a:ext uri="{FF2B5EF4-FFF2-40B4-BE49-F238E27FC236}">
                <a16:creationId xmlns:a16="http://schemas.microsoft.com/office/drawing/2014/main" id="{0A946682-34A3-4F6E-ABA3-5153071592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3530747" y="3094656"/>
            <a:ext cx="2367501" cy="198476"/>
          </a:xfrm>
          <a:prstGeom prst="rect">
            <a:avLst/>
          </a:prstGeom>
        </p:spPr>
      </p:pic>
      <p:pic>
        <p:nvPicPr>
          <p:cNvPr id="31" name="图片 57">
            <a:extLst>
              <a:ext uri="{FF2B5EF4-FFF2-40B4-BE49-F238E27FC236}">
                <a16:creationId xmlns:a16="http://schemas.microsoft.com/office/drawing/2014/main" id="{29B756AC-060C-4CAF-9471-4364476FD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4748669" y="2903644"/>
            <a:ext cx="2771202" cy="198476"/>
          </a:xfrm>
          <a:prstGeom prst="rect">
            <a:avLst/>
          </a:prstGeom>
        </p:spPr>
      </p:pic>
      <p:sp>
        <p:nvSpPr>
          <p:cNvPr id="20" name="矩形 6">
            <a:extLst>
              <a:ext uri="{FF2B5EF4-FFF2-40B4-BE49-F238E27FC236}">
                <a16:creationId xmlns:a16="http://schemas.microsoft.com/office/drawing/2014/main" id="{F31A1D43-D28D-49AE-8738-F4E6B44EA2E5}"/>
              </a:ext>
            </a:extLst>
          </p:cNvPr>
          <p:cNvSpPr/>
          <p:nvPr/>
        </p:nvSpPr>
        <p:spPr>
          <a:xfrm>
            <a:off x="1891333" y="2015750"/>
            <a:ext cx="1442094" cy="227360"/>
          </a:xfrm>
          <a:prstGeom prst="rect">
            <a:avLst/>
          </a:prstGeom>
          <a:solidFill>
            <a:srgbClr val="2865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佈建</a:t>
            </a:r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IOPS SSD</a:t>
            </a:r>
          </a:p>
        </p:txBody>
      </p:sp>
      <p:sp>
        <p:nvSpPr>
          <p:cNvPr id="23" name="矩形 6">
            <a:extLst>
              <a:ext uri="{FF2B5EF4-FFF2-40B4-BE49-F238E27FC236}">
                <a16:creationId xmlns:a16="http://schemas.microsoft.com/office/drawing/2014/main" id="{87575C5F-7112-4536-B0D1-47DF9F53F0A9}"/>
              </a:ext>
            </a:extLst>
          </p:cNvPr>
          <p:cNvSpPr/>
          <p:nvPr/>
        </p:nvSpPr>
        <p:spPr>
          <a:xfrm>
            <a:off x="3367135" y="2016425"/>
            <a:ext cx="1429132" cy="233524"/>
          </a:xfrm>
          <a:prstGeom prst="rect">
            <a:avLst/>
          </a:prstGeom>
          <a:solidFill>
            <a:srgbClr val="2865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一般用途</a:t>
            </a:r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ACE668BD-71A6-4EE0-B944-A5B451B68B3D}"/>
              </a:ext>
            </a:extLst>
          </p:cNvPr>
          <p:cNvSpPr/>
          <p:nvPr/>
        </p:nvSpPr>
        <p:spPr>
          <a:xfrm>
            <a:off x="4831204" y="2017235"/>
            <a:ext cx="1385445" cy="231588"/>
          </a:xfrm>
          <a:prstGeom prst="rect">
            <a:avLst/>
          </a:prstGeom>
          <a:solidFill>
            <a:srgbClr val="2865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磁帶磁碟區</a:t>
            </a:r>
            <a:endParaRPr lang="en-US" altLang="zh-TW" sz="1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6">
            <a:extLst>
              <a:ext uri="{FF2B5EF4-FFF2-40B4-BE49-F238E27FC236}">
                <a16:creationId xmlns:a16="http://schemas.microsoft.com/office/drawing/2014/main" id="{3D33A429-DF85-4D92-B9A9-3C927280252F}"/>
              </a:ext>
            </a:extLst>
          </p:cNvPr>
          <p:cNvSpPr/>
          <p:nvPr/>
        </p:nvSpPr>
        <p:spPr>
          <a:xfrm>
            <a:off x="6251586" y="2017235"/>
            <a:ext cx="2300004" cy="231588"/>
          </a:xfrm>
          <a:prstGeom prst="rect">
            <a:avLst/>
          </a:prstGeom>
          <a:solidFill>
            <a:srgbClr val="2865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S3</a:t>
            </a:r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0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標準</a:t>
            </a:r>
            <a:endParaRPr lang="en-US" altLang="zh-TW" sz="1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00AC908-E4E9-40F1-ADDB-6A1BAA9DE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401"/>
            <a:ext cx="9144000" cy="994172"/>
          </a:xfrm>
        </p:spPr>
        <p:txBody>
          <a:bodyPr anchor="ctr">
            <a:normAutofit/>
          </a:bodyPr>
          <a:lstStyle/>
          <a:p>
            <a:pPr algn="ctr"/>
            <a:r>
              <a:rPr lang="zh-CN" altLang="en-US">
                <a:latin typeface="Arial"/>
                <a:ea typeface="微軟正黑體"/>
                <a:cs typeface="Arial"/>
              </a:rPr>
              <a:t>AWS EBS vs 物件儲存價格比較表 </a:t>
            </a:r>
            <a:endParaRPr lang="zh-CN" altLang="en-US">
              <a:latin typeface="Arial"/>
            </a:endParaRPr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6A209D71-130B-4D0E-AFBA-07C588D97ABA}"/>
              </a:ext>
            </a:extLst>
          </p:cNvPr>
          <p:cNvSpPr/>
          <p:nvPr/>
        </p:nvSpPr>
        <p:spPr>
          <a:xfrm>
            <a:off x="765545" y="1128927"/>
            <a:ext cx="7576955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2000" b="1">
                <a:solidFill>
                  <a:srgbClr val="284EA6"/>
                </a:solidFill>
                <a:latin typeface="微軟正黑體"/>
                <a:ea typeface="微軟正黑體"/>
              </a:rPr>
              <a:t>透過 </a:t>
            </a:r>
            <a:r>
              <a:rPr lang="ja-JP" altLang="en-US" sz="2000" b="1">
                <a:solidFill>
                  <a:srgbClr val="284EA6"/>
                </a:solidFill>
                <a:ea typeface="微軟正黑體"/>
              </a:rPr>
              <a:t>HybridMount </a:t>
            </a:r>
            <a:r>
              <a:rPr lang="ja-JP" altLang="en-US" sz="2000" b="1">
                <a:solidFill>
                  <a:srgbClr val="284EA6"/>
                </a:solidFill>
                <a:latin typeface="微軟正黑體"/>
                <a:ea typeface="微軟正黑體"/>
              </a:rPr>
              <a:t>使用物件儲存</a:t>
            </a:r>
            <a:r>
              <a:rPr lang="ja-JP" sz="2000" b="1">
                <a:solidFill>
                  <a:srgbClr val="284EA6"/>
                </a:solidFill>
                <a:latin typeface="微軟正黑體"/>
                <a:ea typeface="微軟正黑體"/>
              </a:rPr>
              <a:t>擴充</a:t>
            </a:r>
            <a:r>
              <a:rPr lang="ja-JP" altLang="en-US" sz="2000" b="1">
                <a:solidFill>
                  <a:srgbClr val="284EA6"/>
                </a:solidFill>
                <a:latin typeface="微軟正黑體"/>
                <a:ea typeface="微軟正黑體"/>
              </a:rPr>
              <a:t>空間大幅減少使用成本</a:t>
            </a:r>
            <a:endParaRPr lang="ja-JP" altLang="en-US" sz="2000" b="1">
              <a:solidFill>
                <a:srgbClr val="284EA6"/>
              </a:solidFill>
              <a:ea typeface="微軟正黑體" panose="020B0604030504040204" pitchFamily="34" charset="-120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CB78D772-D5BF-41A9-8ED2-52552D12E05E}"/>
              </a:ext>
            </a:extLst>
          </p:cNvPr>
          <p:cNvSpPr txBox="1"/>
          <p:nvPr/>
        </p:nvSpPr>
        <p:spPr>
          <a:xfrm>
            <a:off x="4156804" y="4547302"/>
            <a:ext cx="2263804" cy="3231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一般用途 </a:t>
            </a:r>
            <a:r>
              <a:rPr lang="ja-JP" altLang="en-US" sz="1300" b="1">
                <a:solidFill>
                  <a:srgbClr val="0D339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ja-JP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節省約 </a:t>
            </a:r>
            <a:r>
              <a:rPr lang="en-US" sz="1450" b="1">
                <a:solidFill>
                  <a:srgbClr val="C00000"/>
                </a:solidFill>
              </a:rPr>
              <a:t>77%</a:t>
            </a:r>
          </a:p>
        </p:txBody>
      </p:sp>
      <p:sp>
        <p:nvSpPr>
          <p:cNvPr id="34" name="矩形: 圓角 7">
            <a:extLst>
              <a:ext uri="{FF2B5EF4-FFF2-40B4-BE49-F238E27FC236}">
                <a16:creationId xmlns:a16="http://schemas.microsoft.com/office/drawing/2014/main" id="{A06360E3-020B-4280-8C05-8FEAA36F7565}"/>
              </a:ext>
            </a:extLst>
          </p:cNvPr>
          <p:cNvSpPr/>
          <p:nvPr/>
        </p:nvSpPr>
        <p:spPr>
          <a:xfrm>
            <a:off x="322451" y="4549673"/>
            <a:ext cx="3690749" cy="323165"/>
          </a:xfrm>
          <a:prstGeom prst="roundRect">
            <a:avLst>
              <a:gd name="adj" fmla="val 21734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356C3507-D5B2-42EA-895F-7C7EDBA935B7}"/>
              </a:ext>
            </a:extLst>
          </p:cNvPr>
          <p:cNvSpPr txBox="1"/>
          <p:nvPr/>
        </p:nvSpPr>
        <p:spPr>
          <a:xfrm>
            <a:off x="333563" y="4552030"/>
            <a:ext cx="3784479" cy="3231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選用</a:t>
            </a:r>
            <a:r>
              <a:rPr lang="ja-JP" altLang="en-US" sz="1300" b="1">
                <a:solidFill>
                  <a:srgbClr val="0D339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S3 </a:t>
            </a:r>
            <a:r>
              <a:rPr lang="ja-JP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標準儲存相較於磁帶磁碟區節省約</a:t>
            </a:r>
            <a:r>
              <a:rPr lang="zh-TW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1450" b="1">
                <a:solidFill>
                  <a:srgbClr val="B00000"/>
                </a:solidFill>
              </a:rPr>
              <a:t>54%</a:t>
            </a:r>
            <a:endParaRPr lang="en-US" sz="1450" b="1">
              <a:solidFill>
                <a:srgbClr val="B00000"/>
              </a:solidFill>
            </a:endParaRP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D9462770-222B-45B4-AA21-5D0FFFAD29B7}"/>
              </a:ext>
            </a:extLst>
          </p:cNvPr>
          <p:cNvSpPr txBox="1"/>
          <p:nvPr/>
        </p:nvSpPr>
        <p:spPr>
          <a:xfrm>
            <a:off x="6490333" y="4556856"/>
            <a:ext cx="2472145" cy="31547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佈建 </a:t>
            </a:r>
            <a:r>
              <a:rPr lang="zh-CN" altLang="en-US" sz="1300" b="1">
                <a:solidFill>
                  <a:srgbClr val="0D339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IOPS </a:t>
            </a:r>
            <a:r>
              <a:rPr lang="en-US" sz="1300" b="1">
                <a:solidFill>
                  <a:srgbClr val="0D339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CN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節省約 </a:t>
            </a:r>
            <a:r>
              <a:rPr lang="en-US" sz="1450" b="1">
                <a:solidFill>
                  <a:srgbClr val="C00000"/>
                </a:solidFill>
              </a:rPr>
              <a:t>82%</a:t>
            </a:r>
          </a:p>
        </p:txBody>
      </p:sp>
      <p:sp>
        <p:nvSpPr>
          <p:cNvPr id="38" name="矩形: 圓角 7">
            <a:extLst>
              <a:ext uri="{FF2B5EF4-FFF2-40B4-BE49-F238E27FC236}">
                <a16:creationId xmlns:a16="http://schemas.microsoft.com/office/drawing/2014/main" id="{2F275CF9-F4EF-4B8A-BFDF-74A0D7A7066D}"/>
              </a:ext>
            </a:extLst>
          </p:cNvPr>
          <p:cNvSpPr/>
          <p:nvPr/>
        </p:nvSpPr>
        <p:spPr>
          <a:xfrm>
            <a:off x="4155018" y="4549673"/>
            <a:ext cx="2167466" cy="327879"/>
          </a:xfrm>
          <a:prstGeom prst="roundRect">
            <a:avLst>
              <a:gd name="adj" fmla="val 21734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矩形: 圓角 7">
            <a:extLst>
              <a:ext uri="{FF2B5EF4-FFF2-40B4-BE49-F238E27FC236}">
                <a16:creationId xmlns:a16="http://schemas.microsoft.com/office/drawing/2014/main" id="{4B6E58B7-BEE7-4928-AD36-0AB4F0110D64}"/>
              </a:ext>
            </a:extLst>
          </p:cNvPr>
          <p:cNvSpPr/>
          <p:nvPr/>
        </p:nvSpPr>
        <p:spPr>
          <a:xfrm>
            <a:off x="6460819" y="4550206"/>
            <a:ext cx="2315885" cy="327879"/>
          </a:xfrm>
          <a:prstGeom prst="roundRect">
            <a:avLst>
              <a:gd name="adj" fmla="val 21734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5553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1334F1B7-EEBD-4C76-84CC-62706C4F0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040" y="1403144"/>
            <a:ext cx="3701198" cy="812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0BC14FDD-3A3C-4B0E-87ED-CB1D825F0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1" y="3461002"/>
            <a:ext cx="3457188" cy="68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B911150C-5A92-4693-8CF4-788583087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92" y="1460212"/>
            <a:ext cx="3457188" cy="688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13E7D609-57B1-413D-A052-72A8D7D15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38" y="0"/>
            <a:ext cx="882195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TW">
                <a:latin typeface="Arial"/>
                <a:ea typeface="微軟正黑體"/>
                <a:cs typeface="Arial"/>
              </a:rPr>
              <a:t>實際展示</a:t>
            </a:r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4FECFFE-2E92-4B91-80C2-704E10121039}"/>
              </a:ext>
            </a:extLst>
          </p:cNvPr>
          <p:cNvSpPr/>
          <p:nvPr/>
        </p:nvSpPr>
        <p:spPr>
          <a:xfrm>
            <a:off x="953258" y="1609377"/>
            <a:ext cx="3679330" cy="34624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50" b="1" err="1">
                <a:solidFill>
                  <a:schemeClr val="bg1"/>
                </a:solidFill>
              </a:rPr>
              <a:t>如何在</a:t>
            </a:r>
            <a:r>
              <a:rPr lang="en-US" altLang="zh-TW" sz="1650" b="1">
                <a:solidFill>
                  <a:schemeClr val="bg1"/>
                </a:solidFill>
              </a:rPr>
              <a:t> AWS </a:t>
            </a:r>
            <a:r>
              <a:rPr lang="en-US" altLang="zh-TW" sz="1650" b="1" err="1">
                <a:solidFill>
                  <a:schemeClr val="bg1"/>
                </a:solidFill>
              </a:rPr>
              <a:t>上部署</a:t>
            </a:r>
            <a:r>
              <a:rPr lang="en-US" altLang="zh-TW" sz="1650" b="1">
                <a:solidFill>
                  <a:schemeClr val="bg1"/>
                </a:solidFill>
              </a:rPr>
              <a:t> </a:t>
            </a:r>
            <a:r>
              <a:rPr lang="en-US" altLang="zh-TW" sz="1650" b="1" err="1">
                <a:solidFill>
                  <a:schemeClr val="bg1"/>
                </a:solidFill>
              </a:rPr>
              <a:t>QuTScloud</a:t>
            </a:r>
            <a:r>
              <a:rPr lang="en-US" altLang="zh-TW" sz="165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0E046C-0B70-4288-B193-7F23FB3D2AE0}"/>
              </a:ext>
            </a:extLst>
          </p:cNvPr>
          <p:cNvSpPr/>
          <p:nvPr/>
        </p:nvSpPr>
        <p:spPr>
          <a:xfrm>
            <a:off x="5311579" y="1488311"/>
            <a:ext cx="3817549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50" b="1" err="1">
                <a:solidFill>
                  <a:schemeClr val="bg1"/>
                </a:solidFill>
              </a:rPr>
              <a:t>用戶故事</a:t>
            </a:r>
            <a:r>
              <a:rPr lang="en-US" altLang="zh-TW" sz="1650" b="1">
                <a:solidFill>
                  <a:schemeClr val="bg1"/>
                </a:solidFill>
              </a:rPr>
              <a:t>：</a:t>
            </a:r>
          </a:p>
          <a:p>
            <a:r>
              <a:rPr lang="en-US" altLang="zh-TW" sz="1650" b="1" err="1">
                <a:solidFill>
                  <a:schemeClr val="bg1"/>
                </a:solidFill>
              </a:rPr>
              <a:t>多雲資料集中管理的企業雲網關</a:t>
            </a:r>
            <a:endParaRPr lang="en-US" altLang="zh-TW" sz="1650" b="1">
              <a:solidFill>
                <a:schemeClr val="bg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B4B149E-8E4E-4E30-8B49-89DCB6CDB5DA}"/>
              </a:ext>
            </a:extLst>
          </p:cNvPr>
          <p:cNvSpPr/>
          <p:nvPr/>
        </p:nvSpPr>
        <p:spPr>
          <a:xfrm>
            <a:off x="953258" y="3626642"/>
            <a:ext cx="2742193" cy="34624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50" b="1" err="1">
                <a:solidFill>
                  <a:schemeClr val="bg1"/>
                </a:solidFill>
              </a:rPr>
              <a:t>初始化</a:t>
            </a:r>
            <a:r>
              <a:rPr lang="en-US" altLang="zh-TW" sz="1650" b="1">
                <a:solidFill>
                  <a:schemeClr val="bg1"/>
                </a:solidFill>
              </a:rPr>
              <a:t> </a:t>
            </a:r>
            <a:r>
              <a:rPr lang="en-US" altLang="zh-TW" sz="1650" b="1" err="1">
                <a:solidFill>
                  <a:schemeClr val="bg1"/>
                </a:solidFill>
              </a:rPr>
              <a:t>QuTScloud</a:t>
            </a:r>
            <a:endParaRPr lang="en-US" altLang="zh-TW" sz="1650" b="1">
              <a:solidFill>
                <a:schemeClr val="bg1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85D7D7-03EA-4ABE-9162-3A6B0EA8196D}"/>
              </a:ext>
            </a:extLst>
          </p:cNvPr>
          <p:cNvSpPr/>
          <p:nvPr/>
        </p:nvSpPr>
        <p:spPr>
          <a:xfrm>
            <a:off x="788401" y="2206629"/>
            <a:ext cx="4572000" cy="728084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285750" indent="-285750">
              <a:lnSpc>
                <a:spcPts val="1700"/>
              </a:lnSpc>
              <a:buFont typeface="Arial"/>
              <a:buChar char="•"/>
            </a:pPr>
            <a:r>
              <a:rPr lang="zh-TW" sz="1300"/>
              <a:t>建立一個 EC2 實例 (instance)</a:t>
            </a:r>
            <a:endParaRPr lang="en-US" altLang="zh-TW"/>
          </a:p>
          <a:p>
            <a:pPr marL="285750" indent="-285750">
              <a:lnSpc>
                <a:spcPts val="1700"/>
              </a:lnSpc>
              <a:buFont typeface="Arial"/>
              <a:buChar char="•"/>
            </a:pPr>
            <a:r>
              <a:rPr lang="zh-TW" altLang="en-US" sz="1300"/>
              <a:t>購買產品授權</a:t>
            </a:r>
            <a:endParaRPr lang="en-US" altLang="zh-TW"/>
          </a:p>
          <a:p>
            <a:pPr marL="285750" indent="-285750">
              <a:lnSpc>
                <a:spcPts val="1700"/>
              </a:lnSpc>
              <a:buFont typeface="Arial"/>
              <a:buChar char="•"/>
            </a:pPr>
            <a:r>
              <a:rPr lang="zh-TW" altLang="en-US" sz="1300"/>
              <a:t>啟用產品授權並輸入授權碼</a:t>
            </a:r>
            <a:endParaRPr lang="en-US" altLang="zh-TW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87FF768-4F25-485D-9C81-783FBEAFFCEE}"/>
              </a:ext>
            </a:extLst>
          </p:cNvPr>
          <p:cNvSpPr/>
          <p:nvPr/>
        </p:nvSpPr>
        <p:spPr>
          <a:xfrm>
            <a:off x="856135" y="4216629"/>
            <a:ext cx="4572000" cy="729815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/>
              <a:t>建立儲存持與磁碟區</a:t>
            </a:r>
            <a:endParaRPr lang="en-US"/>
          </a:p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/>
              <a:t>從 AWS Console 新增</a:t>
            </a:r>
            <a:r>
              <a:rPr lang="en-US" sz="1300"/>
              <a:t>磁碟區</a:t>
            </a:r>
            <a:endParaRPr lang="en-US"/>
          </a:p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/>
              <a:t>建立 RAID 組態</a:t>
            </a:r>
            <a:endParaRPr lang="zh-TW" altLang="en-US" sz="130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630D2BB-129D-497B-B888-14D4AC89922A}"/>
              </a:ext>
            </a:extLst>
          </p:cNvPr>
          <p:cNvSpPr/>
          <p:nvPr/>
        </p:nvSpPr>
        <p:spPr>
          <a:xfrm>
            <a:off x="5063062" y="2239932"/>
            <a:ext cx="4572000" cy="72802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 err="1"/>
              <a:t>下載並安裝</a:t>
            </a:r>
            <a:r>
              <a:rPr lang="en-US" altLang="zh-TW" sz="1300"/>
              <a:t> </a:t>
            </a:r>
            <a:r>
              <a:rPr lang="en-US" altLang="zh-TW" sz="1300" err="1"/>
              <a:t>HybridMount</a:t>
            </a:r>
            <a:endParaRPr lang="en-US" altLang="zh-TW" sz="1300"/>
          </a:p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 err="1"/>
              <a:t>與公有雲如</a:t>
            </a:r>
            <a:r>
              <a:rPr lang="en-US" altLang="zh-TW" sz="1300"/>
              <a:t> AWS S3、Azure、Dropbox </a:t>
            </a:r>
            <a:r>
              <a:rPr lang="en-US" altLang="zh-TW" sz="1300" err="1"/>
              <a:t>建立連線</a:t>
            </a:r>
            <a:endParaRPr lang="en-US" altLang="zh-TW" sz="1300"/>
          </a:p>
          <a:p>
            <a:pPr marL="177800" indent="-17780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zh-TW" sz="1300" err="1"/>
              <a:t>透過</a:t>
            </a:r>
            <a:r>
              <a:rPr lang="en-US" altLang="zh-TW" sz="1300"/>
              <a:t> File Station </a:t>
            </a:r>
            <a:r>
              <a:rPr lang="en-US" altLang="zh-TW" sz="1300" err="1"/>
              <a:t>集中管理散佈在多雲的資料</a:t>
            </a:r>
            <a:endParaRPr lang="en-US" altLang="zh-TW" sz="1300"/>
          </a:p>
        </p:txBody>
      </p:sp>
      <p:pic>
        <p:nvPicPr>
          <p:cNvPr id="40" name="圖片 39" descr="一張含有 物件 的圖片&#10;&#10;描述是以高可信度產生">
            <a:extLst>
              <a:ext uri="{FF2B5EF4-FFF2-40B4-BE49-F238E27FC236}">
                <a16:creationId xmlns:a16="http://schemas.microsoft.com/office/drawing/2014/main" id="{E489DB78-A60F-45BB-9563-4023BC999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73" y="1452139"/>
            <a:ext cx="719009" cy="719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Google Shape;69;p15">
            <a:extLst>
              <a:ext uri="{FF2B5EF4-FFF2-40B4-BE49-F238E27FC236}">
                <a16:creationId xmlns:a16="http://schemas.microsoft.com/office/drawing/2014/main" id="{F926B9A7-1B72-45A3-801A-C4F963CB5AD5}"/>
              </a:ext>
            </a:extLst>
          </p:cNvPr>
          <p:cNvSpPr txBox="1"/>
          <p:nvPr/>
        </p:nvSpPr>
        <p:spPr>
          <a:xfrm>
            <a:off x="457602" y="1479025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>
                <a:solidFill>
                  <a:schemeClr val="tx1"/>
                </a:solidFill>
                <a:latin typeface="Arial" panose="020B0604020202020204" pitchFamily="34" charset="0"/>
                <a:ea typeface="Impact"/>
                <a:cs typeface="Arial" panose="020B0604020202020204" pitchFamily="34" charset="0"/>
                <a:sym typeface="Impact"/>
              </a:rPr>
              <a:t>1</a:t>
            </a:r>
          </a:p>
        </p:txBody>
      </p:sp>
      <p:pic>
        <p:nvPicPr>
          <p:cNvPr id="41" name="圖片 40" descr="一張含有 物件 的圖片&#10;&#10;描述是以高可信度產生">
            <a:extLst>
              <a:ext uri="{FF2B5EF4-FFF2-40B4-BE49-F238E27FC236}">
                <a16:creationId xmlns:a16="http://schemas.microsoft.com/office/drawing/2014/main" id="{49CDB3C6-AD0B-4777-AC7B-5CD06BF68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4" y="3452738"/>
            <a:ext cx="719009" cy="719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69;p15">
            <a:extLst>
              <a:ext uri="{FF2B5EF4-FFF2-40B4-BE49-F238E27FC236}">
                <a16:creationId xmlns:a16="http://schemas.microsoft.com/office/drawing/2014/main" id="{155547BF-D240-4B3C-B7D1-F4826EED8388}"/>
              </a:ext>
            </a:extLst>
          </p:cNvPr>
          <p:cNvSpPr txBox="1"/>
          <p:nvPr/>
        </p:nvSpPr>
        <p:spPr>
          <a:xfrm>
            <a:off x="449763" y="3479624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>
                <a:solidFill>
                  <a:schemeClr val="tx1"/>
                </a:solidFill>
                <a:latin typeface="Arial" panose="020B0604020202020204" pitchFamily="34" charset="0"/>
                <a:ea typeface="Impact"/>
                <a:cs typeface="Arial" panose="020B0604020202020204" pitchFamily="34" charset="0"/>
                <a:sym typeface="Impact"/>
              </a:rPr>
              <a:t>2</a:t>
            </a:r>
          </a:p>
        </p:txBody>
      </p:sp>
      <p:pic>
        <p:nvPicPr>
          <p:cNvPr id="43" name="圖片 42" descr="一張含有 物件 的圖片&#10;&#10;描述是以高可信度產生">
            <a:extLst>
              <a:ext uri="{FF2B5EF4-FFF2-40B4-BE49-F238E27FC236}">
                <a16:creationId xmlns:a16="http://schemas.microsoft.com/office/drawing/2014/main" id="{4ACECE5C-B6CF-4DD9-93DF-732164769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306" y="1452139"/>
            <a:ext cx="719009" cy="719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Google Shape;69;p15">
            <a:extLst>
              <a:ext uri="{FF2B5EF4-FFF2-40B4-BE49-F238E27FC236}">
                <a16:creationId xmlns:a16="http://schemas.microsoft.com/office/drawing/2014/main" id="{1C16BD40-51A2-44D4-8522-784C822423CF}"/>
              </a:ext>
            </a:extLst>
          </p:cNvPr>
          <p:cNvSpPr txBox="1"/>
          <p:nvPr/>
        </p:nvSpPr>
        <p:spPr>
          <a:xfrm>
            <a:off x="4771335" y="1479025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b="1">
                <a:solidFill>
                  <a:schemeClr val="tx1"/>
                </a:solidFill>
                <a:latin typeface="Arial" panose="020B0604020202020204" pitchFamily="34" charset="0"/>
                <a:ea typeface="Impact"/>
                <a:cs typeface="Arial" panose="020B0604020202020204" pitchFamily="34" charset="0"/>
                <a:sym typeface="Impac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2844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F9C1DA6-84AC-4311-B211-DE38EDA19D7F}"/>
              </a:ext>
            </a:extLst>
          </p:cNvPr>
          <p:cNvSpPr/>
          <p:nvPr/>
        </p:nvSpPr>
        <p:spPr>
          <a:xfrm>
            <a:off x="1008162" y="1018570"/>
            <a:ext cx="6182452" cy="507831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defTabSz="914378"/>
            <a:r>
              <a:rPr lang="zh-TW" altLang="en-US" sz="26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 </a:t>
            </a:r>
            <a:r>
              <a:rPr lang="en-US" altLang="zh-TW" sz="26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26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解決方案</a:t>
            </a:r>
            <a:endParaRPr lang="zh-TW" altLang="en-US" sz="26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20955F2-1AD3-4AD2-A67C-1CA1497BA39C}"/>
              </a:ext>
            </a:extLst>
          </p:cNvPr>
          <p:cNvSpPr/>
          <p:nvPr/>
        </p:nvSpPr>
        <p:spPr>
          <a:xfrm>
            <a:off x="1008162" y="1837017"/>
            <a:ext cx="5896205" cy="507831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defTabSz="914378"/>
            <a:r>
              <a:rPr lang="zh-TW" altLang="en-US" sz="2650" b="1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使用情境</a:t>
            </a:r>
            <a:endParaRPr lang="en-US" sz="2650" b="1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 19">
            <a:extLst>
              <a:ext uri="{FF2B5EF4-FFF2-40B4-BE49-F238E27FC236}">
                <a16:creationId xmlns:a16="http://schemas.microsoft.com/office/drawing/2014/main" id="{45F7394D-4EB6-4FF4-AC2D-63047E3A49EE}"/>
              </a:ext>
            </a:extLst>
          </p:cNvPr>
          <p:cNvSpPr/>
          <p:nvPr/>
        </p:nvSpPr>
        <p:spPr>
          <a:xfrm>
            <a:off x="1008162" y="2626068"/>
            <a:ext cx="5401678" cy="507831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defTabSz="914378"/>
            <a:r>
              <a:rPr lang="zh-TW" altLang="en-US" sz="2650" b="1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功能與比較</a:t>
            </a:r>
          </a:p>
        </p:txBody>
      </p:sp>
      <p:sp>
        <p:nvSpPr>
          <p:cNvPr id="23" name="矩形 19">
            <a:extLst>
              <a:ext uri="{FF2B5EF4-FFF2-40B4-BE49-F238E27FC236}">
                <a16:creationId xmlns:a16="http://schemas.microsoft.com/office/drawing/2014/main" id="{45F7394D-4EB6-4FF4-AC2D-63047E3A49EE}"/>
              </a:ext>
            </a:extLst>
          </p:cNvPr>
          <p:cNvSpPr/>
          <p:nvPr/>
        </p:nvSpPr>
        <p:spPr>
          <a:xfrm>
            <a:off x="1008162" y="3381668"/>
            <a:ext cx="5401678" cy="507831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defTabSz="914378"/>
            <a:r>
              <a:rPr lang="zh-TW" altLang="en-US" sz="2650" b="1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價格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991458-42DF-4368-AD03-79D82933A5F0}"/>
              </a:ext>
            </a:extLst>
          </p:cNvPr>
          <p:cNvSpPr/>
          <p:nvPr/>
        </p:nvSpPr>
        <p:spPr>
          <a:xfrm>
            <a:off x="361148" y="995853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3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1E586AA9-92CA-46AD-B11C-42B47FE92D5F}"/>
              </a:ext>
            </a:extLst>
          </p:cNvPr>
          <p:cNvCxnSpPr>
            <a:cxnSpLocks/>
          </p:cNvCxnSpPr>
          <p:nvPr/>
        </p:nvCxnSpPr>
        <p:spPr>
          <a:xfrm>
            <a:off x="874068" y="1187242"/>
            <a:ext cx="0" cy="21825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B92ECB2-DBFC-4F79-9E22-4497FD7F3C3A}"/>
              </a:ext>
            </a:extLst>
          </p:cNvPr>
          <p:cNvCxnSpPr>
            <a:cxnSpLocks/>
          </p:cNvCxnSpPr>
          <p:nvPr/>
        </p:nvCxnSpPr>
        <p:spPr>
          <a:xfrm>
            <a:off x="494767" y="1652239"/>
            <a:ext cx="3315230" cy="0"/>
          </a:xfrm>
          <a:prstGeom prst="line">
            <a:avLst/>
          </a:prstGeom>
          <a:ln w="19050">
            <a:gradFill>
              <a:gsLst>
                <a:gs pos="0">
                  <a:srgbClr val="37AFE2"/>
                </a:gs>
                <a:gs pos="100000">
                  <a:srgbClr val="66FEFE"/>
                </a:gs>
              </a:gsLst>
              <a:lin ang="5400000" scaled="1"/>
            </a:gra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3F516103-9DB3-4974-B5CC-267802226B69}"/>
              </a:ext>
            </a:extLst>
          </p:cNvPr>
          <p:cNvCxnSpPr>
            <a:cxnSpLocks/>
          </p:cNvCxnSpPr>
          <p:nvPr/>
        </p:nvCxnSpPr>
        <p:spPr>
          <a:xfrm>
            <a:off x="494767" y="2467759"/>
            <a:ext cx="3315230" cy="0"/>
          </a:xfrm>
          <a:prstGeom prst="line">
            <a:avLst/>
          </a:prstGeom>
          <a:ln w="19050">
            <a:gradFill>
              <a:gsLst>
                <a:gs pos="0">
                  <a:srgbClr val="37AFE2"/>
                </a:gs>
                <a:gs pos="100000">
                  <a:srgbClr val="66FEFE"/>
                </a:gs>
              </a:gsLst>
              <a:lin ang="5400000" scaled="1"/>
            </a:gra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83F5AF4C-FD04-40A5-8DFD-256D1C481436}"/>
              </a:ext>
            </a:extLst>
          </p:cNvPr>
          <p:cNvCxnSpPr>
            <a:cxnSpLocks/>
          </p:cNvCxnSpPr>
          <p:nvPr/>
        </p:nvCxnSpPr>
        <p:spPr>
          <a:xfrm>
            <a:off x="494767" y="3287814"/>
            <a:ext cx="3315230" cy="0"/>
          </a:xfrm>
          <a:prstGeom prst="line">
            <a:avLst/>
          </a:prstGeom>
          <a:ln w="19050">
            <a:gradFill>
              <a:gsLst>
                <a:gs pos="0">
                  <a:srgbClr val="37AFE2"/>
                </a:gs>
                <a:gs pos="100000">
                  <a:srgbClr val="66FEFE"/>
                </a:gs>
              </a:gsLst>
              <a:lin ang="5400000" scaled="1"/>
            </a:gra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654C7734-CCD3-42CB-A956-F004CCBF3F89}"/>
              </a:ext>
            </a:extLst>
          </p:cNvPr>
          <p:cNvSpPr/>
          <p:nvPr/>
        </p:nvSpPr>
        <p:spPr>
          <a:xfrm>
            <a:off x="361148" y="1802185"/>
            <a:ext cx="3978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2DDDD080-11D4-4550-8DCF-98BC9F3B6CC8}"/>
              </a:ext>
            </a:extLst>
          </p:cNvPr>
          <p:cNvCxnSpPr>
            <a:cxnSpLocks/>
          </p:cNvCxnSpPr>
          <p:nvPr/>
        </p:nvCxnSpPr>
        <p:spPr>
          <a:xfrm>
            <a:off x="874068" y="1993574"/>
            <a:ext cx="0" cy="21825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D6EB2FD8-9BF9-4E67-B556-C1897FAF7576}"/>
              </a:ext>
            </a:extLst>
          </p:cNvPr>
          <p:cNvSpPr/>
          <p:nvPr/>
        </p:nvSpPr>
        <p:spPr>
          <a:xfrm>
            <a:off x="361148" y="2595470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3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5135D8B7-6038-464C-9635-8693008E21CF}"/>
              </a:ext>
            </a:extLst>
          </p:cNvPr>
          <p:cNvCxnSpPr>
            <a:cxnSpLocks/>
          </p:cNvCxnSpPr>
          <p:nvPr/>
        </p:nvCxnSpPr>
        <p:spPr>
          <a:xfrm>
            <a:off x="874068" y="2786859"/>
            <a:ext cx="0" cy="21825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19A55E2B-568C-4BCB-AB66-884FDFFEC765}"/>
              </a:ext>
            </a:extLst>
          </p:cNvPr>
          <p:cNvSpPr/>
          <p:nvPr/>
        </p:nvSpPr>
        <p:spPr>
          <a:xfrm>
            <a:off x="361148" y="3339147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lang="zh-TW" altLang="en-US" sz="3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60815D7F-572B-4B82-BB28-5061F5ADE506}"/>
              </a:ext>
            </a:extLst>
          </p:cNvPr>
          <p:cNvCxnSpPr>
            <a:cxnSpLocks/>
          </p:cNvCxnSpPr>
          <p:nvPr/>
        </p:nvCxnSpPr>
        <p:spPr>
          <a:xfrm>
            <a:off x="874068" y="3530536"/>
            <a:ext cx="0" cy="21825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形 43">
            <a:extLst>
              <a:ext uri="{FF2B5EF4-FFF2-40B4-BE49-F238E27FC236}">
                <a16:creationId xmlns:a16="http://schemas.microsoft.com/office/drawing/2014/main" id="{7F436D0A-59AF-42D3-A690-923532612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362" y="4167782"/>
            <a:ext cx="1105752" cy="67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36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0863F04-1BFB-4C65-80CF-3CCDC9A043A2}"/>
              </a:ext>
            </a:extLst>
          </p:cNvPr>
          <p:cNvSpPr/>
          <p:nvPr/>
        </p:nvSpPr>
        <p:spPr>
          <a:xfrm>
            <a:off x="-209741" y="1620972"/>
            <a:ext cx="530449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5000">
                <a:solidFill>
                  <a:schemeClr val="bg1"/>
                </a:solidFill>
                <a:ea typeface="微軟正黑體"/>
              </a:rPr>
              <a:t>重點功能</a:t>
            </a:r>
            <a:endParaRPr lang="en-US" altLang="zh-TW" sz="5000">
              <a:solidFill>
                <a:schemeClr val="bg1"/>
              </a:solidFill>
              <a:ea typeface="微軟正黑體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6A10EDB8-69FB-42B7-A8CF-7689F4E00A67}"/>
              </a:ext>
            </a:extLst>
          </p:cNvPr>
          <p:cNvCxnSpPr>
            <a:cxnSpLocks/>
          </p:cNvCxnSpPr>
          <p:nvPr/>
        </p:nvCxnSpPr>
        <p:spPr>
          <a:xfrm>
            <a:off x="1243249" y="2566307"/>
            <a:ext cx="245745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>
            <a:extLst>
              <a:ext uri="{FF2B5EF4-FFF2-40B4-BE49-F238E27FC236}">
                <a16:creationId xmlns:a16="http://schemas.microsoft.com/office/drawing/2014/main" id="{ED3367A9-5CC2-42D8-8A30-E3ED913FE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6296" y="2966738"/>
            <a:ext cx="2056623" cy="3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90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3A121EFE-1F9D-4A93-9D7F-C685F761E051}"/>
              </a:ext>
            </a:extLst>
          </p:cNvPr>
          <p:cNvSpPr/>
          <p:nvPr/>
        </p:nvSpPr>
        <p:spPr>
          <a:xfrm>
            <a:off x="4851433" y="2332504"/>
            <a:ext cx="3954276" cy="686819"/>
          </a:xfrm>
          <a:prstGeom prst="roundRect">
            <a:avLst>
              <a:gd name="adj" fmla="val 4951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FF0BDA1-3804-4167-A6BD-32A5CCCAF6EA}"/>
              </a:ext>
            </a:extLst>
          </p:cNvPr>
          <p:cNvSpPr/>
          <p:nvPr/>
        </p:nvSpPr>
        <p:spPr>
          <a:xfrm>
            <a:off x="4865809" y="3300252"/>
            <a:ext cx="3930153" cy="680071"/>
          </a:xfrm>
          <a:prstGeom prst="roundRect">
            <a:avLst>
              <a:gd name="adj" fmla="val 4951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8E8B55DD-0F25-4C46-B698-79629F9C622E}"/>
              </a:ext>
            </a:extLst>
          </p:cNvPr>
          <p:cNvSpPr/>
          <p:nvPr/>
        </p:nvSpPr>
        <p:spPr>
          <a:xfrm>
            <a:off x="715505" y="3318679"/>
            <a:ext cx="3582947" cy="682811"/>
          </a:xfrm>
          <a:prstGeom prst="roundRect">
            <a:avLst>
              <a:gd name="adj" fmla="val 4951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BA9BE4BB-3DE0-43B4-A8F5-12FEAD8941F6}"/>
              </a:ext>
            </a:extLst>
          </p:cNvPr>
          <p:cNvSpPr/>
          <p:nvPr/>
        </p:nvSpPr>
        <p:spPr>
          <a:xfrm>
            <a:off x="715505" y="2342363"/>
            <a:ext cx="3582947" cy="682070"/>
          </a:xfrm>
          <a:prstGeom prst="roundRect">
            <a:avLst>
              <a:gd name="adj" fmla="val 4951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7F749A33-4CE7-4B9B-B0D9-B9499758D19F}"/>
              </a:ext>
            </a:extLst>
          </p:cNvPr>
          <p:cNvSpPr/>
          <p:nvPr/>
        </p:nvSpPr>
        <p:spPr>
          <a:xfrm>
            <a:off x="715506" y="1318854"/>
            <a:ext cx="3582947" cy="689931"/>
          </a:xfrm>
          <a:prstGeom prst="roundRect">
            <a:avLst>
              <a:gd name="adj" fmla="val 4951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Google Shape;278;p34">
            <a:extLst>
              <a:ext uri="{FF2B5EF4-FFF2-40B4-BE49-F238E27FC236}">
                <a16:creationId xmlns:a16="http://schemas.microsoft.com/office/drawing/2014/main" id="{0402DAC0-3832-4133-9A38-4E2DB06DF9E4}"/>
              </a:ext>
            </a:extLst>
          </p:cNvPr>
          <p:cNvSpPr/>
          <p:nvPr/>
        </p:nvSpPr>
        <p:spPr>
          <a:xfrm>
            <a:off x="715506" y="1319596"/>
            <a:ext cx="3582947" cy="689189"/>
          </a:xfrm>
          <a:prstGeom prst="roundRect">
            <a:avLst>
              <a:gd name="adj" fmla="val 6430"/>
            </a:avLst>
          </a:prstGeom>
          <a:noFill/>
          <a:ln w="31750">
            <a:gradFill>
              <a:gsLst>
                <a:gs pos="0">
                  <a:srgbClr val="1657D9"/>
                </a:gs>
                <a:gs pos="100000">
                  <a:srgbClr val="0AA7F8"/>
                </a:gs>
              </a:gsLst>
              <a:lin ang="5400000" scaled="1"/>
            </a:gra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zh-TW" altLang="en-US" sz="1820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彈性擴充可用的儲存空間</a:t>
            </a:r>
          </a:p>
        </p:txBody>
      </p:sp>
      <p:sp>
        <p:nvSpPr>
          <p:cNvPr id="52" name="Google Shape;278;p34">
            <a:extLst>
              <a:ext uri="{FF2B5EF4-FFF2-40B4-BE49-F238E27FC236}">
                <a16:creationId xmlns:a16="http://schemas.microsoft.com/office/drawing/2014/main" id="{A41042D4-D1EF-42AC-BA06-2F4407E7E1D8}"/>
              </a:ext>
            </a:extLst>
          </p:cNvPr>
          <p:cNvSpPr/>
          <p:nvPr/>
        </p:nvSpPr>
        <p:spPr>
          <a:xfrm>
            <a:off x="715506" y="3303834"/>
            <a:ext cx="3582947" cy="689189"/>
          </a:xfrm>
          <a:prstGeom prst="roundRect">
            <a:avLst>
              <a:gd name="adj" fmla="val 6430"/>
            </a:avLst>
          </a:prstGeom>
          <a:noFill/>
          <a:ln w="31750">
            <a:gradFill>
              <a:gsLst>
                <a:gs pos="0">
                  <a:srgbClr val="1657D9"/>
                </a:gs>
                <a:gs pos="100000">
                  <a:srgbClr val="0AA7F8"/>
                </a:gs>
              </a:gsLst>
              <a:lin ang="5400000" scaled="1"/>
            </a:gra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zh-TW" altLang="en-US" sz="1820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備份傳輸在雲上如虎添翼</a:t>
            </a:r>
            <a:endParaRPr lang="en-US" altLang="zh-TW" sz="1820" b="1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53" name="Google Shape;278;p34">
            <a:extLst>
              <a:ext uri="{FF2B5EF4-FFF2-40B4-BE49-F238E27FC236}">
                <a16:creationId xmlns:a16="http://schemas.microsoft.com/office/drawing/2014/main" id="{58E02CDD-9321-4CF6-8BEE-4C9CEE53B282}"/>
              </a:ext>
            </a:extLst>
          </p:cNvPr>
          <p:cNvSpPr/>
          <p:nvPr/>
        </p:nvSpPr>
        <p:spPr>
          <a:xfrm>
            <a:off x="715506" y="2341014"/>
            <a:ext cx="3582947" cy="682070"/>
          </a:xfrm>
          <a:prstGeom prst="roundRect">
            <a:avLst>
              <a:gd name="adj" fmla="val 6430"/>
            </a:avLst>
          </a:prstGeom>
          <a:noFill/>
          <a:ln w="31750">
            <a:gradFill>
              <a:gsLst>
                <a:gs pos="0">
                  <a:srgbClr val="1657D9"/>
                </a:gs>
                <a:gs pos="100000">
                  <a:srgbClr val="0AA7F8"/>
                </a:gs>
              </a:gsLst>
              <a:lin ang="5400000" scaled="1"/>
            </a:gra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zh-TW" altLang="en-US" sz="1820" b="1">
                <a:solidFill>
                  <a:schemeClr val="tx1"/>
                </a:solidFill>
                <a:ea typeface="Microsoft JhengHei"/>
              </a:rPr>
              <a:t>便捷的檔案分享與權限管理</a:t>
            </a:r>
          </a:p>
        </p:txBody>
      </p:sp>
      <p:sp>
        <p:nvSpPr>
          <p:cNvPr id="54" name="Google Shape;278;p34">
            <a:extLst>
              <a:ext uri="{FF2B5EF4-FFF2-40B4-BE49-F238E27FC236}">
                <a16:creationId xmlns:a16="http://schemas.microsoft.com/office/drawing/2014/main" id="{5B4F339B-A345-4C86-BE32-BC11C9CCF9A2}"/>
              </a:ext>
            </a:extLst>
          </p:cNvPr>
          <p:cNvSpPr/>
          <p:nvPr/>
        </p:nvSpPr>
        <p:spPr>
          <a:xfrm>
            <a:off x="4841689" y="3297817"/>
            <a:ext cx="3954274" cy="678536"/>
          </a:xfrm>
          <a:prstGeom prst="roundRect">
            <a:avLst>
              <a:gd name="adj" fmla="val 8005"/>
            </a:avLst>
          </a:prstGeom>
          <a:noFill/>
          <a:ln w="31750">
            <a:gradFill>
              <a:gsLst>
                <a:gs pos="0">
                  <a:srgbClr val="1657D9"/>
                </a:gs>
                <a:gs pos="100000">
                  <a:srgbClr val="0AA7F8"/>
                </a:gs>
              </a:gsLst>
              <a:lin ang="5400000" scaled="1"/>
            </a:gra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en-US" sz="1820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Console Management</a:t>
            </a:r>
          </a:p>
        </p:txBody>
      </p:sp>
      <p:sp>
        <p:nvSpPr>
          <p:cNvPr id="55" name="Google Shape;278;p34">
            <a:extLst>
              <a:ext uri="{FF2B5EF4-FFF2-40B4-BE49-F238E27FC236}">
                <a16:creationId xmlns:a16="http://schemas.microsoft.com/office/drawing/2014/main" id="{189EC99A-200A-433D-938E-ACEC60084BA5}"/>
              </a:ext>
            </a:extLst>
          </p:cNvPr>
          <p:cNvSpPr/>
          <p:nvPr/>
        </p:nvSpPr>
        <p:spPr>
          <a:xfrm>
            <a:off x="4851434" y="2330461"/>
            <a:ext cx="3954275" cy="689068"/>
          </a:xfrm>
          <a:prstGeom prst="roundRect">
            <a:avLst>
              <a:gd name="adj" fmla="val 9578"/>
            </a:avLst>
          </a:prstGeom>
          <a:noFill/>
          <a:ln w="31750">
            <a:gradFill>
              <a:gsLst>
                <a:gs pos="0">
                  <a:srgbClr val="1657D9"/>
                </a:gs>
                <a:gs pos="100000">
                  <a:srgbClr val="0AA7F8"/>
                </a:gs>
              </a:gsLst>
              <a:lin ang="5400000" scaled="1"/>
            </a:gra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zh-TW" altLang="en-US" sz="1820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多元化應用：檔案備份、</a:t>
            </a:r>
          </a:p>
          <a:p>
            <a:pPr algn="ctr" defTabSz="1219170"/>
            <a:r>
              <a:rPr lang="zh-TW" altLang="en-US" sz="1820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工作生產力及多媒體管理</a:t>
            </a:r>
            <a:endParaRPr lang="en-US" altLang="zh-TW" sz="1820" b="1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C0564BB-1C28-4C2B-9F0E-5226E1891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latin typeface="Arial"/>
                <a:ea typeface="微軟正黑體"/>
                <a:cs typeface="Arial"/>
              </a:rPr>
              <a:t>QuTScloud</a:t>
            </a:r>
            <a:r>
              <a:rPr lang="en-US" altLang="zh-TW">
                <a:latin typeface="Arial"/>
                <a:ea typeface="微軟正黑體"/>
                <a:cs typeface="Arial"/>
              </a:rPr>
              <a:t> </a:t>
            </a:r>
            <a:r>
              <a:rPr lang="zh-TW" altLang="en-US">
                <a:latin typeface="Arial"/>
                <a:ea typeface="微軟正黑體"/>
                <a:cs typeface="Arial"/>
              </a:rPr>
              <a:t>重點功能</a:t>
            </a:r>
            <a:endParaRPr lang="en-US" altLang="zh-TW">
              <a:latin typeface="Arial"/>
              <a:ea typeface="微軟正黑體"/>
              <a:cs typeface="Arial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7BD383C3-CF79-4121-9772-4E98C1D708F2}"/>
              </a:ext>
            </a:extLst>
          </p:cNvPr>
          <p:cNvSpPr/>
          <p:nvPr/>
        </p:nvSpPr>
        <p:spPr>
          <a:xfrm>
            <a:off x="448808" y="1180090"/>
            <a:ext cx="468000" cy="468000"/>
          </a:xfrm>
          <a:prstGeom prst="ellipse">
            <a:avLst/>
          </a:prstGeom>
          <a:gradFill>
            <a:gsLst>
              <a:gs pos="0">
                <a:srgbClr val="2C6FCF"/>
              </a:gs>
              <a:gs pos="100000">
                <a:srgbClr val="1A408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7BE1C9A2-61A5-4D2A-BAAD-FD0F505085ED}"/>
              </a:ext>
            </a:extLst>
          </p:cNvPr>
          <p:cNvSpPr/>
          <p:nvPr/>
        </p:nvSpPr>
        <p:spPr>
          <a:xfrm>
            <a:off x="448808" y="2160862"/>
            <a:ext cx="468000" cy="468000"/>
          </a:xfrm>
          <a:prstGeom prst="ellipse">
            <a:avLst/>
          </a:prstGeom>
          <a:gradFill>
            <a:gsLst>
              <a:gs pos="0">
                <a:srgbClr val="2C6FCF"/>
              </a:gs>
              <a:gs pos="100000">
                <a:srgbClr val="1A408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8" name="橢圓 47">
            <a:extLst>
              <a:ext uri="{FF2B5EF4-FFF2-40B4-BE49-F238E27FC236}">
                <a16:creationId xmlns:a16="http://schemas.microsoft.com/office/drawing/2014/main" id="{4851617B-1A4E-4652-874B-E4664278B954}"/>
              </a:ext>
            </a:extLst>
          </p:cNvPr>
          <p:cNvSpPr/>
          <p:nvPr/>
        </p:nvSpPr>
        <p:spPr>
          <a:xfrm>
            <a:off x="448808" y="3185818"/>
            <a:ext cx="468000" cy="468000"/>
          </a:xfrm>
          <a:prstGeom prst="ellipse">
            <a:avLst/>
          </a:prstGeom>
          <a:gradFill>
            <a:gsLst>
              <a:gs pos="0">
                <a:srgbClr val="2C6FCF"/>
              </a:gs>
              <a:gs pos="100000">
                <a:srgbClr val="1A40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1D29E3D4-CB99-4BF1-89A8-57421085230A}"/>
              </a:ext>
            </a:extLst>
          </p:cNvPr>
          <p:cNvSpPr/>
          <p:nvPr/>
        </p:nvSpPr>
        <p:spPr>
          <a:xfrm>
            <a:off x="508979" y="3233155"/>
            <a:ext cx="347657" cy="34765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橢圓 68">
            <a:extLst>
              <a:ext uri="{FF2B5EF4-FFF2-40B4-BE49-F238E27FC236}">
                <a16:creationId xmlns:a16="http://schemas.microsoft.com/office/drawing/2014/main" id="{D2D4A7DC-EC5F-40E3-80A6-1A66A0F248D6}"/>
              </a:ext>
            </a:extLst>
          </p:cNvPr>
          <p:cNvSpPr/>
          <p:nvPr/>
        </p:nvSpPr>
        <p:spPr>
          <a:xfrm>
            <a:off x="4635668" y="3178933"/>
            <a:ext cx="468000" cy="468000"/>
          </a:xfrm>
          <a:prstGeom prst="ellipse">
            <a:avLst/>
          </a:prstGeom>
          <a:gradFill>
            <a:gsLst>
              <a:gs pos="0">
                <a:srgbClr val="2C6FCF"/>
              </a:gs>
              <a:gs pos="100000">
                <a:srgbClr val="1A408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71" name="橢圓 70">
            <a:extLst>
              <a:ext uri="{FF2B5EF4-FFF2-40B4-BE49-F238E27FC236}">
                <a16:creationId xmlns:a16="http://schemas.microsoft.com/office/drawing/2014/main" id="{729671B1-C609-4818-B907-BB338860158F}"/>
              </a:ext>
            </a:extLst>
          </p:cNvPr>
          <p:cNvSpPr/>
          <p:nvPr/>
        </p:nvSpPr>
        <p:spPr>
          <a:xfrm>
            <a:off x="4611549" y="2162094"/>
            <a:ext cx="468000" cy="468000"/>
          </a:xfrm>
          <a:prstGeom prst="ellipse">
            <a:avLst/>
          </a:prstGeom>
          <a:gradFill>
            <a:gsLst>
              <a:gs pos="0">
                <a:srgbClr val="2C6FCF"/>
              </a:gs>
              <a:gs pos="100000">
                <a:srgbClr val="1A408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4E52C9F0-5286-432B-AFE7-AC635BD61246}"/>
              </a:ext>
            </a:extLst>
          </p:cNvPr>
          <p:cNvSpPr/>
          <p:nvPr/>
        </p:nvSpPr>
        <p:spPr>
          <a:xfrm>
            <a:off x="504746" y="1221211"/>
            <a:ext cx="347657" cy="34765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63F4C2E8-E331-4A10-B0A9-28413C22C8F9}"/>
              </a:ext>
            </a:extLst>
          </p:cNvPr>
          <p:cNvSpPr/>
          <p:nvPr/>
        </p:nvSpPr>
        <p:spPr>
          <a:xfrm>
            <a:off x="502629" y="2208333"/>
            <a:ext cx="347657" cy="34765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橢圓 73">
            <a:extLst>
              <a:ext uri="{FF2B5EF4-FFF2-40B4-BE49-F238E27FC236}">
                <a16:creationId xmlns:a16="http://schemas.microsoft.com/office/drawing/2014/main" id="{47B36B7B-4904-4FDB-B858-AA57297A8CE6}"/>
              </a:ext>
            </a:extLst>
          </p:cNvPr>
          <p:cNvSpPr/>
          <p:nvPr/>
        </p:nvSpPr>
        <p:spPr>
          <a:xfrm>
            <a:off x="4697957" y="3241221"/>
            <a:ext cx="347657" cy="34765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橢圓 75">
            <a:extLst>
              <a:ext uri="{FF2B5EF4-FFF2-40B4-BE49-F238E27FC236}">
                <a16:creationId xmlns:a16="http://schemas.microsoft.com/office/drawing/2014/main" id="{02E0EABC-12EE-4EDC-8C38-3F99E925B0B1}"/>
              </a:ext>
            </a:extLst>
          </p:cNvPr>
          <p:cNvSpPr/>
          <p:nvPr/>
        </p:nvSpPr>
        <p:spPr>
          <a:xfrm>
            <a:off x="4659020" y="2203215"/>
            <a:ext cx="347657" cy="34765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586CA371-4385-43A6-9F5D-7E98218BFCFE}"/>
              </a:ext>
            </a:extLst>
          </p:cNvPr>
          <p:cNvSpPr/>
          <p:nvPr/>
        </p:nvSpPr>
        <p:spPr>
          <a:xfrm>
            <a:off x="715505" y="4282284"/>
            <a:ext cx="3582947" cy="682811"/>
          </a:xfrm>
          <a:prstGeom prst="roundRect">
            <a:avLst>
              <a:gd name="adj" fmla="val 4951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Google Shape;278;p34">
            <a:extLst>
              <a:ext uri="{FF2B5EF4-FFF2-40B4-BE49-F238E27FC236}">
                <a16:creationId xmlns:a16="http://schemas.microsoft.com/office/drawing/2014/main" id="{6C0E2DAE-372C-4833-AC2C-74DDEB366550}"/>
              </a:ext>
            </a:extLst>
          </p:cNvPr>
          <p:cNvSpPr/>
          <p:nvPr/>
        </p:nvSpPr>
        <p:spPr>
          <a:xfrm>
            <a:off x="715506" y="4258972"/>
            <a:ext cx="3582947" cy="689189"/>
          </a:xfrm>
          <a:prstGeom prst="roundRect">
            <a:avLst>
              <a:gd name="adj" fmla="val 6430"/>
            </a:avLst>
          </a:prstGeom>
          <a:noFill/>
          <a:ln w="31750">
            <a:gradFill>
              <a:gsLst>
                <a:gs pos="0">
                  <a:srgbClr val="1657D9"/>
                </a:gs>
                <a:gs pos="100000">
                  <a:srgbClr val="0AA7F8"/>
                </a:gs>
              </a:gsLst>
              <a:lin ang="5400000" scaled="1"/>
            </a:gra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zh-TW" altLang="en-US" sz="1820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雲端資料保護及安全性</a:t>
            </a:r>
            <a:endParaRPr lang="en-US" altLang="zh-TW" sz="1820" b="1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79" name="橢圓 78">
            <a:extLst>
              <a:ext uri="{FF2B5EF4-FFF2-40B4-BE49-F238E27FC236}">
                <a16:creationId xmlns:a16="http://schemas.microsoft.com/office/drawing/2014/main" id="{D093B71D-2F99-4412-847C-CA65ED8415E2}"/>
              </a:ext>
            </a:extLst>
          </p:cNvPr>
          <p:cNvSpPr/>
          <p:nvPr/>
        </p:nvSpPr>
        <p:spPr>
          <a:xfrm>
            <a:off x="448808" y="4132489"/>
            <a:ext cx="468000" cy="468000"/>
          </a:xfrm>
          <a:prstGeom prst="ellipse">
            <a:avLst/>
          </a:prstGeom>
          <a:gradFill>
            <a:gsLst>
              <a:gs pos="0">
                <a:srgbClr val="2C6FCF"/>
              </a:gs>
              <a:gs pos="100000">
                <a:srgbClr val="1A40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80" name="橢圓 79">
            <a:extLst>
              <a:ext uri="{FF2B5EF4-FFF2-40B4-BE49-F238E27FC236}">
                <a16:creationId xmlns:a16="http://schemas.microsoft.com/office/drawing/2014/main" id="{2CA168DA-A5B7-45A8-82E4-5DDCA261EA34}"/>
              </a:ext>
            </a:extLst>
          </p:cNvPr>
          <p:cNvSpPr/>
          <p:nvPr/>
        </p:nvSpPr>
        <p:spPr>
          <a:xfrm>
            <a:off x="508979" y="4186310"/>
            <a:ext cx="347657" cy="347657"/>
          </a:xfrm>
          <a:prstGeom prst="ellipse">
            <a:avLst/>
          </a:prstGeom>
          <a:gradFill>
            <a:gsLst>
              <a:gs pos="0">
                <a:srgbClr val="2C6FCF"/>
              </a:gs>
              <a:gs pos="100000">
                <a:srgbClr val="1A40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B71F2C69-B2B7-4510-A6CC-A6453EC2F67C}"/>
              </a:ext>
            </a:extLst>
          </p:cNvPr>
          <p:cNvSpPr/>
          <p:nvPr/>
        </p:nvSpPr>
        <p:spPr>
          <a:xfrm>
            <a:off x="4851436" y="1320680"/>
            <a:ext cx="3954274" cy="693394"/>
          </a:xfrm>
          <a:prstGeom prst="roundRect">
            <a:avLst>
              <a:gd name="adj" fmla="val 4951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Google Shape;278;p34">
            <a:extLst>
              <a:ext uri="{FF2B5EF4-FFF2-40B4-BE49-F238E27FC236}">
                <a16:creationId xmlns:a16="http://schemas.microsoft.com/office/drawing/2014/main" id="{E865AE21-6B02-43A7-8737-9BCC423E0DE7}"/>
              </a:ext>
            </a:extLst>
          </p:cNvPr>
          <p:cNvSpPr/>
          <p:nvPr/>
        </p:nvSpPr>
        <p:spPr>
          <a:xfrm>
            <a:off x="4851436" y="1321422"/>
            <a:ext cx="3954274" cy="689189"/>
          </a:xfrm>
          <a:prstGeom prst="roundRect">
            <a:avLst>
              <a:gd name="adj" fmla="val 6430"/>
            </a:avLst>
          </a:prstGeom>
          <a:noFill/>
          <a:ln w="31750">
            <a:gradFill>
              <a:gsLst>
                <a:gs pos="0">
                  <a:srgbClr val="1657D9"/>
                </a:gs>
                <a:gs pos="100000">
                  <a:srgbClr val="0AA7F8"/>
                </a:gs>
              </a:gsLst>
              <a:lin ang="5400000" scaled="1"/>
            </a:gra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r>
              <a:rPr lang="zh-TW" altLang="en-US" sz="1820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隨時掌握您 </a:t>
            </a:r>
            <a:r>
              <a:rPr lang="en-US" altLang="zh-TW" sz="1820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Cloud NAS </a:t>
            </a:r>
            <a:r>
              <a:rPr lang="zh-TW" altLang="en-US" sz="1820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的狀態</a:t>
            </a:r>
            <a:endParaRPr lang="en-US" altLang="zh-TW" sz="1820" b="1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84" name="橢圓 83">
            <a:extLst>
              <a:ext uri="{FF2B5EF4-FFF2-40B4-BE49-F238E27FC236}">
                <a16:creationId xmlns:a16="http://schemas.microsoft.com/office/drawing/2014/main" id="{9875211E-F650-4013-8CC1-5FB127B0BBB2}"/>
              </a:ext>
            </a:extLst>
          </p:cNvPr>
          <p:cNvSpPr/>
          <p:nvPr/>
        </p:nvSpPr>
        <p:spPr>
          <a:xfrm>
            <a:off x="4584738" y="1175566"/>
            <a:ext cx="468000" cy="468000"/>
          </a:xfrm>
          <a:prstGeom prst="ellipse">
            <a:avLst/>
          </a:prstGeom>
          <a:gradFill>
            <a:gsLst>
              <a:gs pos="0">
                <a:srgbClr val="2C6FCF"/>
              </a:gs>
              <a:gs pos="100000">
                <a:srgbClr val="1A408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85" name="橢圓 84">
            <a:extLst>
              <a:ext uri="{FF2B5EF4-FFF2-40B4-BE49-F238E27FC236}">
                <a16:creationId xmlns:a16="http://schemas.microsoft.com/office/drawing/2014/main" id="{16E45A60-F959-4268-A11A-924C146BA52E}"/>
              </a:ext>
            </a:extLst>
          </p:cNvPr>
          <p:cNvSpPr/>
          <p:nvPr/>
        </p:nvSpPr>
        <p:spPr>
          <a:xfrm>
            <a:off x="4640676" y="1223037"/>
            <a:ext cx="347657" cy="34765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905FB375-AD00-43FD-8D3E-1D79B9E2D5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33212" y="4081691"/>
            <a:ext cx="3990717" cy="9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29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F10A756-344F-4D40-A320-CCADB281CB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84403" y="1793672"/>
            <a:ext cx="2330559" cy="2220911"/>
          </a:xfrm>
          <a:prstGeom prst="rect">
            <a:avLst/>
          </a:prstGeom>
        </p:spPr>
      </p:pic>
      <p:sp>
        <p:nvSpPr>
          <p:cNvPr id="47" name="Google Shape;186;p29">
            <a:extLst>
              <a:ext uri="{FF2B5EF4-FFF2-40B4-BE49-F238E27FC236}">
                <a16:creationId xmlns:a16="http://schemas.microsoft.com/office/drawing/2014/main" id="{249C053B-C633-438C-96B5-C7E49BEDB45D}"/>
              </a:ext>
            </a:extLst>
          </p:cNvPr>
          <p:cNvSpPr/>
          <p:nvPr/>
        </p:nvSpPr>
        <p:spPr>
          <a:xfrm>
            <a:off x="6057118" y="1707353"/>
            <a:ext cx="2914554" cy="1048508"/>
          </a:xfrm>
          <a:prstGeom prst="roundRect">
            <a:avLst>
              <a:gd name="adj" fmla="val 2483"/>
            </a:avLst>
          </a:prstGeom>
          <a:solidFill>
            <a:srgbClr val="F1F6FC"/>
          </a:solidFill>
          <a:ln w="19050"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endParaRPr sz="1050">
              <a:sym typeface="Calibri"/>
            </a:endParaRPr>
          </a:p>
        </p:txBody>
      </p:sp>
      <p:sp>
        <p:nvSpPr>
          <p:cNvPr id="49" name="Google Shape;186;p29">
            <a:extLst>
              <a:ext uri="{FF2B5EF4-FFF2-40B4-BE49-F238E27FC236}">
                <a16:creationId xmlns:a16="http://schemas.microsoft.com/office/drawing/2014/main" id="{FAAE59E5-BEB0-4026-AF7D-38A1C46EA2F8}"/>
              </a:ext>
            </a:extLst>
          </p:cNvPr>
          <p:cNvSpPr/>
          <p:nvPr/>
        </p:nvSpPr>
        <p:spPr>
          <a:xfrm>
            <a:off x="6069735" y="3092461"/>
            <a:ext cx="2914554" cy="1578109"/>
          </a:xfrm>
          <a:prstGeom prst="roundRect">
            <a:avLst>
              <a:gd name="adj" fmla="val 2483"/>
            </a:avLst>
          </a:prstGeom>
          <a:solidFill>
            <a:srgbClr val="F1F6FC"/>
          </a:solidFill>
          <a:ln w="19050"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endParaRPr sz="1050"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30326-4B32-464A-8889-5E2F1F81D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9818"/>
            <a:ext cx="9144000" cy="1363435"/>
          </a:xfrm>
        </p:spPr>
        <p:txBody>
          <a:bodyPr>
            <a:normAutofit/>
          </a:bodyPr>
          <a:lstStyle/>
          <a:p>
            <a:pPr algn="ctr">
              <a:lnSpc>
                <a:spcPts val="3550"/>
              </a:lnSpc>
            </a:pPr>
            <a:r>
              <a:rPr lang="zh-TW" altLang="en-US" sz="2900">
                <a:latin typeface="Arial"/>
                <a:ea typeface="微軟正黑體"/>
                <a:cs typeface="Arial"/>
              </a:rPr>
              <a:t>使用 </a:t>
            </a:r>
            <a:r>
              <a:rPr lang="en-US" altLang="zh-TW" sz="2900" err="1">
                <a:latin typeface="Arial"/>
                <a:ea typeface="微軟正黑體"/>
                <a:cs typeface="Arial"/>
              </a:rPr>
              <a:t>HybridMount</a:t>
            </a:r>
            <a:r>
              <a:rPr lang="en-US" altLang="zh-TW" sz="2900">
                <a:latin typeface="Arial"/>
                <a:ea typeface="微軟正黑體"/>
                <a:cs typeface="Arial"/>
              </a:rPr>
              <a:t> </a:t>
            </a:r>
            <a:br>
              <a:rPr lang="en-US" altLang="zh-TW" sz="2900">
                <a:latin typeface="Arial"/>
                <a:ea typeface="微軟正黑體"/>
                <a:cs typeface="Arial"/>
              </a:rPr>
            </a:br>
            <a:r>
              <a:rPr lang="zh-TW" altLang="en-US" sz="2900">
                <a:latin typeface="Arial"/>
                <a:ea typeface="微軟正黑體"/>
                <a:cs typeface="Arial"/>
              </a:rPr>
              <a:t>擴充 </a:t>
            </a:r>
            <a:r>
              <a:rPr lang="en-US" altLang="zh-TW" sz="2900" err="1">
                <a:latin typeface="Arial"/>
                <a:ea typeface="微軟正黑體"/>
                <a:cs typeface="Arial"/>
              </a:rPr>
              <a:t>QTScloud</a:t>
            </a:r>
            <a:r>
              <a:rPr lang="en-US" altLang="zh-TW" sz="290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2900">
                <a:latin typeface="Arial"/>
                <a:ea typeface="微軟正黑體"/>
                <a:cs typeface="Arial"/>
              </a:rPr>
              <a:t>的可用空間</a:t>
            </a:r>
            <a:endParaRPr lang="en-US" sz="2900"/>
          </a:p>
        </p:txBody>
      </p:sp>
      <p:grpSp>
        <p:nvGrpSpPr>
          <p:cNvPr id="40" name="群組 27">
            <a:extLst>
              <a:ext uri="{FF2B5EF4-FFF2-40B4-BE49-F238E27FC236}">
                <a16:creationId xmlns:a16="http://schemas.microsoft.com/office/drawing/2014/main" id="{335EC776-FD3F-41BC-8E5E-E48C51AD48F7}"/>
              </a:ext>
            </a:extLst>
          </p:cNvPr>
          <p:cNvGrpSpPr/>
          <p:nvPr/>
        </p:nvGrpSpPr>
        <p:grpSpPr>
          <a:xfrm>
            <a:off x="1207392" y="3251479"/>
            <a:ext cx="1772319" cy="308323"/>
            <a:chOff x="1207392" y="3173204"/>
            <a:chExt cx="1772319" cy="433838"/>
          </a:xfrm>
        </p:grpSpPr>
        <p:cxnSp>
          <p:nvCxnSpPr>
            <p:cNvPr id="41" name="直線單箭頭接點 17">
              <a:extLst>
                <a:ext uri="{FF2B5EF4-FFF2-40B4-BE49-F238E27FC236}">
                  <a16:creationId xmlns:a16="http://schemas.microsoft.com/office/drawing/2014/main" id="{74D06608-E39F-4407-A469-7D17CB118C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7392" y="3173204"/>
              <a:ext cx="508290" cy="383742"/>
            </a:xfrm>
            <a:prstGeom prst="straightConnector1">
              <a:avLst/>
            </a:prstGeom>
            <a:ln w="19050">
              <a:solidFill>
                <a:srgbClr val="284EA6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18">
              <a:extLst>
                <a:ext uri="{FF2B5EF4-FFF2-40B4-BE49-F238E27FC236}">
                  <a16:creationId xmlns:a16="http://schemas.microsoft.com/office/drawing/2014/main" id="{666F5D9A-329C-4ACB-8396-FC900AA870E0}"/>
                </a:ext>
              </a:extLst>
            </p:cNvPr>
            <p:cNvCxnSpPr>
              <a:cxnSpLocks/>
            </p:cNvCxnSpPr>
            <p:nvPr/>
          </p:nvCxnSpPr>
          <p:spPr>
            <a:xfrm>
              <a:off x="2471421" y="3173204"/>
              <a:ext cx="508290" cy="383742"/>
            </a:xfrm>
            <a:prstGeom prst="straightConnector1">
              <a:avLst/>
            </a:prstGeom>
            <a:ln w="19050">
              <a:solidFill>
                <a:srgbClr val="284EA6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19">
              <a:extLst>
                <a:ext uri="{FF2B5EF4-FFF2-40B4-BE49-F238E27FC236}">
                  <a16:creationId xmlns:a16="http://schemas.microsoft.com/office/drawing/2014/main" id="{557A86E1-E4E0-4585-A029-2EC3A370145B}"/>
                </a:ext>
              </a:extLst>
            </p:cNvPr>
            <p:cNvCxnSpPr>
              <a:cxnSpLocks/>
            </p:cNvCxnSpPr>
            <p:nvPr/>
          </p:nvCxnSpPr>
          <p:spPr>
            <a:xfrm>
              <a:off x="2070508" y="3173204"/>
              <a:ext cx="0" cy="433838"/>
            </a:xfrm>
            <a:prstGeom prst="straightConnector1">
              <a:avLst/>
            </a:prstGeom>
            <a:ln w="19050">
              <a:solidFill>
                <a:srgbClr val="284EA6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">
            <a:extLst>
              <a:ext uri="{FF2B5EF4-FFF2-40B4-BE49-F238E27FC236}">
                <a16:creationId xmlns:a16="http://schemas.microsoft.com/office/drawing/2014/main" id="{0C66D7EF-9BB7-44A9-BE93-5C0B9A8FC1F9}"/>
              </a:ext>
            </a:extLst>
          </p:cNvPr>
          <p:cNvSpPr txBox="1"/>
          <p:nvPr/>
        </p:nvSpPr>
        <p:spPr>
          <a:xfrm>
            <a:off x="641708" y="4068407"/>
            <a:ext cx="2725771" cy="6808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2300"/>
              </a:lnSpc>
            </a:pPr>
            <a:r>
              <a:rPr lang="zh-TW" altLang="en-US" sz="1700" b="1">
                <a:solidFill>
                  <a:srgbClr val="284EA6"/>
                </a:solidFill>
              </a:rPr>
              <a:t>在雲上就統整所有空間，提供單一窗口服務</a:t>
            </a:r>
          </a:p>
        </p:txBody>
      </p:sp>
      <p:sp>
        <p:nvSpPr>
          <p:cNvPr id="51" name="手繪多邊形: 圖案 86">
            <a:extLst>
              <a:ext uri="{FF2B5EF4-FFF2-40B4-BE49-F238E27FC236}">
                <a16:creationId xmlns:a16="http://schemas.microsoft.com/office/drawing/2014/main" id="{DE6C29AF-C2EB-4014-B7D5-392B7D60CDD9}"/>
              </a:ext>
            </a:extLst>
          </p:cNvPr>
          <p:cNvSpPr/>
          <p:nvPr/>
        </p:nvSpPr>
        <p:spPr>
          <a:xfrm>
            <a:off x="217714" y="1595025"/>
            <a:ext cx="3814883" cy="2138775"/>
          </a:xfrm>
          <a:custGeom>
            <a:avLst/>
            <a:gdLst>
              <a:gd name="connsiteX0" fmla="*/ 1169928 w 1283815"/>
              <a:gd name="connsiteY0" fmla="*/ 330981 h 724735"/>
              <a:gd name="connsiteX1" fmla="*/ 1177021 w 1283815"/>
              <a:gd name="connsiteY1" fmla="*/ 283861 h 724735"/>
              <a:gd name="connsiteX2" fmla="*/ 1016829 w 1283815"/>
              <a:gd name="connsiteY2" fmla="*/ 123670 h 724735"/>
              <a:gd name="connsiteX3" fmla="*/ 925280 w 1283815"/>
              <a:gd name="connsiteY3" fmla="*/ 152447 h 724735"/>
              <a:gd name="connsiteX4" fmla="*/ 777235 w 1283815"/>
              <a:gd name="connsiteY4" fmla="*/ 61305 h 724735"/>
              <a:gd name="connsiteX5" fmla="*/ 711039 w 1283815"/>
              <a:gd name="connsiteY5" fmla="*/ 75082 h 724735"/>
              <a:gd name="connsiteX6" fmla="*/ 508211 w 1283815"/>
              <a:gd name="connsiteY6" fmla="*/ 0 h 724735"/>
              <a:gd name="connsiteX7" fmla="*/ 223127 w 1283815"/>
              <a:gd name="connsiteY7" fmla="*/ 186197 h 724735"/>
              <a:gd name="connsiteX8" fmla="*/ 0 w 1283815"/>
              <a:gd name="connsiteY8" fmla="*/ 452450 h 724735"/>
              <a:gd name="connsiteX9" fmla="*/ 237964 w 1283815"/>
              <a:gd name="connsiteY9" fmla="*/ 720740 h 724735"/>
              <a:gd name="connsiteX10" fmla="*/ 236823 w 1283815"/>
              <a:gd name="connsiteY10" fmla="*/ 690659 h 724735"/>
              <a:gd name="connsiteX11" fmla="*/ 29674 w 1283815"/>
              <a:gd name="connsiteY11" fmla="*/ 452450 h 724735"/>
              <a:gd name="connsiteX12" fmla="*/ 86658 w 1283815"/>
              <a:gd name="connsiteY12" fmla="*/ 296986 h 724735"/>
              <a:gd name="connsiteX13" fmla="*/ 228263 w 1283815"/>
              <a:gd name="connsiteY13" fmla="*/ 215546 h 724735"/>
              <a:gd name="connsiteX14" fmla="*/ 243915 w 1283815"/>
              <a:gd name="connsiteY14" fmla="*/ 212774 h 724735"/>
              <a:gd name="connsiteX15" fmla="*/ 250274 w 1283815"/>
              <a:gd name="connsiteY15" fmla="*/ 198181 h 724735"/>
              <a:gd name="connsiteX16" fmla="*/ 508292 w 1283815"/>
              <a:gd name="connsiteY16" fmla="*/ 29756 h 724735"/>
              <a:gd name="connsiteX17" fmla="*/ 691718 w 1283815"/>
              <a:gd name="connsiteY17" fmla="*/ 97664 h 724735"/>
              <a:gd name="connsiteX18" fmla="*/ 705821 w 1283815"/>
              <a:gd name="connsiteY18" fmla="*/ 109811 h 724735"/>
              <a:gd name="connsiteX19" fmla="*/ 722859 w 1283815"/>
              <a:gd name="connsiteY19" fmla="*/ 102392 h 724735"/>
              <a:gd name="connsiteX20" fmla="*/ 777153 w 1283815"/>
              <a:gd name="connsiteY20" fmla="*/ 91142 h 724735"/>
              <a:gd name="connsiteX21" fmla="*/ 898703 w 1283815"/>
              <a:gd name="connsiteY21" fmla="*/ 165980 h 724735"/>
              <a:gd name="connsiteX22" fmla="*/ 914111 w 1283815"/>
              <a:gd name="connsiteY22" fmla="*/ 196551 h 724735"/>
              <a:gd name="connsiteX23" fmla="*/ 942155 w 1283815"/>
              <a:gd name="connsiteY23" fmla="*/ 176985 h 724735"/>
              <a:gd name="connsiteX24" fmla="*/ 1016748 w 1283815"/>
              <a:gd name="connsiteY24" fmla="*/ 153507 h 724735"/>
              <a:gd name="connsiteX25" fmla="*/ 1147184 w 1283815"/>
              <a:gd name="connsiteY25" fmla="*/ 283943 h 724735"/>
              <a:gd name="connsiteX26" fmla="*/ 1141395 w 1283815"/>
              <a:gd name="connsiteY26" fmla="*/ 322340 h 724735"/>
              <a:gd name="connsiteX27" fmla="*/ 1133895 w 1283815"/>
              <a:gd name="connsiteY27" fmla="*/ 346797 h 724735"/>
              <a:gd name="connsiteX28" fmla="*/ 1156966 w 1283815"/>
              <a:gd name="connsiteY28" fmla="*/ 357884 h 724735"/>
              <a:gd name="connsiteX29" fmla="*/ 1227076 w 1283815"/>
              <a:gd name="connsiteY29" fmla="*/ 419922 h 724735"/>
              <a:gd name="connsiteX30" fmla="*/ 1254059 w 1283815"/>
              <a:gd name="connsiteY30" fmla="*/ 512206 h 724735"/>
              <a:gd name="connsiteX31" fmla="*/ 1203189 w 1283815"/>
              <a:gd name="connsiteY31" fmla="*/ 639870 h 724735"/>
              <a:gd name="connsiteX32" fmla="*/ 1083107 w 1283815"/>
              <a:gd name="connsiteY32" fmla="*/ 695061 h 724735"/>
              <a:gd name="connsiteX33" fmla="*/ 1029384 w 1283815"/>
              <a:gd name="connsiteY33" fmla="*/ 694979 h 724735"/>
              <a:gd name="connsiteX34" fmla="*/ 1027346 w 1283815"/>
              <a:gd name="connsiteY34" fmla="*/ 724654 h 724735"/>
              <a:gd name="connsiteX35" fmla="*/ 1083107 w 1283815"/>
              <a:gd name="connsiteY35" fmla="*/ 724735 h 724735"/>
              <a:gd name="connsiteX36" fmla="*/ 1283815 w 1283815"/>
              <a:gd name="connsiteY36" fmla="*/ 512124 h 724735"/>
              <a:gd name="connsiteX37" fmla="*/ 1169928 w 1283815"/>
              <a:gd name="connsiteY37" fmla="*/ 330981 h 72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83815" h="724735">
                <a:moveTo>
                  <a:pt x="1169928" y="330981"/>
                </a:moveTo>
                <a:cubicBezTo>
                  <a:pt x="1174494" y="316063"/>
                  <a:pt x="1177021" y="300247"/>
                  <a:pt x="1177021" y="283861"/>
                </a:cubicBezTo>
                <a:cubicBezTo>
                  <a:pt x="1177021" y="195409"/>
                  <a:pt x="1105281" y="123670"/>
                  <a:pt x="1016829" y="123670"/>
                </a:cubicBezTo>
                <a:cubicBezTo>
                  <a:pt x="982753" y="123670"/>
                  <a:pt x="951204" y="134349"/>
                  <a:pt x="925280" y="152447"/>
                </a:cubicBezTo>
                <a:cubicBezTo>
                  <a:pt x="897970" y="98398"/>
                  <a:pt x="841964" y="61305"/>
                  <a:pt x="777235" y="61305"/>
                </a:cubicBezTo>
                <a:cubicBezTo>
                  <a:pt x="753675" y="61305"/>
                  <a:pt x="731338" y="66196"/>
                  <a:pt x="711039" y="75082"/>
                </a:cubicBezTo>
                <a:cubicBezTo>
                  <a:pt x="656582" y="28288"/>
                  <a:pt x="585739" y="0"/>
                  <a:pt x="508211" y="0"/>
                </a:cubicBezTo>
                <a:cubicBezTo>
                  <a:pt x="380791" y="0"/>
                  <a:pt x="271307" y="76550"/>
                  <a:pt x="223127" y="186197"/>
                </a:cubicBezTo>
                <a:cubicBezTo>
                  <a:pt x="96360" y="208535"/>
                  <a:pt x="0" y="319242"/>
                  <a:pt x="0" y="452450"/>
                </a:cubicBezTo>
                <a:cubicBezTo>
                  <a:pt x="0" y="590794"/>
                  <a:pt x="103941" y="704844"/>
                  <a:pt x="237964" y="720740"/>
                </a:cubicBezTo>
                <a:lnTo>
                  <a:pt x="236823" y="690659"/>
                </a:lnTo>
                <a:cubicBezTo>
                  <a:pt x="119186" y="674354"/>
                  <a:pt x="29674" y="573185"/>
                  <a:pt x="29674" y="452450"/>
                </a:cubicBezTo>
                <a:cubicBezTo>
                  <a:pt x="29674" y="395547"/>
                  <a:pt x="49892" y="340356"/>
                  <a:pt x="86658" y="296986"/>
                </a:cubicBezTo>
                <a:cubicBezTo>
                  <a:pt x="123017" y="254106"/>
                  <a:pt x="173235" y="225165"/>
                  <a:pt x="228263" y="215546"/>
                </a:cubicBezTo>
                <a:lnTo>
                  <a:pt x="243915" y="212774"/>
                </a:lnTo>
                <a:lnTo>
                  <a:pt x="250274" y="198181"/>
                </a:lnTo>
                <a:cubicBezTo>
                  <a:pt x="295274" y="95870"/>
                  <a:pt x="396525" y="29756"/>
                  <a:pt x="508292" y="29756"/>
                </a:cubicBezTo>
                <a:cubicBezTo>
                  <a:pt x="575630" y="29756"/>
                  <a:pt x="640766" y="53886"/>
                  <a:pt x="691718" y="97664"/>
                </a:cubicBezTo>
                <a:lnTo>
                  <a:pt x="705821" y="109811"/>
                </a:lnTo>
                <a:lnTo>
                  <a:pt x="722859" y="102392"/>
                </a:lnTo>
                <a:cubicBezTo>
                  <a:pt x="740061" y="94892"/>
                  <a:pt x="758322" y="91142"/>
                  <a:pt x="777153" y="91142"/>
                </a:cubicBezTo>
                <a:cubicBezTo>
                  <a:pt x="828757" y="91142"/>
                  <a:pt x="875388" y="119838"/>
                  <a:pt x="898703" y="165980"/>
                </a:cubicBezTo>
                <a:lnTo>
                  <a:pt x="914111" y="196551"/>
                </a:lnTo>
                <a:lnTo>
                  <a:pt x="942155" y="176985"/>
                </a:lnTo>
                <a:cubicBezTo>
                  <a:pt x="964084" y="161659"/>
                  <a:pt x="989927" y="153507"/>
                  <a:pt x="1016748" y="153507"/>
                </a:cubicBezTo>
                <a:cubicBezTo>
                  <a:pt x="1088650" y="153507"/>
                  <a:pt x="1147184" y="212040"/>
                  <a:pt x="1147184" y="283943"/>
                </a:cubicBezTo>
                <a:cubicBezTo>
                  <a:pt x="1147184" y="297068"/>
                  <a:pt x="1145227" y="309949"/>
                  <a:pt x="1141395" y="322340"/>
                </a:cubicBezTo>
                <a:lnTo>
                  <a:pt x="1133895" y="346797"/>
                </a:lnTo>
                <a:lnTo>
                  <a:pt x="1156966" y="357884"/>
                </a:lnTo>
                <a:cubicBezTo>
                  <a:pt x="1185662" y="371661"/>
                  <a:pt x="1209874" y="393102"/>
                  <a:pt x="1227076" y="419922"/>
                </a:cubicBezTo>
                <a:cubicBezTo>
                  <a:pt x="1244684" y="447396"/>
                  <a:pt x="1254059" y="479352"/>
                  <a:pt x="1254059" y="512206"/>
                </a:cubicBezTo>
                <a:cubicBezTo>
                  <a:pt x="1254059" y="558348"/>
                  <a:pt x="1235554" y="604897"/>
                  <a:pt x="1203189" y="639870"/>
                </a:cubicBezTo>
                <a:cubicBezTo>
                  <a:pt x="1170254" y="675414"/>
                  <a:pt x="1127618" y="695061"/>
                  <a:pt x="1083107" y="695061"/>
                </a:cubicBezTo>
                <a:cubicBezTo>
                  <a:pt x="1081884" y="695061"/>
                  <a:pt x="1054330" y="694979"/>
                  <a:pt x="1029384" y="694979"/>
                </a:cubicBezTo>
                <a:lnTo>
                  <a:pt x="1027346" y="724654"/>
                </a:lnTo>
                <a:cubicBezTo>
                  <a:pt x="1053514" y="724735"/>
                  <a:pt x="1081884" y="724735"/>
                  <a:pt x="1083107" y="724735"/>
                </a:cubicBezTo>
                <a:cubicBezTo>
                  <a:pt x="1193977" y="724735"/>
                  <a:pt x="1283815" y="622995"/>
                  <a:pt x="1283815" y="512124"/>
                </a:cubicBezTo>
                <a:cubicBezTo>
                  <a:pt x="1283897" y="432232"/>
                  <a:pt x="1237347" y="363346"/>
                  <a:pt x="1169928" y="330981"/>
                </a:cubicBezTo>
                <a:close/>
              </a:path>
            </a:pathLst>
          </a:custGeom>
          <a:gradFill>
            <a:gsLst>
              <a:gs pos="100000">
                <a:srgbClr val="0BA8F9"/>
              </a:gs>
              <a:gs pos="1000">
                <a:srgbClr val="1657D9"/>
              </a:gs>
            </a:gsLst>
            <a:lin ang="0" scaled="1"/>
          </a:gradFill>
          <a:ln w="813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52" name="圖片 8">
            <a:extLst>
              <a:ext uri="{FF2B5EF4-FFF2-40B4-BE49-F238E27FC236}">
                <a16:creationId xmlns:a16="http://schemas.microsoft.com/office/drawing/2014/main" id="{2E30AE1B-7D8C-440B-895C-06DD7D94A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27" y="1696358"/>
            <a:ext cx="2671294" cy="2032506"/>
          </a:xfrm>
          <a:prstGeom prst="rect">
            <a:avLst/>
          </a:prstGeom>
        </p:spPr>
      </p:pic>
      <p:pic>
        <p:nvPicPr>
          <p:cNvPr id="81" name="圖片 16">
            <a:extLst>
              <a:ext uri="{FF2B5EF4-FFF2-40B4-BE49-F238E27FC236}">
                <a16:creationId xmlns:a16="http://schemas.microsoft.com/office/drawing/2014/main" id="{77979B6D-4390-4490-9109-480911FC7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25" y="3638080"/>
            <a:ext cx="1002993" cy="1002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TextBox 4">
            <a:extLst>
              <a:ext uri="{FF2B5EF4-FFF2-40B4-BE49-F238E27FC236}">
                <a16:creationId xmlns:a16="http://schemas.microsoft.com/office/drawing/2014/main" id="{D02EF55E-A40C-4240-85FA-7F95A155526A}"/>
              </a:ext>
            </a:extLst>
          </p:cNvPr>
          <p:cNvSpPr txBox="1"/>
          <p:nvPr/>
        </p:nvSpPr>
        <p:spPr>
          <a:xfrm>
            <a:off x="2756567" y="2237229"/>
            <a:ext cx="95628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284EA6"/>
                </a:solidFill>
              </a:rPr>
              <a:t>AWS</a:t>
            </a:r>
          </a:p>
        </p:txBody>
      </p:sp>
      <p:sp>
        <p:nvSpPr>
          <p:cNvPr id="84" name="矩形 56">
            <a:extLst>
              <a:ext uri="{FF2B5EF4-FFF2-40B4-BE49-F238E27FC236}">
                <a16:creationId xmlns:a16="http://schemas.microsoft.com/office/drawing/2014/main" id="{0748B36C-9F4D-4990-8B99-622AD108186F}"/>
              </a:ext>
            </a:extLst>
          </p:cNvPr>
          <p:cNvSpPr/>
          <p:nvPr/>
        </p:nvSpPr>
        <p:spPr>
          <a:xfrm>
            <a:off x="6320550" y="1854354"/>
            <a:ext cx="2390166" cy="358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600" b="1">
                <a:solidFill>
                  <a:srgbClr val="284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雲端檔案儲存</a:t>
            </a:r>
            <a:endParaRPr lang="en-US" altLang="zh-TW" sz="1600" b="1">
              <a:solidFill>
                <a:srgbClr val="284EA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6" name="矩形 58">
            <a:extLst>
              <a:ext uri="{FF2B5EF4-FFF2-40B4-BE49-F238E27FC236}">
                <a16:creationId xmlns:a16="http://schemas.microsoft.com/office/drawing/2014/main" id="{09F6F5FA-603B-4ECA-A280-D048C0BC3C38}"/>
              </a:ext>
            </a:extLst>
          </p:cNvPr>
          <p:cNvSpPr/>
          <p:nvPr/>
        </p:nvSpPr>
        <p:spPr>
          <a:xfrm>
            <a:off x="6159092" y="3108264"/>
            <a:ext cx="2723365" cy="444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600" b="1">
                <a:solidFill>
                  <a:srgbClr val="284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對象儲存服務</a:t>
            </a:r>
            <a:endParaRPr lang="en-US" altLang="zh-TW" sz="1600" b="1">
              <a:solidFill>
                <a:srgbClr val="284EA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87" name="群組 59">
            <a:extLst>
              <a:ext uri="{FF2B5EF4-FFF2-40B4-BE49-F238E27FC236}">
                <a16:creationId xmlns:a16="http://schemas.microsoft.com/office/drawing/2014/main" id="{2C0AFFC3-10F9-4126-BB13-354144F582F3}"/>
              </a:ext>
            </a:extLst>
          </p:cNvPr>
          <p:cNvGrpSpPr/>
          <p:nvPr/>
        </p:nvGrpSpPr>
        <p:grpSpPr>
          <a:xfrm>
            <a:off x="6124375" y="2306464"/>
            <a:ext cx="2756404" cy="356400"/>
            <a:chOff x="3277722" y="-1247261"/>
            <a:chExt cx="2756404" cy="356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8" name="Picture 66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A29EC224-32EF-4017-B3EE-02513677E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77723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89" name="Picture 67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36C613B4-5396-4FA7-84D1-0A88012A5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7723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90" name="Picture 68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44C551A1-F913-482A-8560-02F29F991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77723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91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E60C7FA3-1763-4C52-AFFE-87D898774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77722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92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290B8635-3F49-44E7-AE55-503708324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77724" y="-1247261"/>
              <a:ext cx="356402" cy="356400"/>
            </a:xfrm>
            <a:prstGeom prst="rect">
              <a:avLst/>
            </a:prstGeom>
            <a:noFill/>
          </p:spPr>
        </p:pic>
        <p:pic>
          <p:nvPicPr>
            <p:cNvPr id="93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35554332-2A3E-499F-9956-87CEE8802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77721" y="-1247261"/>
              <a:ext cx="356404" cy="356400"/>
            </a:xfrm>
            <a:prstGeom prst="rect">
              <a:avLst/>
            </a:prstGeom>
            <a:noFill/>
          </p:spPr>
        </p:pic>
        <p:pic>
          <p:nvPicPr>
            <p:cNvPr id="94" name="Picture 25" descr="C:\Users\Josh Chen\Desktop\OneDrive.png">
              <a:extLst>
                <a:ext uri="{FF2B5EF4-FFF2-40B4-BE49-F238E27FC236}">
                  <a16:creationId xmlns:a16="http://schemas.microsoft.com/office/drawing/2014/main" id="{8B29BD4F-26A9-44DE-B3B1-3731F4227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722" y="-1247261"/>
              <a:ext cx="356401" cy="356400"/>
            </a:xfrm>
            <a:prstGeom prst="rect">
              <a:avLst/>
            </a:prstGeom>
            <a:noFill/>
          </p:spPr>
        </p:pic>
      </p:grpSp>
      <p:grpSp>
        <p:nvGrpSpPr>
          <p:cNvPr id="95" name="群組 67">
            <a:extLst>
              <a:ext uri="{FF2B5EF4-FFF2-40B4-BE49-F238E27FC236}">
                <a16:creationId xmlns:a16="http://schemas.microsoft.com/office/drawing/2014/main" id="{388A954D-2E5B-456F-9DBA-E9716237D3FA}"/>
              </a:ext>
            </a:extLst>
          </p:cNvPr>
          <p:cNvGrpSpPr/>
          <p:nvPr/>
        </p:nvGrpSpPr>
        <p:grpSpPr>
          <a:xfrm>
            <a:off x="6255159" y="3578659"/>
            <a:ext cx="2494836" cy="931024"/>
            <a:chOff x="5378370" y="-649057"/>
            <a:chExt cx="2045616" cy="763384"/>
          </a:xfrm>
        </p:grpSpPr>
        <p:pic>
          <p:nvPicPr>
            <p:cNvPr id="96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AABEDF46-F8F6-4238-8C94-095CA9C60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645183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7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325888F0-BB4C-48AB-A0B7-7B946E614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804872" y="-649057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8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A6D581D2-D3E4-427A-8802-11B38170B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378370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9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651CBB83-9FA5-479A-A49F-D886864EF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634278" y="-649057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0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388754DF-CD8F-41F3-A1BF-C4F95521C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222912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1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41F0D1FC-B7AB-4537-853A-E63A635C0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219575" y="-649057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B288C69F-6C24-4A0E-B303-C91CC6A52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067453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3" name="Picture 20" descr="Image result for è¯çºé²">
              <a:extLst>
                <a:ext uri="{FF2B5EF4-FFF2-40B4-BE49-F238E27FC236}">
                  <a16:creationId xmlns:a16="http://schemas.microsoft.com/office/drawing/2014/main" id="{8392911E-5CC3-4C5A-B98E-DFF23D4F4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5800641" y="-242205"/>
              <a:ext cx="356533" cy="3565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4" name="Google Shape;106;p17">
              <a:extLst>
                <a:ext uri="{FF2B5EF4-FFF2-40B4-BE49-F238E27FC236}">
                  <a16:creationId xmlns:a16="http://schemas.microsoft.com/office/drawing/2014/main" id="{49D27428-9819-44FA-96F2-6D78C2D02849}"/>
                </a:ext>
              </a:extLst>
            </p:cNvPr>
            <p:cNvPicPr preferRelativeResize="0"/>
            <p:nvPr/>
          </p:nvPicPr>
          <p:blipFill>
            <a:blip r:embed="rId21"/>
            <a:stretch>
              <a:fillRect/>
            </a:stretch>
          </p:blipFill>
          <p:spPr>
            <a:xfrm>
              <a:off x="5390302" y="-648991"/>
              <a:ext cx="356400" cy="3564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5" name="Google Shape;109;p17">
              <a:extLst>
                <a:ext uri="{FF2B5EF4-FFF2-40B4-BE49-F238E27FC236}">
                  <a16:creationId xmlns:a16="http://schemas.microsoft.com/office/drawing/2014/main" id="{1BC84C95-1791-4832-B576-8CAA3F6B28B7}"/>
                </a:ext>
              </a:extLst>
            </p:cNvPr>
            <p:cNvPicPr preferRelativeResize="0"/>
            <p:nvPr/>
          </p:nvPicPr>
          <p:blipFill>
            <a:blip r:embed="rId22"/>
            <a:stretch>
              <a:fillRect/>
            </a:stretch>
          </p:blipFill>
          <p:spPr>
            <a:xfrm>
              <a:off x="7048981" y="-646994"/>
              <a:ext cx="356533" cy="35240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Rectangle 2"/>
          <p:cNvSpPr/>
          <p:nvPr/>
        </p:nvSpPr>
        <p:spPr>
          <a:xfrm>
            <a:off x="902754" y="1128033"/>
            <a:ext cx="706961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rgbClr val="284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若已有雲端服務供應商，可以用來擴充與共用 </a:t>
            </a:r>
            <a:r>
              <a:rPr lang="en-US" altLang="zh-TW" sz="1700" b="1" err="1">
                <a:solidFill>
                  <a:srgbClr val="284EA6"/>
                </a:solidFill>
              </a:rPr>
              <a:t>QTScloud</a:t>
            </a:r>
            <a:r>
              <a:rPr lang="en-US" altLang="zh-TW" sz="1700" b="1">
                <a:solidFill>
                  <a:srgbClr val="284EA6"/>
                </a:solidFill>
              </a:rPr>
              <a:t> </a:t>
            </a:r>
            <a:r>
              <a:rPr lang="zh-TW" altLang="en-US" sz="1700" b="1">
                <a:solidFill>
                  <a:srgbClr val="284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的儲存空間</a:t>
            </a:r>
          </a:p>
        </p:txBody>
      </p:sp>
      <p:sp>
        <p:nvSpPr>
          <p:cNvPr id="79" name="TextBox 4">
            <a:extLst>
              <a:ext uri="{FF2B5EF4-FFF2-40B4-BE49-F238E27FC236}">
                <a16:creationId xmlns:a16="http://schemas.microsoft.com/office/drawing/2014/main" id="{50D5B3E3-68E8-4C3D-83DE-0A10B117952F}"/>
              </a:ext>
            </a:extLst>
          </p:cNvPr>
          <p:cNvSpPr txBox="1"/>
          <p:nvPr/>
        </p:nvSpPr>
        <p:spPr>
          <a:xfrm>
            <a:off x="4016768" y="2733428"/>
            <a:ext cx="2233116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將空間整入雲 </a:t>
            </a:r>
            <a:r>
              <a:rPr lang="en-US" altLang="zh-TW" sz="1300">
                <a:solidFill>
                  <a:schemeClr val="bg1"/>
                </a:solidFill>
              </a:rPr>
              <a:t>NAS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0569499-76C6-498A-BB37-5EE985039D8A}"/>
              </a:ext>
            </a:extLst>
          </p:cNvPr>
          <p:cNvSpPr/>
          <p:nvPr/>
        </p:nvSpPr>
        <p:spPr>
          <a:xfrm>
            <a:off x="3137000" y="3570862"/>
            <a:ext cx="306149" cy="227762"/>
          </a:xfrm>
          <a:prstGeom prst="rect">
            <a:avLst/>
          </a:prstGeom>
          <a:solidFill>
            <a:srgbClr val="F1F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6FF29B17-6F0B-4B7A-8235-4645A9697EB5}"/>
              </a:ext>
            </a:extLst>
          </p:cNvPr>
          <p:cNvSpPr/>
          <p:nvPr/>
        </p:nvSpPr>
        <p:spPr>
          <a:xfrm>
            <a:off x="690880" y="3524199"/>
            <a:ext cx="306149" cy="227762"/>
          </a:xfrm>
          <a:prstGeom prst="rect">
            <a:avLst/>
          </a:prstGeom>
          <a:solidFill>
            <a:srgbClr val="F2F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53B21112-713A-4C7A-9860-61A576E5974E}"/>
              </a:ext>
            </a:extLst>
          </p:cNvPr>
          <p:cNvSpPr/>
          <p:nvPr/>
        </p:nvSpPr>
        <p:spPr>
          <a:xfrm>
            <a:off x="727644" y="3547296"/>
            <a:ext cx="706096" cy="287701"/>
          </a:xfrm>
          <a:prstGeom prst="roundRect">
            <a:avLst>
              <a:gd name="adj" fmla="val 11178"/>
            </a:avLst>
          </a:prstGeom>
          <a:gradFill>
            <a:gsLst>
              <a:gs pos="0">
                <a:srgbClr val="1657D9"/>
              </a:gs>
              <a:gs pos="100000">
                <a:srgbClr val="0BA8F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26C008F2-4931-4B5D-96E5-ECD88CAA9C43}"/>
              </a:ext>
            </a:extLst>
          </p:cNvPr>
          <p:cNvSpPr/>
          <p:nvPr/>
        </p:nvSpPr>
        <p:spPr>
          <a:xfrm>
            <a:off x="1705573" y="3581598"/>
            <a:ext cx="706096" cy="287701"/>
          </a:xfrm>
          <a:prstGeom prst="roundRect">
            <a:avLst>
              <a:gd name="adj" fmla="val 11178"/>
            </a:avLst>
          </a:prstGeom>
          <a:gradFill>
            <a:gsLst>
              <a:gs pos="0">
                <a:srgbClr val="1657D9"/>
              </a:gs>
              <a:gs pos="100000">
                <a:srgbClr val="0BA8F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00C59D66-509C-4BCF-9B2F-86C74F5B770B}"/>
              </a:ext>
            </a:extLst>
          </p:cNvPr>
          <p:cNvSpPr/>
          <p:nvPr/>
        </p:nvSpPr>
        <p:spPr>
          <a:xfrm>
            <a:off x="2684055" y="3551047"/>
            <a:ext cx="706096" cy="287701"/>
          </a:xfrm>
          <a:prstGeom prst="roundRect">
            <a:avLst>
              <a:gd name="adj" fmla="val 11178"/>
            </a:avLst>
          </a:prstGeom>
          <a:gradFill>
            <a:gsLst>
              <a:gs pos="0">
                <a:srgbClr val="1657D9"/>
              </a:gs>
              <a:gs pos="100000">
                <a:srgbClr val="0BA8F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4ACCA54E-7028-4B5B-B737-008FDB176B45}"/>
              </a:ext>
            </a:extLst>
          </p:cNvPr>
          <p:cNvSpPr/>
          <p:nvPr/>
        </p:nvSpPr>
        <p:spPr>
          <a:xfrm>
            <a:off x="837338" y="3563294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儲存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13E2B351-5CEB-409D-8E7D-60EEE2E1341D}"/>
              </a:ext>
            </a:extLst>
          </p:cNvPr>
          <p:cNvSpPr/>
          <p:nvPr/>
        </p:nvSpPr>
        <p:spPr>
          <a:xfrm>
            <a:off x="1888766" y="3593692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en-US" altLang="zh-TW" sz="1200" b="1">
                <a:solidFill>
                  <a:schemeClr val="bg1"/>
                </a:solidFill>
              </a:rPr>
              <a:t>S3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EEB964E-6B93-4910-868E-5CC71F389CE5}"/>
              </a:ext>
            </a:extLst>
          </p:cNvPr>
          <p:cNvSpPr/>
          <p:nvPr/>
        </p:nvSpPr>
        <p:spPr>
          <a:xfrm>
            <a:off x="2732486" y="3563294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虛擬機</a:t>
            </a:r>
          </a:p>
        </p:txBody>
      </p:sp>
      <p:sp>
        <p:nvSpPr>
          <p:cNvPr id="48" name="Google Shape;186;p29">
            <a:extLst>
              <a:ext uri="{FF2B5EF4-FFF2-40B4-BE49-F238E27FC236}">
                <a16:creationId xmlns:a16="http://schemas.microsoft.com/office/drawing/2014/main" id="{BBCB8C52-3E4C-430B-A31A-10C5BB614D69}"/>
              </a:ext>
            </a:extLst>
          </p:cNvPr>
          <p:cNvSpPr/>
          <p:nvPr/>
        </p:nvSpPr>
        <p:spPr>
          <a:xfrm>
            <a:off x="6056976" y="1716079"/>
            <a:ext cx="2914554" cy="1048508"/>
          </a:xfrm>
          <a:prstGeom prst="roundRect">
            <a:avLst>
              <a:gd name="adj" fmla="val 2483"/>
            </a:avLst>
          </a:prstGeom>
          <a:noFill/>
          <a:ln w="19050">
            <a:gradFill>
              <a:gsLst>
                <a:gs pos="0">
                  <a:srgbClr val="1657D9"/>
                </a:gs>
                <a:gs pos="100000">
                  <a:srgbClr val="0BA8F9"/>
                </a:gs>
              </a:gsLst>
              <a:lin ang="5400000" scaled="1"/>
            </a:gradFill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endParaRPr sz="1050">
              <a:sym typeface="Calibri"/>
            </a:endParaRPr>
          </a:p>
        </p:txBody>
      </p:sp>
      <p:sp>
        <p:nvSpPr>
          <p:cNvPr id="60" name="Google Shape;186;p29">
            <a:extLst>
              <a:ext uri="{FF2B5EF4-FFF2-40B4-BE49-F238E27FC236}">
                <a16:creationId xmlns:a16="http://schemas.microsoft.com/office/drawing/2014/main" id="{CF55A519-C269-43A7-B88E-5B724EB6A18B}"/>
              </a:ext>
            </a:extLst>
          </p:cNvPr>
          <p:cNvSpPr/>
          <p:nvPr/>
        </p:nvSpPr>
        <p:spPr>
          <a:xfrm>
            <a:off x="6069593" y="3106267"/>
            <a:ext cx="2914554" cy="1578109"/>
          </a:xfrm>
          <a:prstGeom prst="roundRect">
            <a:avLst>
              <a:gd name="adj" fmla="val 2483"/>
            </a:avLst>
          </a:prstGeom>
          <a:noFill/>
          <a:ln w="19050">
            <a:gradFill>
              <a:gsLst>
                <a:gs pos="0">
                  <a:srgbClr val="1657D9"/>
                </a:gs>
                <a:gs pos="100000">
                  <a:srgbClr val="0BA8F9"/>
                </a:gs>
              </a:gsLst>
              <a:lin ang="5400000" scaled="1"/>
            </a:gradFill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/>
            <a:endParaRPr sz="105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6340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E9D7904-4B22-447B-B9CF-6C11F579ADB5}"/>
              </a:ext>
            </a:extLst>
          </p:cNvPr>
          <p:cNvCxnSpPr/>
          <p:nvPr/>
        </p:nvCxnSpPr>
        <p:spPr>
          <a:xfrm>
            <a:off x="8546365" y="1701609"/>
            <a:ext cx="0" cy="2635665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57">
            <a:extLst>
              <a:ext uri="{FF2B5EF4-FFF2-40B4-BE49-F238E27FC236}">
                <a16:creationId xmlns:a16="http://schemas.microsoft.com/office/drawing/2014/main" id="{12A6BF1E-C863-4F02-B1D9-AA6C78230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-814759" y="2891321"/>
            <a:ext cx="2612686" cy="19847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9857F3-96C1-4A0A-A9B0-EF0E78314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338771"/>
              </p:ext>
            </p:extLst>
          </p:nvPr>
        </p:nvGraphicFramePr>
        <p:xfrm>
          <a:off x="592409" y="1832638"/>
          <a:ext cx="7959181" cy="25010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70090">
                  <a:extLst>
                    <a:ext uri="{9D8B030D-6E8A-4147-A177-3AD203B41FA5}">
                      <a16:colId xmlns:a16="http://schemas.microsoft.com/office/drawing/2014/main" val="4121973071"/>
                    </a:ext>
                  </a:extLst>
                </a:gridCol>
                <a:gridCol w="1489073">
                  <a:extLst>
                    <a:ext uri="{9D8B030D-6E8A-4147-A177-3AD203B41FA5}">
                      <a16:colId xmlns:a16="http://schemas.microsoft.com/office/drawing/2014/main" val="2584905813"/>
                    </a:ext>
                  </a:extLst>
                </a:gridCol>
                <a:gridCol w="1456980">
                  <a:extLst>
                    <a:ext uri="{9D8B030D-6E8A-4147-A177-3AD203B41FA5}">
                      <a16:colId xmlns:a16="http://schemas.microsoft.com/office/drawing/2014/main" val="3686930110"/>
                    </a:ext>
                  </a:extLst>
                </a:gridCol>
                <a:gridCol w="1418255">
                  <a:extLst>
                    <a:ext uri="{9D8B030D-6E8A-4147-A177-3AD203B41FA5}">
                      <a16:colId xmlns:a16="http://schemas.microsoft.com/office/drawing/2014/main" val="3899007558"/>
                    </a:ext>
                  </a:extLst>
                </a:gridCol>
                <a:gridCol w="2324783">
                  <a:extLst>
                    <a:ext uri="{9D8B030D-6E8A-4147-A177-3AD203B41FA5}">
                      <a16:colId xmlns:a16="http://schemas.microsoft.com/office/drawing/2014/main" val="712997026"/>
                    </a:ext>
                  </a:extLst>
                </a:gridCol>
              </a:tblGrid>
              <a:tr h="139965">
                <a:tc rowSpan="2">
                  <a:txBody>
                    <a:bodyPr/>
                    <a:lstStyle/>
                    <a:p>
                      <a:pPr algn="ctr" rtl="0" fontAlgn="ctr"/>
                      <a:endParaRPr lang="en-US" altLang="zh-TW" sz="2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00" b="1">
                          <a:effectLst/>
                        </a:rPr>
                        <a:t>2</a:t>
                      </a:r>
                      <a:endParaRPr lang="en-US" sz="2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2494925187"/>
                  </a:ext>
                </a:extLst>
              </a:tr>
              <a:tr h="262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0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0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0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000" b="1">
                        <a:effectLst/>
                      </a:endParaRP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4052069990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GB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62.5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1427999199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102.4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23.55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3534968105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117.76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4113451122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235.52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3712440478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1177.6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1711628975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2304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3805885533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11315.2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3619167833"/>
                  </a:ext>
                </a:extLst>
              </a:tr>
              <a:tr h="262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TB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51200</a:t>
                      </a:r>
                    </a:p>
                  </a:txBody>
                  <a:tcPr marL="23456" marR="23456" marT="15637" marB="1563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22067.2</a:t>
                      </a:r>
                    </a:p>
                  </a:txBody>
                  <a:tcPr marL="23456" marR="23456" marT="15637" marB="15637" anchor="ctr"/>
                </a:tc>
                <a:extLst>
                  <a:ext uri="{0D108BD9-81ED-4DB2-BD59-A6C34878D82A}">
                    <a16:rowId xmlns:a16="http://schemas.microsoft.com/office/drawing/2014/main" val="1303170558"/>
                  </a:ext>
                </a:extLst>
              </a:tr>
            </a:tbl>
          </a:graphicData>
        </a:graphic>
      </p:graphicFrame>
      <p:sp>
        <p:nvSpPr>
          <p:cNvPr id="12" name="矩形: 圓角化同側角落 11">
            <a:extLst>
              <a:ext uri="{FF2B5EF4-FFF2-40B4-BE49-F238E27FC236}">
                <a16:creationId xmlns:a16="http://schemas.microsoft.com/office/drawing/2014/main" id="{61DF0664-4C5D-47E4-B4C9-B14778756C4B}"/>
              </a:ext>
            </a:extLst>
          </p:cNvPr>
          <p:cNvSpPr/>
          <p:nvPr/>
        </p:nvSpPr>
        <p:spPr>
          <a:xfrm>
            <a:off x="587157" y="1617277"/>
            <a:ext cx="1286093" cy="62632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C6FD0"/>
              </a:gs>
              <a:gs pos="0">
                <a:srgbClr val="1A4083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化同側角落 15">
            <a:extLst>
              <a:ext uri="{FF2B5EF4-FFF2-40B4-BE49-F238E27FC236}">
                <a16:creationId xmlns:a16="http://schemas.microsoft.com/office/drawing/2014/main" id="{ACBE770F-495B-4365-801D-1EF153B41082}"/>
              </a:ext>
            </a:extLst>
          </p:cNvPr>
          <p:cNvSpPr/>
          <p:nvPr/>
        </p:nvSpPr>
        <p:spPr>
          <a:xfrm>
            <a:off x="1873250" y="1617278"/>
            <a:ext cx="4362450" cy="382033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C6FD0"/>
              </a:gs>
              <a:gs pos="0">
                <a:srgbClr val="1A4083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化同側角落 17">
            <a:extLst>
              <a:ext uri="{FF2B5EF4-FFF2-40B4-BE49-F238E27FC236}">
                <a16:creationId xmlns:a16="http://schemas.microsoft.com/office/drawing/2014/main" id="{08C54CCF-BDEF-4687-B7FD-DE57DDFD8457}"/>
              </a:ext>
            </a:extLst>
          </p:cNvPr>
          <p:cNvSpPr/>
          <p:nvPr/>
        </p:nvSpPr>
        <p:spPr>
          <a:xfrm>
            <a:off x="6235699" y="1617277"/>
            <a:ext cx="2315891" cy="382033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C6FD0"/>
              </a:gs>
              <a:gs pos="0">
                <a:srgbClr val="1A4083"/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24E045-555A-48D3-9EB4-98C60C0A46D9}"/>
              </a:ext>
            </a:extLst>
          </p:cNvPr>
          <p:cNvSpPr/>
          <p:nvPr/>
        </p:nvSpPr>
        <p:spPr>
          <a:xfrm>
            <a:off x="855744" y="1832638"/>
            <a:ext cx="748923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/>
            <a:r>
              <a:rPr lang="en-US" altLang="zh-TW" sz="11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儲存類型</a:t>
            </a:r>
            <a:endParaRPr lang="en-US" altLang="zh-TW" sz="11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50FC7E5-A5AF-4404-B414-21533F4FFDF7}"/>
              </a:ext>
            </a:extLst>
          </p:cNvPr>
          <p:cNvSpPr/>
          <p:nvPr/>
        </p:nvSpPr>
        <p:spPr>
          <a:xfrm>
            <a:off x="3292427" y="1663310"/>
            <a:ext cx="1479893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EBS</a:t>
            </a:r>
            <a:r>
              <a:rPr lang="en-US" altLang="zh-TW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1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每月費用</a:t>
            </a:r>
            <a:r>
              <a:rPr lang="en-US" altLang="zh-TW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(US$)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CDD6403-5EBF-42B2-9FA3-1E37736E9416}"/>
              </a:ext>
            </a:extLst>
          </p:cNvPr>
          <p:cNvSpPr/>
          <p:nvPr/>
        </p:nvSpPr>
        <p:spPr>
          <a:xfrm>
            <a:off x="6596400" y="1690111"/>
            <a:ext cx="1681871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fontAlgn="ctr"/>
            <a:r>
              <a:rPr lang="en-US" altLang="zh-TW" sz="11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物件儲存每月費用</a:t>
            </a: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(US$)</a:t>
            </a:r>
          </a:p>
        </p:txBody>
      </p:sp>
      <p:pic>
        <p:nvPicPr>
          <p:cNvPr id="27" name="图片 57">
            <a:extLst>
              <a:ext uri="{FF2B5EF4-FFF2-40B4-BE49-F238E27FC236}">
                <a16:creationId xmlns:a16="http://schemas.microsoft.com/office/drawing/2014/main" id="{C5118DE9-55B3-433D-9B8A-A2D75E524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362181" y="2873375"/>
            <a:ext cx="2825257" cy="204957"/>
          </a:xfrm>
          <a:prstGeom prst="rect">
            <a:avLst/>
          </a:prstGeom>
        </p:spPr>
      </p:pic>
      <p:pic>
        <p:nvPicPr>
          <p:cNvPr id="28" name="图片 57">
            <a:extLst>
              <a:ext uri="{FF2B5EF4-FFF2-40B4-BE49-F238E27FC236}">
                <a16:creationId xmlns:a16="http://schemas.microsoft.com/office/drawing/2014/main" id="{C97320A2-D9DE-497D-9BDB-3416ACE27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2064481" y="3105491"/>
            <a:ext cx="2367502" cy="198476"/>
          </a:xfrm>
          <a:prstGeom prst="rect">
            <a:avLst/>
          </a:prstGeom>
        </p:spPr>
      </p:pic>
      <p:pic>
        <p:nvPicPr>
          <p:cNvPr id="29" name="图片 57">
            <a:extLst>
              <a:ext uri="{FF2B5EF4-FFF2-40B4-BE49-F238E27FC236}">
                <a16:creationId xmlns:a16="http://schemas.microsoft.com/office/drawing/2014/main" id="{0A946682-34A3-4F6E-ABA3-5153071592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3530747" y="3094656"/>
            <a:ext cx="2367501" cy="198476"/>
          </a:xfrm>
          <a:prstGeom prst="rect">
            <a:avLst/>
          </a:prstGeom>
        </p:spPr>
      </p:pic>
      <p:pic>
        <p:nvPicPr>
          <p:cNvPr id="31" name="图片 57">
            <a:extLst>
              <a:ext uri="{FF2B5EF4-FFF2-40B4-BE49-F238E27FC236}">
                <a16:creationId xmlns:a16="http://schemas.microsoft.com/office/drawing/2014/main" id="{29B756AC-060C-4CAF-9471-4364476FD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4748669" y="2903644"/>
            <a:ext cx="2771202" cy="198476"/>
          </a:xfrm>
          <a:prstGeom prst="rect">
            <a:avLst/>
          </a:prstGeom>
        </p:spPr>
      </p:pic>
      <p:sp>
        <p:nvSpPr>
          <p:cNvPr id="20" name="矩形 6">
            <a:extLst>
              <a:ext uri="{FF2B5EF4-FFF2-40B4-BE49-F238E27FC236}">
                <a16:creationId xmlns:a16="http://schemas.microsoft.com/office/drawing/2014/main" id="{F31A1D43-D28D-49AE-8738-F4E6B44EA2E5}"/>
              </a:ext>
            </a:extLst>
          </p:cNvPr>
          <p:cNvSpPr/>
          <p:nvPr/>
        </p:nvSpPr>
        <p:spPr>
          <a:xfrm>
            <a:off x="1891333" y="2015750"/>
            <a:ext cx="1442094" cy="227360"/>
          </a:xfrm>
          <a:prstGeom prst="rect">
            <a:avLst/>
          </a:prstGeom>
          <a:solidFill>
            <a:srgbClr val="2865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佈建</a:t>
            </a:r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IOPS SSD</a:t>
            </a:r>
          </a:p>
        </p:txBody>
      </p:sp>
      <p:sp>
        <p:nvSpPr>
          <p:cNvPr id="23" name="矩形 6">
            <a:extLst>
              <a:ext uri="{FF2B5EF4-FFF2-40B4-BE49-F238E27FC236}">
                <a16:creationId xmlns:a16="http://schemas.microsoft.com/office/drawing/2014/main" id="{87575C5F-7112-4536-B0D1-47DF9F53F0A9}"/>
              </a:ext>
            </a:extLst>
          </p:cNvPr>
          <p:cNvSpPr/>
          <p:nvPr/>
        </p:nvSpPr>
        <p:spPr>
          <a:xfrm>
            <a:off x="3367135" y="2016425"/>
            <a:ext cx="1429132" cy="233524"/>
          </a:xfrm>
          <a:prstGeom prst="rect">
            <a:avLst/>
          </a:prstGeom>
          <a:solidFill>
            <a:srgbClr val="2865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一般用途</a:t>
            </a:r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ACE668BD-71A6-4EE0-B944-A5B451B68B3D}"/>
              </a:ext>
            </a:extLst>
          </p:cNvPr>
          <p:cNvSpPr/>
          <p:nvPr/>
        </p:nvSpPr>
        <p:spPr>
          <a:xfrm>
            <a:off x="4831204" y="2017235"/>
            <a:ext cx="1385445" cy="231588"/>
          </a:xfrm>
          <a:prstGeom prst="rect">
            <a:avLst/>
          </a:prstGeom>
          <a:solidFill>
            <a:srgbClr val="2865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磁帶磁碟區</a:t>
            </a:r>
            <a:endParaRPr lang="en-US" altLang="zh-TW" sz="1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6">
            <a:extLst>
              <a:ext uri="{FF2B5EF4-FFF2-40B4-BE49-F238E27FC236}">
                <a16:creationId xmlns:a16="http://schemas.microsoft.com/office/drawing/2014/main" id="{3D33A429-DF85-4D92-B9A9-3C927280252F}"/>
              </a:ext>
            </a:extLst>
          </p:cNvPr>
          <p:cNvSpPr/>
          <p:nvPr/>
        </p:nvSpPr>
        <p:spPr>
          <a:xfrm>
            <a:off x="6251586" y="2017235"/>
            <a:ext cx="2300004" cy="231588"/>
          </a:xfrm>
          <a:prstGeom prst="rect">
            <a:avLst/>
          </a:prstGeom>
          <a:solidFill>
            <a:srgbClr val="2865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S3</a:t>
            </a:r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0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標準</a:t>
            </a:r>
            <a:endParaRPr lang="en-US" altLang="zh-TW" sz="1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00AC908-E4E9-40F1-ADDB-6A1BAA9DE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401"/>
            <a:ext cx="9144000" cy="994172"/>
          </a:xfrm>
        </p:spPr>
        <p:txBody>
          <a:bodyPr anchor="ctr">
            <a:normAutofit/>
          </a:bodyPr>
          <a:lstStyle/>
          <a:p>
            <a:pPr algn="ctr"/>
            <a:r>
              <a:rPr lang="zh-CN" altLang="en-US">
                <a:latin typeface="Arial"/>
                <a:ea typeface="微軟正黑體"/>
                <a:cs typeface="Arial"/>
              </a:rPr>
              <a:t>AWS EBS vs 物件儲存價格比較表 </a:t>
            </a:r>
            <a:endParaRPr lang="zh-CN" altLang="en-US">
              <a:latin typeface="Arial"/>
            </a:endParaRPr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6A209D71-130B-4D0E-AFBA-07C588D97ABA}"/>
              </a:ext>
            </a:extLst>
          </p:cNvPr>
          <p:cNvSpPr/>
          <p:nvPr/>
        </p:nvSpPr>
        <p:spPr>
          <a:xfrm>
            <a:off x="765545" y="1128927"/>
            <a:ext cx="7576955" cy="4001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2000" b="1">
                <a:solidFill>
                  <a:srgbClr val="284EA6"/>
                </a:solidFill>
                <a:latin typeface="微軟正黑體"/>
                <a:ea typeface="微軟正黑體"/>
              </a:rPr>
              <a:t>透過 </a:t>
            </a:r>
            <a:r>
              <a:rPr lang="ja-JP" altLang="en-US" sz="2000" b="1">
                <a:solidFill>
                  <a:srgbClr val="284EA6"/>
                </a:solidFill>
                <a:ea typeface="微軟正黑體"/>
              </a:rPr>
              <a:t>HybridMount </a:t>
            </a:r>
            <a:r>
              <a:rPr lang="ja-JP" altLang="en-US" sz="2000" b="1">
                <a:solidFill>
                  <a:srgbClr val="284EA6"/>
                </a:solidFill>
                <a:latin typeface="微軟正黑體"/>
                <a:ea typeface="微軟正黑體"/>
              </a:rPr>
              <a:t>使用物件儲存</a:t>
            </a:r>
            <a:r>
              <a:rPr lang="ja-JP" sz="2000" b="1">
                <a:solidFill>
                  <a:srgbClr val="284EA6"/>
                </a:solidFill>
                <a:latin typeface="微軟正黑體"/>
                <a:ea typeface="微軟正黑體"/>
              </a:rPr>
              <a:t>擴充</a:t>
            </a:r>
            <a:r>
              <a:rPr lang="ja-JP" altLang="en-US" sz="2000" b="1">
                <a:solidFill>
                  <a:srgbClr val="284EA6"/>
                </a:solidFill>
                <a:latin typeface="微軟正黑體"/>
                <a:ea typeface="微軟正黑體"/>
              </a:rPr>
              <a:t>空間大幅減少使用成本</a:t>
            </a:r>
            <a:endParaRPr lang="ja-JP" altLang="en-US" sz="2000" b="1">
              <a:solidFill>
                <a:srgbClr val="284EA6"/>
              </a:solidFill>
              <a:ea typeface="微軟正黑體" panose="020B0604030504040204" pitchFamily="34" charset="-120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CB78D772-D5BF-41A9-8ED2-52552D12E05E}"/>
              </a:ext>
            </a:extLst>
          </p:cNvPr>
          <p:cNvSpPr txBox="1"/>
          <p:nvPr/>
        </p:nvSpPr>
        <p:spPr>
          <a:xfrm>
            <a:off x="4156804" y="4547302"/>
            <a:ext cx="2263804" cy="3231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一般用途 </a:t>
            </a:r>
            <a:r>
              <a:rPr lang="ja-JP" altLang="en-US" sz="1300" b="1">
                <a:solidFill>
                  <a:srgbClr val="0D339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ja-JP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節省約 </a:t>
            </a:r>
            <a:r>
              <a:rPr lang="en-US" sz="1450" b="1">
                <a:solidFill>
                  <a:srgbClr val="C00000"/>
                </a:solidFill>
              </a:rPr>
              <a:t>77%</a:t>
            </a:r>
          </a:p>
        </p:txBody>
      </p:sp>
      <p:sp>
        <p:nvSpPr>
          <p:cNvPr id="34" name="矩形: 圓角 7">
            <a:extLst>
              <a:ext uri="{FF2B5EF4-FFF2-40B4-BE49-F238E27FC236}">
                <a16:creationId xmlns:a16="http://schemas.microsoft.com/office/drawing/2014/main" id="{A06360E3-020B-4280-8C05-8FEAA36F7565}"/>
              </a:ext>
            </a:extLst>
          </p:cNvPr>
          <p:cNvSpPr/>
          <p:nvPr/>
        </p:nvSpPr>
        <p:spPr>
          <a:xfrm>
            <a:off x="322451" y="4549673"/>
            <a:ext cx="3690749" cy="323165"/>
          </a:xfrm>
          <a:prstGeom prst="roundRect">
            <a:avLst>
              <a:gd name="adj" fmla="val 21734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356C3507-D5B2-42EA-895F-7C7EDBA935B7}"/>
              </a:ext>
            </a:extLst>
          </p:cNvPr>
          <p:cNvSpPr txBox="1"/>
          <p:nvPr/>
        </p:nvSpPr>
        <p:spPr>
          <a:xfrm>
            <a:off x="333563" y="4552030"/>
            <a:ext cx="3784479" cy="3231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選用</a:t>
            </a:r>
            <a:r>
              <a:rPr lang="ja-JP" altLang="en-US" sz="1300" b="1">
                <a:solidFill>
                  <a:srgbClr val="0D339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S3 </a:t>
            </a:r>
            <a:r>
              <a:rPr lang="ja-JP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標準儲存相較於磁帶磁碟區節省約</a:t>
            </a:r>
            <a:r>
              <a:rPr lang="zh-TW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1450" b="1">
                <a:solidFill>
                  <a:srgbClr val="B00000"/>
                </a:solidFill>
              </a:rPr>
              <a:t>54%</a:t>
            </a:r>
            <a:endParaRPr lang="en-US" sz="1450" b="1">
              <a:solidFill>
                <a:srgbClr val="B00000"/>
              </a:solidFill>
            </a:endParaRP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D9462770-222B-45B4-AA21-5D0FFFAD29B7}"/>
              </a:ext>
            </a:extLst>
          </p:cNvPr>
          <p:cNvSpPr txBox="1"/>
          <p:nvPr/>
        </p:nvSpPr>
        <p:spPr>
          <a:xfrm>
            <a:off x="6490333" y="4556856"/>
            <a:ext cx="2472145" cy="31547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佈建 </a:t>
            </a:r>
            <a:r>
              <a:rPr lang="zh-CN" altLang="en-US" sz="1300" b="1">
                <a:solidFill>
                  <a:srgbClr val="0D339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IOPS </a:t>
            </a:r>
            <a:r>
              <a:rPr lang="en-US" sz="1300" b="1">
                <a:solidFill>
                  <a:srgbClr val="0D339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CN" altLang="en-US" sz="1300" b="1">
                <a:solidFill>
                  <a:srgbClr val="0D339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節省約 </a:t>
            </a:r>
            <a:r>
              <a:rPr lang="en-US" sz="1450" b="1">
                <a:solidFill>
                  <a:srgbClr val="C00000"/>
                </a:solidFill>
              </a:rPr>
              <a:t>82%</a:t>
            </a:r>
          </a:p>
        </p:txBody>
      </p:sp>
      <p:sp>
        <p:nvSpPr>
          <p:cNvPr id="38" name="矩形: 圓角 7">
            <a:extLst>
              <a:ext uri="{FF2B5EF4-FFF2-40B4-BE49-F238E27FC236}">
                <a16:creationId xmlns:a16="http://schemas.microsoft.com/office/drawing/2014/main" id="{2F275CF9-F4EF-4B8A-BFDF-74A0D7A7066D}"/>
              </a:ext>
            </a:extLst>
          </p:cNvPr>
          <p:cNvSpPr/>
          <p:nvPr/>
        </p:nvSpPr>
        <p:spPr>
          <a:xfrm>
            <a:off x="4155018" y="4549673"/>
            <a:ext cx="2167466" cy="327879"/>
          </a:xfrm>
          <a:prstGeom prst="roundRect">
            <a:avLst>
              <a:gd name="adj" fmla="val 21734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矩形: 圓角 7">
            <a:extLst>
              <a:ext uri="{FF2B5EF4-FFF2-40B4-BE49-F238E27FC236}">
                <a16:creationId xmlns:a16="http://schemas.microsoft.com/office/drawing/2014/main" id="{4B6E58B7-BEE7-4928-AD36-0AB4F0110D64}"/>
              </a:ext>
            </a:extLst>
          </p:cNvPr>
          <p:cNvSpPr/>
          <p:nvPr/>
        </p:nvSpPr>
        <p:spPr>
          <a:xfrm>
            <a:off x="6460819" y="4550206"/>
            <a:ext cx="2315885" cy="327879"/>
          </a:xfrm>
          <a:prstGeom prst="roundRect">
            <a:avLst>
              <a:gd name="adj" fmla="val 21734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6538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矩形: 圓角 164">
            <a:extLst>
              <a:ext uri="{FF2B5EF4-FFF2-40B4-BE49-F238E27FC236}">
                <a16:creationId xmlns:a16="http://schemas.microsoft.com/office/drawing/2014/main" id="{0FFC744C-3DA1-44DF-BBA2-06D4DF28DB07}"/>
              </a:ext>
            </a:extLst>
          </p:cNvPr>
          <p:cNvSpPr/>
          <p:nvPr/>
        </p:nvSpPr>
        <p:spPr>
          <a:xfrm>
            <a:off x="4612318" y="1694862"/>
            <a:ext cx="4343007" cy="1835368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4" name="矩形: 圓角 163">
            <a:extLst>
              <a:ext uri="{FF2B5EF4-FFF2-40B4-BE49-F238E27FC236}">
                <a16:creationId xmlns:a16="http://schemas.microsoft.com/office/drawing/2014/main" id="{0CBBA973-886C-4232-8DB3-CA7A045BADFD}"/>
              </a:ext>
            </a:extLst>
          </p:cNvPr>
          <p:cNvSpPr/>
          <p:nvPr/>
        </p:nvSpPr>
        <p:spPr>
          <a:xfrm>
            <a:off x="175431" y="1700990"/>
            <a:ext cx="4299293" cy="3204131"/>
          </a:xfrm>
          <a:prstGeom prst="roundRect">
            <a:avLst>
              <a:gd name="adj" fmla="val 4178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化同側角落 4">
            <a:extLst>
              <a:ext uri="{FF2B5EF4-FFF2-40B4-BE49-F238E27FC236}">
                <a16:creationId xmlns:a16="http://schemas.microsoft.com/office/drawing/2014/main" id="{C0EF0FF9-4C3D-46D8-8868-31B81057AC91}"/>
              </a:ext>
            </a:extLst>
          </p:cNvPr>
          <p:cNvSpPr/>
          <p:nvPr/>
        </p:nvSpPr>
        <p:spPr>
          <a:xfrm>
            <a:off x="681789" y="1245970"/>
            <a:ext cx="3224464" cy="451973"/>
          </a:xfrm>
          <a:prstGeom prst="round2SameRect">
            <a:avLst/>
          </a:prstGeom>
          <a:gradFill>
            <a:gsLst>
              <a:gs pos="95000">
                <a:srgbClr val="2C6FD0"/>
              </a:gs>
              <a:gs pos="0">
                <a:srgbClr val="1A408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C0564BB-1C28-4C2B-9F0E-5226E189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/>
              <a:t>便捷的檔案分享與權限管理</a:t>
            </a:r>
          </a:p>
        </p:txBody>
      </p:sp>
      <p:sp>
        <p:nvSpPr>
          <p:cNvPr id="33" name="Google Shape;278;p34">
            <a:extLst>
              <a:ext uri="{FF2B5EF4-FFF2-40B4-BE49-F238E27FC236}">
                <a16:creationId xmlns:a16="http://schemas.microsoft.com/office/drawing/2014/main" id="{1DC72F50-F0CC-4C22-820B-EE316357DC5E}"/>
              </a:ext>
            </a:extLst>
          </p:cNvPr>
          <p:cNvSpPr/>
          <p:nvPr/>
        </p:nvSpPr>
        <p:spPr>
          <a:xfrm>
            <a:off x="175431" y="1685867"/>
            <a:ext cx="4289698" cy="3219254"/>
          </a:xfrm>
          <a:prstGeom prst="roundRect">
            <a:avLst>
              <a:gd name="adj" fmla="val 2349"/>
            </a:avLst>
          </a:prstGeom>
          <a:noFill/>
          <a:ln w="31750">
            <a:gradFill>
              <a:gsLst>
                <a:gs pos="0">
                  <a:srgbClr val="1657D9"/>
                </a:gs>
                <a:gs pos="100000">
                  <a:srgbClr val="0BA8F9"/>
                </a:gs>
              </a:gsLst>
              <a:lin ang="5400000" scaled="1"/>
            </a:gra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endParaRPr lang="zh-TW" altLang="en-US" sz="2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AFC39D3E-653A-4334-AC8A-74EE8A2DB4B5}"/>
              </a:ext>
            </a:extLst>
          </p:cNvPr>
          <p:cNvSpPr/>
          <p:nvPr/>
        </p:nvSpPr>
        <p:spPr>
          <a:xfrm>
            <a:off x="684269" y="2083366"/>
            <a:ext cx="1057982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500" b="1">
                <a:solidFill>
                  <a:srgbClr val="1D478B"/>
                </a:solidFill>
                <a:ea typeface="微軟正黑體"/>
              </a:rPr>
              <a:t>連線方式</a:t>
            </a:r>
            <a:endParaRPr lang="zh-TW" altLang="en-US" sz="1500">
              <a:solidFill>
                <a:srgbClr val="1D478B"/>
              </a:solidFill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CD9AC52F-AC52-4183-8776-3B2EFBB60FE6}"/>
              </a:ext>
            </a:extLst>
          </p:cNvPr>
          <p:cNvSpPr/>
          <p:nvPr/>
        </p:nvSpPr>
        <p:spPr>
          <a:xfrm>
            <a:off x="1662269" y="1805028"/>
            <a:ext cx="2040975" cy="9988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539750" lvl="2" indent="-354013" defTabSz="1219170">
              <a:lnSpc>
                <a:spcPts val="1800"/>
              </a:lnSpc>
              <a:buClr>
                <a:schemeClr val="tx1"/>
              </a:buClr>
              <a:buSzPts val="1400"/>
              <a:buFont typeface="Arial"/>
              <a:buAutoNum type="arabicPeriod"/>
            </a:pPr>
            <a:r>
              <a:rPr lang="en-US" altLang="zh-TW" kern="0">
                <a:solidFill>
                  <a:schemeClr val="tx1"/>
                </a:solidFill>
                <a:ea typeface="微軟正黑體"/>
                <a:sym typeface="Arial"/>
              </a:rPr>
              <a:t>SMB/CIFS</a:t>
            </a:r>
            <a:endParaRPr lang="zh-TW" altLang="en-US">
              <a:solidFill>
                <a:schemeClr val="tx1"/>
              </a:solidFill>
              <a:ea typeface="微軟正黑體"/>
            </a:endParaRPr>
          </a:p>
          <a:p>
            <a:pPr marL="539750" lvl="2" indent="-354013" defTabSz="1219170">
              <a:lnSpc>
                <a:spcPts val="1800"/>
              </a:lnSpc>
              <a:buClr>
                <a:schemeClr val="tx1"/>
              </a:buClr>
              <a:buSzPts val="1400"/>
              <a:buFont typeface="Arial"/>
              <a:buAutoNum type="arabicPeriod"/>
            </a:pPr>
            <a:r>
              <a:rPr lang="en-US" altLang="zh-TW" kern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NFS</a:t>
            </a:r>
            <a:endParaRPr lang="en-US" altLang="zh-TW" kern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539750" lvl="2" indent="-354013" defTabSz="1219170">
              <a:lnSpc>
                <a:spcPts val="1800"/>
              </a:lnSpc>
              <a:buClr>
                <a:schemeClr val="tx1"/>
              </a:buClr>
              <a:buSzPts val="1400"/>
              <a:buFont typeface="Arial"/>
              <a:buAutoNum type="arabicPeriod"/>
            </a:pPr>
            <a:r>
              <a:rPr lang="en-US" altLang="zh-TW" kern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AFP</a:t>
            </a:r>
            <a:endParaRPr lang="en-US" altLang="zh-TW" kern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539750" lvl="2" indent="-354013" defTabSz="1219170">
              <a:lnSpc>
                <a:spcPts val="1800"/>
              </a:lnSpc>
              <a:buClr>
                <a:schemeClr val="tx1"/>
              </a:buClr>
              <a:buSzPts val="1400"/>
              <a:buFont typeface="Arial"/>
              <a:buAutoNum type="arabicPeriod"/>
            </a:pPr>
            <a:r>
              <a:rPr lang="en-US" altLang="zh-TW" kern="0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iSCSI</a:t>
            </a:r>
            <a:endParaRPr lang="en-US" altLang="zh-TW" kern="0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5DC2F882-40A5-432F-8D04-4D81C9148FA9}"/>
              </a:ext>
            </a:extLst>
          </p:cNvPr>
          <p:cNvSpPr/>
          <p:nvPr/>
        </p:nvSpPr>
        <p:spPr>
          <a:xfrm>
            <a:off x="684267" y="3040942"/>
            <a:ext cx="978002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500" b="1">
                <a:solidFill>
                  <a:srgbClr val="1D478B"/>
                </a:solidFill>
                <a:ea typeface="微軟正黑體"/>
              </a:rPr>
              <a:t>即時檔案分享</a:t>
            </a:r>
            <a:endParaRPr lang="en-US" altLang="zh-TW" sz="1500" b="1">
              <a:solidFill>
                <a:srgbClr val="1D478B"/>
              </a:solidFill>
              <a:ea typeface="微軟正黑體"/>
            </a:endParaRP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FCC8F64E-D05F-4F7D-80E5-3BE3F7747960}"/>
              </a:ext>
            </a:extLst>
          </p:cNvPr>
          <p:cNvSpPr/>
          <p:nvPr/>
        </p:nvSpPr>
        <p:spPr>
          <a:xfrm>
            <a:off x="1709261" y="2944560"/>
            <a:ext cx="2882091" cy="8384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61950" lvl="0" indent="-222250">
              <a:lnSpc>
                <a:spcPts val="2000"/>
              </a:lnSpc>
              <a:buClr>
                <a:schemeClr val="tx1"/>
              </a:buClr>
              <a:buSzPts val="1400"/>
              <a:buAutoNum type="arabicPeriod"/>
            </a:pPr>
            <a:r>
              <a:rPr lang="zh-TW" altLang="en-US">
                <a:solidFill>
                  <a:schemeClr val="tx1"/>
                </a:solidFill>
                <a:ea typeface="微軟正黑體" pitchFamily="34" charset="-120"/>
              </a:rPr>
              <a:t>社群</a:t>
            </a:r>
            <a:endParaRPr lang="en-US" altLang="zh-TW">
              <a:solidFill>
                <a:schemeClr val="tx1"/>
              </a:solidFill>
              <a:ea typeface="微軟正黑體" pitchFamily="34" charset="-120"/>
            </a:endParaRPr>
          </a:p>
          <a:p>
            <a:pPr marL="361950" lvl="0" indent="-222250">
              <a:lnSpc>
                <a:spcPts val="2000"/>
              </a:lnSpc>
              <a:buClr>
                <a:schemeClr val="tx1"/>
              </a:buClr>
              <a:buSzPts val="1400"/>
              <a:buAutoNum type="arabicPeriod"/>
            </a:pPr>
            <a:r>
              <a:rPr lang="zh-TW" altLang="en-US">
                <a:solidFill>
                  <a:schemeClr val="tx1"/>
                </a:solidFill>
                <a:ea typeface="微軟正黑體" pitchFamily="34" charset="-120"/>
              </a:rPr>
              <a:t>安全性 </a:t>
            </a:r>
            <a:r>
              <a:rPr lang="en-US" altLang="zh-TW">
                <a:solidFill>
                  <a:schemeClr val="tx1"/>
                </a:solidFill>
                <a:ea typeface="微軟正黑體" pitchFamily="34" charset="-120"/>
              </a:rPr>
              <a:t>– </a:t>
            </a:r>
            <a:r>
              <a:rPr lang="zh-TW" altLang="en-US">
                <a:solidFill>
                  <a:schemeClr val="tx1"/>
                </a:solidFill>
                <a:ea typeface="微軟正黑體" pitchFamily="34" charset="-120"/>
              </a:rPr>
              <a:t>密碼</a:t>
            </a:r>
            <a:r>
              <a:rPr lang="en-US" altLang="zh-TW">
                <a:solidFill>
                  <a:schemeClr val="tx1"/>
                </a:solidFill>
                <a:ea typeface="微軟正黑體" pitchFamily="34" charset="-120"/>
              </a:rPr>
              <a:t>, </a:t>
            </a:r>
            <a:r>
              <a:rPr lang="zh-TW" altLang="en-US">
                <a:solidFill>
                  <a:schemeClr val="tx1"/>
                </a:solidFill>
                <a:ea typeface="微軟正黑體" pitchFamily="34" charset="-120"/>
              </a:rPr>
              <a:t>有效日期</a:t>
            </a:r>
            <a:endParaRPr lang="en-US" altLang="zh-TW">
              <a:solidFill>
                <a:schemeClr val="tx1"/>
              </a:solidFill>
              <a:ea typeface="微軟正黑體" pitchFamily="34" charset="-120"/>
            </a:endParaRPr>
          </a:p>
          <a:p>
            <a:pPr marL="361950" lvl="0" indent="-222250">
              <a:lnSpc>
                <a:spcPts val="2000"/>
              </a:lnSpc>
              <a:buClr>
                <a:schemeClr val="tx1"/>
              </a:buClr>
              <a:buSzPts val="1400"/>
              <a:buAutoNum type="arabicPeriod"/>
            </a:pPr>
            <a:r>
              <a:rPr lang="en-US" altLang="zh-TW" err="1">
                <a:solidFill>
                  <a:schemeClr val="tx1"/>
                </a:solidFill>
                <a:ea typeface="微軟正黑體"/>
              </a:rPr>
              <a:t>SmartShare</a:t>
            </a:r>
            <a:endParaRPr lang="en-US" altLang="zh-TW">
              <a:solidFill>
                <a:schemeClr val="tx1"/>
              </a:solidFill>
              <a:ea typeface="微軟正黑體" pitchFamily="34" charset="-120"/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51CC7EF9-6282-4CF5-A275-F92BCA823E00}"/>
              </a:ext>
            </a:extLst>
          </p:cNvPr>
          <p:cNvSpPr/>
          <p:nvPr/>
        </p:nvSpPr>
        <p:spPr>
          <a:xfrm>
            <a:off x="684267" y="4190952"/>
            <a:ext cx="1115602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500" b="1">
                <a:solidFill>
                  <a:srgbClr val="1D478B"/>
                </a:solidFill>
                <a:ea typeface="微軟正黑體"/>
              </a:rPr>
              <a:t>檔案預覽</a:t>
            </a: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F0F7B8C9-96DC-4DED-9ECA-A7827EEEDCEE}"/>
              </a:ext>
            </a:extLst>
          </p:cNvPr>
          <p:cNvSpPr/>
          <p:nvPr/>
        </p:nvSpPr>
        <p:spPr>
          <a:xfrm>
            <a:off x="1709261" y="4090038"/>
            <a:ext cx="2882091" cy="604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222250">
              <a:lnSpc>
                <a:spcPts val="2100"/>
              </a:lnSpc>
              <a:buClr>
                <a:schemeClr val="tx1"/>
              </a:buClr>
              <a:buSzPts val="1400"/>
              <a:buAutoNum type="arabicPeriod"/>
            </a:pPr>
            <a:r>
              <a:rPr lang="en-US" altLang="zh-TW">
                <a:solidFill>
                  <a:schemeClr val="tx1"/>
                </a:solidFill>
                <a:ea typeface="微軟正黑體" pitchFamily="34" charset="-120"/>
              </a:rPr>
              <a:t>Online Office, Google Doc</a:t>
            </a:r>
            <a:endParaRPr lang="zh-TW" altLang="en-US">
              <a:solidFill>
                <a:schemeClr val="tx1"/>
              </a:solidFill>
              <a:ea typeface="微軟正黑體" pitchFamily="34" charset="-120"/>
            </a:endParaRPr>
          </a:p>
          <a:p>
            <a:pPr marL="361950" lvl="0" indent="-222250">
              <a:lnSpc>
                <a:spcPts val="2100"/>
              </a:lnSpc>
              <a:buClr>
                <a:schemeClr val="tx1"/>
              </a:buClr>
              <a:buSzPts val="1400"/>
              <a:buAutoNum type="arabicPeriod"/>
            </a:pPr>
            <a:r>
              <a:rPr lang="zh-TW" altLang="en-US">
                <a:solidFill>
                  <a:schemeClr val="tx1"/>
                </a:solidFill>
                <a:ea typeface="微軟正黑體" pitchFamily="34" charset="-120"/>
              </a:rPr>
              <a:t>多媒體檔案</a:t>
            </a: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21D353F9-52F7-43CA-AE50-86D69EB56113}"/>
              </a:ext>
            </a:extLst>
          </p:cNvPr>
          <p:cNvSpPr/>
          <p:nvPr/>
        </p:nvSpPr>
        <p:spPr>
          <a:xfrm>
            <a:off x="5437683" y="1943953"/>
            <a:ext cx="954107" cy="3231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500" b="1">
                <a:solidFill>
                  <a:srgbClr val="1D478B"/>
                </a:solidFill>
                <a:ea typeface="微軟正黑體"/>
              </a:rPr>
              <a:t>基本權限</a:t>
            </a:r>
            <a:endParaRPr lang="en-US" altLang="zh-TW" sz="1500" b="1">
              <a:solidFill>
                <a:srgbClr val="1D478B"/>
              </a:solidFill>
              <a:ea typeface="微軟正黑體"/>
            </a:endParaRP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F414F9C2-4D2A-4F16-AAF8-9B2FD60647CE}"/>
              </a:ext>
            </a:extLst>
          </p:cNvPr>
          <p:cNvSpPr/>
          <p:nvPr/>
        </p:nvSpPr>
        <p:spPr>
          <a:xfrm>
            <a:off x="6265524" y="1921191"/>
            <a:ext cx="2539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 lvl="2" defTabSz="1219170">
              <a:buSzPts val="1400"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1. NAS 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本地使用者</a:t>
            </a:r>
            <a:endParaRPr lang="en-US" altLang="zh-TW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65F7797E-35F1-4B75-8005-0427697028C9}"/>
              </a:ext>
            </a:extLst>
          </p:cNvPr>
          <p:cNvSpPr/>
          <p:nvPr/>
        </p:nvSpPr>
        <p:spPr>
          <a:xfrm>
            <a:off x="5437683" y="2635945"/>
            <a:ext cx="1084477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500" b="1">
                <a:solidFill>
                  <a:srgbClr val="1D478B"/>
                </a:solidFill>
                <a:ea typeface="微軟正黑體"/>
              </a:rPr>
              <a:t>連接網域安全認證</a:t>
            </a:r>
            <a:endParaRPr lang="zh-TW" altLang="en-US" sz="1500" b="1">
              <a:solidFill>
                <a:srgbClr val="1D478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EF3C9D7C-2C12-4748-9767-53677B11CFF0}"/>
              </a:ext>
            </a:extLst>
          </p:cNvPr>
          <p:cNvSpPr/>
          <p:nvPr/>
        </p:nvSpPr>
        <p:spPr>
          <a:xfrm>
            <a:off x="6320422" y="2603520"/>
            <a:ext cx="2762264" cy="604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2" indent="-222250">
              <a:lnSpc>
                <a:spcPts val="2100"/>
              </a:lnSpc>
              <a:buClr>
                <a:schemeClr val="tx1"/>
              </a:buClr>
              <a:buSzPts val="1400"/>
              <a:buFont typeface="Arial"/>
              <a:buAutoNum type="arabicPeriod"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Active Directory 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認證</a:t>
            </a:r>
          </a:p>
          <a:p>
            <a:pPr marL="361950" lvl="2" indent="-222250">
              <a:lnSpc>
                <a:spcPts val="2100"/>
              </a:lnSpc>
              <a:buClr>
                <a:schemeClr val="tx1"/>
              </a:buClr>
              <a:buSzPts val="1400"/>
              <a:buFont typeface="Arial"/>
              <a:buAutoNum type="arabicPeriod"/>
            </a:pP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LDAP 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認證</a:t>
            </a:r>
            <a:endParaRPr lang="en-US" altLang="zh-TW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53" name="矩形: 圓角化同側角落 152">
            <a:extLst>
              <a:ext uri="{FF2B5EF4-FFF2-40B4-BE49-F238E27FC236}">
                <a16:creationId xmlns:a16="http://schemas.microsoft.com/office/drawing/2014/main" id="{333C1075-F3B4-4BC9-BD6C-1916EE5B3F85}"/>
              </a:ext>
            </a:extLst>
          </p:cNvPr>
          <p:cNvSpPr/>
          <p:nvPr/>
        </p:nvSpPr>
        <p:spPr>
          <a:xfrm>
            <a:off x="5165557" y="1245970"/>
            <a:ext cx="3224464" cy="459919"/>
          </a:xfrm>
          <a:prstGeom prst="round2SameRect">
            <a:avLst/>
          </a:prstGeom>
          <a:gradFill>
            <a:gsLst>
              <a:gs pos="95000">
                <a:srgbClr val="2C6FD0"/>
              </a:gs>
              <a:gs pos="0">
                <a:srgbClr val="1A408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4" name="文字方塊 34">
            <a:extLst>
              <a:ext uri="{FF2B5EF4-FFF2-40B4-BE49-F238E27FC236}">
                <a16:creationId xmlns:a16="http://schemas.microsoft.com/office/drawing/2014/main" id="{A0914606-493F-47FE-960C-DA98BFE63AD9}"/>
              </a:ext>
            </a:extLst>
          </p:cNvPr>
          <p:cNvSpPr txBox="1"/>
          <p:nvPr/>
        </p:nvSpPr>
        <p:spPr>
          <a:xfrm>
            <a:off x="5232443" y="1254560"/>
            <a:ext cx="3080084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zh-TW" altLang="en-US" sz="21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權限管理</a:t>
            </a:r>
            <a:endParaRPr lang="en-US" altLang="zh-TW" sz="2100" b="1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1" name="文字方塊 34">
            <a:extLst>
              <a:ext uri="{FF2B5EF4-FFF2-40B4-BE49-F238E27FC236}">
                <a16:creationId xmlns:a16="http://schemas.microsoft.com/office/drawing/2014/main" id="{A60C35D3-CB91-4A0B-8CFC-AF4BC7E90F46}"/>
              </a:ext>
            </a:extLst>
          </p:cNvPr>
          <p:cNvSpPr txBox="1"/>
          <p:nvPr/>
        </p:nvSpPr>
        <p:spPr>
          <a:xfrm>
            <a:off x="753979" y="1258169"/>
            <a:ext cx="3080084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zh-TW" altLang="en-US" sz="21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檔案分享</a:t>
            </a:r>
          </a:p>
        </p:txBody>
      </p:sp>
      <p:sp>
        <p:nvSpPr>
          <p:cNvPr id="32" name="Google Shape;278;p34">
            <a:extLst>
              <a:ext uri="{FF2B5EF4-FFF2-40B4-BE49-F238E27FC236}">
                <a16:creationId xmlns:a16="http://schemas.microsoft.com/office/drawing/2014/main" id="{599480AD-47FA-412F-AB39-2B69531B9C6B}"/>
              </a:ext>
            </a:extLst>
          </p:cNvPr>
          <p:cNvSpPr/>
          <p:nvPr/>
        </p:nvSpPr>
        <p:spPr>
          <a:xfrm>
            <a:off x="4612318" y="1697995"/>
            <a:ext cx="4343007" cy="1835367"/>
          </a:xfrm>
          <a:prstGeom prst="roundRect">
            <a:avLst>
              <a:gd name="adj" fmla="val 2924"/>
            </a:avLst>
          </a:prstGeom>
          <a:noFill/>
          <a:ln w="31750">
            <a:gradFill>
              <a:gsLst>
                <a:gs pos="0">
                  <a:srgbClr val="1657D9"/>
                </a:gs>
                <a:gs pos="100000">
                  <a:srgbClr val="0BA8F9"/>
                </a:gs>
              </a:gsLst>
              <a:lin ang="5400000" scaled="1"/>
            </a:gra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/>
            <a:endParaRPr lang="zh-TW" altLang="en-US" sz="2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cxnSp>
        <p:nvCxnSpPr>
          <p:cNvPr id="139" name="直線接點 138">
            <a:extLst>
              <a:ext uri="{FF2B5EF4-FFF2-40B4-BE49-F238E27FC236}">
                <a16:creationId xmlns:a16="http://schemas.microsoft.com/office/drawing/2014/main" id="{A76CFC1D-F7E3-4879-B3C6-F67FC4D21DFD}"/>
              </a:ext>
            </a:extLst>
          </p:cNvPr>
          <p:cNvCxnSpPr>
            <a:cxnSpLocks/>
          </p:cNvCxnSpPr>
          <p:nvPr/>
        </p:nvCxnSpPr>
        <p:spPr>
          <a:xfrm>
            <a:off x="488950" y="2837114"/>
            <a:ext cx="3702050" cy="0"/>
          </a:xfrm>
          <a:prstGeom prst="line">
            <a:avLst/>
          </a:prstGeom>
          <a:ln w="19050">
            <a:gradFill>
              <a:gsLst>
                <a:gs pos="0">
                  <a:srgbClr val="1657D9"/>
                </a:gs>
                <a:gs pos="100000">
                  <a:srgbClr val="0BA8F9"/>
                </a:gs>
              </a:gsLst>
              <a:lin ang="0" scaled="0"/>
            </a:gra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0" name="直線接點 139">
            <a:extLst>
              <a:ext uri="{FF2B5EF4-FFF2-40B4-BE49-F238E27FC236}">
                <a16:creationId xmlns:a16="http://schemas.microsoft.com/office/drawing/2014/main" id="{13FCBEA6-361E-4901-B0F6-4F640672ACDE}"/>
              </a:ext>
            </a:extLst>
          </p:cNvPr>
          <p:cNvCxnSpPr>
            <a:cxnSpLocks/>
          </p:cNvCxnSpPr>
          <p:nvPr/>
        </p:nvCxnSpPr>
        <p:spPr>
          <a:xfrm>
            <a:off x="495300" y="3912637"/>
            <a:ext cx="3695700" cy="0"/>
          </a:xfrm>
          <a:prstGeom prst="line">
            <a:avLst/>
          </a:prstGeom>
          <a:ln w="19050">
            <a:gradFill>
              <a:gsLst>
                <a:gs pos="0">
                  <a:srgbClr val="1657D9"/>
                </a:gs>
                <a:gs pos="100000">
                  <a:srgbClr val="0BA8F9"/>
                </a:gs>
              </a:gsLst>
              <a:lin ang="0" scaled="0"/>
            </a:gra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5" name="直線接點 154">
            <a:extLst>
              <a:ext uri="{FF2B5EF4-FFF2-40B4-BE49-F238E27FC236}">
                <a16:creationId xmlns:a16="http://schemas.microsoft.com/office/drawing/2014/main" id="{C3A3A563-E48C-411E-BE71-C30DD8A44EA5}"/>
              </a:ext>
            </a:extLst>
          </p:cNvPr>
          <p:cNvCxnSpPr>
            <a:cxnSpLocks/>
          </p:cNvCxnSpPr>
          <p:nvPr/>
        </p:nvCxnSpPr>
        <p:spPr>
          <a:xfrm>
            <a:off x="4938231" y="2472489"/>
            <a:ext cx="3695700" cy="0"/>
          </a:xfrm>
          <a:prstGeom prst="line">
            <a:avLst/>
          </a:prstGeom>
          <a:ln w="19050">
            <a:gradFill>
              <a:gsLst>
                <a:gs pos="0">
                  <a:srgbClr val="1657D9"/>
                </a:gs>
                <a:gs pos="100000">
                  <a:srgbClr val="0BA8F9"/>
                </a:gs>
              </a:gsLst>
              <a:lin ang="0" scaled="0"/>
            </a:gra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7" name="矩形 156">
            <a:extLst>
              <a:ext uri="{FF2B5EF4-FFF2-40B4-BE49-F238E27FC236}">
                <a16:creationId xmlns:a16="http://schemas.microsoft.com/office/drawing/2014/main" id="{D1C25005-CD20-4590-B9D2-C1AA28A11227}"/>
              </a:ext>
            </a:extLst>
          </p:cNvPr>
          <p:cNvSpPr/>
          <p:nvPr/>
        </p:nvSpPr>
        <p:spPr>
          <a:xfrm>
            <a:off x="496585" y="3269639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8" name="矩形 157">
            <a:extLst>
              <a:ext uri="{FF2B5EF4-FFF2-40B4-BE49-F238E27FC236}">
                <a16:creationId xmlns:a16="http://schemas.microsoft.com/office/drawing/2014/main" id="{E918B068-4C1E-4C6E-9BFA-96B7C5452A1C}"/>
              </a:ext>
            </a:extLst>
          </p:cNvPr>
          <p:cNvSpPr/>
          <p:nvPr/>
        </p:nvSpPr>
        <p:spPr>
          <a:xfrm>
            <a:off x="5248652" y="2052807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C5AA244C-D0C4-4BE9-8A2E-B8212B4CA275}"/>
              </a:ext>
            </a:extLst>
          </p:cNvPr>
          <p:cNvSpPr/>
          <p:nvPr/>
        </p:nvSpPr>
        <p:spPr>
          <a:xfrm>
            <a:off x="5245613" y="2866781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1" name="矩形 160">
            <a:extLst>
              <a:ext uri="{FF2B5EF4-FFF2-40B4-BE49-F238E27FC236}">
                <a16:creationId xmlns:a16="http://schemas.microsoft.com/office/drawing/2014/main" id="{C8FDD62C-9589-488D-84D2-56F0F14E7148}"/>
              </a:ext>
            </a:extLst>
          </p:cNvPr>
          <p:cNvSpPr/>
          <p:nvPr/>
        </p:nvSpPr>
        <p:spPr>
          <a:xfrm>
            <a:off x="493546" y="4316285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6AF31E36-7DF8-4134-A6C4-9D68D775D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7227" y="3818293"/>
            <a:ext cx="1208206" cy="988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E7F633DF-B8AF-480D-A945-CB156AEAE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5742" y="3937368"/>
            <a:ext cx="429572" cy="78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 descr="一張含有 光, 畫畫 的圖片&#10;&#10;自動產生的描述">
            <a:extLst>
              <a:ext uri="{FF2B5EF4-FFF2-40B4-BE49-F238E27FC236}">
                <a16:creationId xmlns:a16="http://schemas.microsoft.com/office/drawing/2014/main" id="{36EA6875-0006-4FB8-A74C-2F8B42E8E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696" y="3872727"/>
            <a:ext cx="579728" cy="841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D1E946EE-BE0A-4F33-8425-3427ED88D2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2060" y="3631676"/>
            <a:ext cx="192682" cy="225713"/>
          </a:xfrm>
          <a:prstGeom prst="rect">
            <a:avLst/>
          </a:prstGeom>
        </p:spPr>
      </p:pic>
      <p:pic>
        <p:nvPicPr>
          <p:cNvPr id="162" name="圖形 161">
            <a:extLst>
              <a:ext uri="{FF2B5EF4-FFF2-40B4-BE49-F238E27FC236}">
                <a16:creationId xmlns:a16="http://schemas.microsoft.com/office/drawing/2014/main" id="{17B9A73E-8A16-44D3-958A-5ED1A8668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01374" y="3879487"/>
            <a:ext cx="109319" cy="128059"/>
          </a:xfrm>
          <a:prstGeom prst="rect">
            <a:avLst/>
          </a:prstGeom>
        </p:spPr>
      </p:pic>
      <p:pic>
        <p:nvPicPr>
          <p:cNvPr id="163" name="圖形 162">
            <a:extLst>
              <a:ext uri="{FF2B5EF4-FFF2-40B4-BE49-F238E27FC236}">
                <a16:creationId xmlns:a16="http://schemas.microsoft.com/office/drawing/2014/main" id="{DC3C9EBF-F84C-4C44-B8F6-B3FFC420F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3333" y="3806839"/>
            <a:ext cx="55216" cy="64681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1E485631-74E9-48F9-B953-50E0EDEC6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56590" y="3366199"/>
            <a:ext cx="1013269" cy="1013269"/>
          </a:xfrm>
          <a:prstGeom prst="rect">
            <a:avLst/>
          </a:prstGeom>
        </p:spPr>
      </p:pic>
      <p:pic>
        <p:nvPicPr>
          <p:cNvPr id="27" name="圖片 26" descr="一張含有 鳥 的圖片&#10;&#10;自動產生的描述">
            <a:extLst>
              <a:ext uri="{FF2B5EF4-FFF2-40B4-BE49-F238E27FC236}">
                <a16:creationId xmlns:a16="http://schemas.microsoft.com/office/drawing/2014/main" id="{D31ED84F-2EF6-4770-8ED3-2CF82B0E496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3000"/>
          </a:blip>
          <a:stretch>
            <a:fillRect/>
          </a:stretch>
        </p:blipFill>
        <p:spPr>
          <a:xfrm>
            <a:off x="4945521" y="3423551"/>
            <a:ext cx="925985" cy="963588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E55F416E-74DB-4CBF-B97B-9E20F2F7B2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12808" y="4040696"/>
            <a:ext cx="485276" cy="803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0E45881C-FF75-4A81-83CE-B780C0A6DC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83429" y="3806786"/>
            <a:ext cx="285750" cy="371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 171">
            <a:extLst>
              <a:ext uri="{FF2B5EF4-FFF2-40B4-BE49-F238E27FC236}">
                <a16:creationId xmlns:a16="http://schemas.microsoft.com/office/drawing/2014/main" id="{F4033D22-2892-492A-B178-5A385B12BF88}"/>
              </a:ext>
            </a:extLst>
          </p:cNvPr>
          <p:cNvSpPr/>
          <p:nvPr/>
        </p:nvSpPr>
        <p:spPr>
          <a:xfrm>
            <a:off x="496585" y="2211127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32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圖片 80">
            <a:extLst>
              <a:ext uri="{FF2B5EF4-FFF2-40B4-BE49-F238E27FC236}">
                <a16:creationId xmlns:a16="http://schemas.microsoft.com/office/drawing/2014/main" id="{082FC0DC-C05B-471B-A1CB-2F79AC5D6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790" y="1839279"/>
            <a:ext cx="3461488" cy="33677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D834EC8A-EC1D-4142-B5CD-55C3D0467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49" y="1844927"/>
            <a:ext cx="3461488" cy="33677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9" name="圖片 78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59C26437-0D18-498E-A044-FD282A8FDC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125" y="1735979"/>
            <a:ext cx="3524318" cy="554121"/>
          </a:xfrm>
          <a:prstGeom prst="rect">
            <a:avLst/>
          </a:prstGeom>
        </p:spPr>
      </p:pic>
      <p:pic>
        <p:nvPicPr>
          <p:cNvPr id="61" name="圖形 60">
            <a:extLst>
              <a:ext uri="{FF2B5EF4-FFF2-40B4-BE49-F238E27FC236}">
                <a16:creationId xmlns:a16="http://schemas.microsoft.com/office/drawing/2014/main" id="{88E52FD3-B2DE-4557-BA89-E15ADB2B5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0486" y="3587209"/>
            <a:ext cx="2370963" cy="1350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</a:rPr>
              <a:t>HBS3</a:t>
            </a:r>
            <a:r>
              <a:rPr lang="en-US" altLang="zh-TW"/>
              <a:t> </a:t>
            </a:r>
            <a:r>
              <a:rPr lang="zh-TW" altLang="en-US"/>
              <a:t>備份傳輸在雲上如虎添翼</a:t>
            </a:r>
            <a:endParaRPr lang="ja-JP" altLang="en-US"/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C8DAB7E0-14B2-4B15-8F8E-F03A72C4236C}"/>
              </a:ext>
            </a:extLst>
          </p:cNvPr>
          <p:cNvSpPr/>
          <p:nvPr/>
        </p:nvSpPr>
        <p:spPr>
          <a:xfrm>
            <a:off x="275540" y="1054553"/>
            <a:ext cx="8401879" cy="68236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TW" sz="1800">
                <a:solidFill>
                  <a:schemeClr val="tx1">
                    <a:lumMod val="95000"/>
                    <a:lumOff val="5000"/>
                  </a:schemeClr>
                </a:solidFill>
              </a:rPr>
              <a:t>HBS 3 </a:t>
            </a: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的 </a:t>
            </a:r>
            <a:r>
              <a:rPr lang="en-US" altLang="zh-TW" sz="1800" err="1">
                <a:solidFill>
                  <a:schemeClr val="tx1">
                    <a:lumMod val="95000"/>
                    <a:lumOff val="5000"/>
                  </a:schemeClr>
                </a:solidFill>
              </a:rPr>
              <a:t>QuDedup</a:t>
            </a:r>
            <a:r>
              <a:rPr lang="en-US" altLang="zh-TW" sz="18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技術，備份當下刪除冗餘資料，讓備份進出更節省</a:t>
            </a:r>
          </a:p>
          <a:p>
            <a:pPr algn="ctr">
              <a:lnSpc>
                <a:spcPts val="2400"/>
              </a:lnSpc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本地 </a:t>
            </a:r>
            <a:r>
              <a:rPr lang="en-US" altLang="zh-TW" sz="1800">
                <a:solidFill>
                  <a:schemeClr val="tx1">
                    <a:lumMod val="95000"/>
                    <a:lumOff val="5000"/>
                  </a:schemeClr>
                </a:solidFill>
              </a:rPr>
              <a:t>NAS </a:t>
            </a: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透過 </a:t>
            </a:r>
            <a:r>
              <a:rPr lang="en-US" altLang="zh-TW" sz="1800">
                <a:solidFill>
                  <a:schemeClr val="tx1">
                    <a:lumMod val="95000"/>
                    <a:lumOff val="5000"/>
                  </a:schemeClr>
                </a:solidFill>
              </a:rPr>
              <a:t>HBS3 + TCPBBR </a:t>
            </a: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備份到雲 </a:t>
            </a:r>
            <a:r>
              <a:rPr lang="en-US" altLang="zh-TW" sz="1800">
                <a:solidFill>
                  <a:schemeClr val="tx1">
                    <a:lumMod val="95000"/>
                    <a:lumOff val="5000"/>
                  </a:schemeClr>
                </a:solidFill>
              </a:rPr>
              <a:t>NAS</a:t>
            </a: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，比直接到儲存空間還快</a:t>
            </a: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1060419A-9E32-4F15-B368-6A449BA20E9B}"/>
              </a:ext>
            </a:extLst>
          </p:cNvPr>
          <p:cNvSpPr txBox="1"/>
          <p:nvPr/>
        </p:nvSpPr>
        <p:spPr>
          <a:xfrm>
            <a:off x="5308823" y="1818859"/>
            <a:ext cx="1825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50" b="1">
                <a:solidFill>
                  <a:schemeClr val="bg1"/>
                </a:solidFill>
              </a:rPr>
              <a:t>With </a:t>
            </a:r>
            <a:r>
              <a:rPr lang="en-US" altLang="zh-TW" sz="1650" b="1" err="1">
                <a:solidFill>
                  <a:schemeClr val="bg1"/>
                </a:solidFill>
              </a:rPr>
              <a:t>QuDedup</a:t>
            </a:r>
            <a:endParaRPr lang="zh-TW" altLang="en-US" sz="1650" b="1">
              <a:solidFill>
                <a:schemeClr val="bg1"/>
              </a:solidFill>
            </a:endParaRPr>
          </a:p>
        </p:txBody>
      </p:sp>
      <p:sp>
        <p:nvSpPr>
          <p:cNvPr id="112" name="Google Shape;202;p29">
            <a:extLst>
              <a:ext uri="{FF2B5EF4-FFF2-40B4-BE49-F238E27FC236}">
                <a16:creationId xmlns:a16="http://schemas.microsoft.com/office/drawing/2014/main" id="{E9338854-64DD-4779-829C-39E187F42D96}"/>
              </a:ext>
            </a:extLst>
          </p:cNvPr>
          <p:cNvSpPr/>
          <p:nvPr/>
        </p:nvSpPr>
        <p:spPr>
          <a:xfrm rot="-5400000">
            <a:off x="2175209" y="3253468"/>
            <a:ext cx="420808" cy="320800"/>
          </a:xfrm>
          <a:prstGeom prst="stripedRightArrow">
            <a:avLst>
              <a:gd name="adj1" fmla="val 43182"/>
              <a:gd name="adj2" fmla="val 54461"/>
            </a:avLst>
          </a:prstGeom>
          <a:solidFill>
            <a:srgbClr val="FFDA2A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56B4554F-8D38-437A-9865-F44AA9FA2A54}"/>
              </a:ext>
            </a:extLst>
          </p:cNvPr>
          <p:cNvGrpSpPr/>
          <p:nvPr/>
        </p:nvGrpSpPr>
        <p:grpSpPr>
          <a:xfrm>
            <a:off x="2121228" y="3804740"/>
            <a:ext cx="528770" cy="538960"/>
            <a:chOff x="5569527" y="2294434"/>
            <a:chExt cx="785286" cy="794778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F9BF597E-B151-4AB5-9FA1-9512887ECCC5}"/>
                </a:ext>
              </a:extLst>
            </p:cNvPr>
            <p:cNvSpPr/>
            <p:nvPr/>
          </p:nvSpPr>
          <p:spPr>
            <a:xfrm>
              <a:off x="5569527" y="2294434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0C80C4DA-3205-407C-8CA3-FAF78ACED3B4}"/>
                </a:ext>
              </a:extLst>
            </p:cNvPr>
            <p:cNvSpPr/>
            <p:nvPr/>
          </p:nvSpPr>
          <p:spPr>
            <a:xfrm>
              <a:off x="5569527" y="2571750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23E9F3CC-0B65-4F3C-BF40-E89E764C029C}"/>
                </a:ext>
              </a:extLst>
            </p:cNvPr>
            <p:cNvSpPr/>
            <p:nvPr/>
          </p:nvSpPr>
          <p:spPr>
            <a:xfrm>
              <a:off x="5569527" y="2849066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CCB3338D-7F4A-47B9-AC59-CE79B22A7559}"/>
                </a:ext>
              </a:extLst>
            </p:cNvPr>
            <p:cNvSpPr/>
            <p:nvPr/>
          </p:nvSpPr>
          <p:spPr>
            <a:xfrm>
              <a:off x="5843729" y="2294434"/>
              <a:ext cx="240146" cy="2401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8209F680-F377-4724-8E76-0FB23BE2F4F1}"/>
                </a:ext>
              </a:extLst>
            </p:cNvPr>
            <p:cNvSpPr/>
            <p:nvPr/>
          </p:nvSpPr>
          <p:spPr>
            <a:xfrm>
              <a:off x="5843729" y="2571750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5F85ECA9-334A-4FB4-B7FE-687CA104175A}"/>
                </a:ext>
              </a:extLst>
            </p:cNvPr>
            <p:cNvSpPr/>
            <p:nvPr/>
          </p:nvSpPr>
          <p:spPr>
            <a:xfrm>
              <a:off x="5843729" y="2849066"/>
              <a:ext cx="240146" cy="2401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59FEA8FF-74FA-44DF-B33B-D5595AE055BE}"/>
                </a:ext>
              </a:extLst>
            </p:cNvPr>
            <p:cNvSpPr/>
            <p:nvPr/>
          </p:nvSpPr>
          <p:spPr>
            <a:xfrm>
              <a:off x="6114667" y="2294434"/>
              <a:ext cx="240146" cy="24014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AD761776-0B2F-4074-9C46-B0A483511119}"/>
                </a:ext>
              </a:extLst>
            </p:cNvPr>
            <p:cNvSpPr/>
            <p:nvPr/>
          </p:nvSpPr>
          <p:spPr>
            <a:xfrm>
              <a:off x="6114667" y="2571750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B8845D28-9C54-45FF-ACAB-2B65C452CDC8}"/>
                </a:ext>
              </a:extLst>
            </p:cNvPr>
            <p:cNvSpPr/>
            <p:nvPr/>
          </p:nvSpPr>
          <p:spPr>
            <a:xfrm>
              <a:off x="6114667" y="2849066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5" name="圖片 114">
            <a:extLst>
              <a:ext uri="{FF2B5EF4-FFF2-40B4-BE49-F238E27FC236}">
                <a16:creationId xmlns:a16="http://schemas.microsoft.com/office/drawing/2014/main" id="{917EB118-FE51-4B73-BA97-BFE036A10C3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018" y="4496276"/>
            <a:ext cx="1113089" cy="291110"/>
          </a:xfrm>
          <a:prstGeom prst="rect">
            <a:avLst/>
          </a:prstGeom>
        </p:spPr>
      </p:pic>
      <p:pic>
        <p:nvPicPr>
          <p:cNvPr id="71" name="圖形 42">
            <a:extLst>
              <a:ext uri="{FF2B5EF4-FFF2-40B4-BE49-F238E27FC236}">
                <a16:creationId xmlns:a16="http://schemas.microsoft.com/office/drawing/2014/main" id="{128E1151-E213-4897-9CF4-9A9235C490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7072" y="2310619"/>
            <a:ext cx="1588428" cy="922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0DA7C145-08F8-4EA6-9E78-14F24DA99992}"/>
              </a:ext>
            </a:extLst>
          </p:cNvPr>
          <p:cNvGrpSpPr/>
          <p:nvPr/>
        </p:nvGrpSpPr>
        <p:grpSpPr>
          <a:xfrm>
            <a:off x="2121228" y="2621468"/>
            <a:ext cx="528770" cy="538960"/>
            <a:chOff x="5569527" y="2294434"/>
            <a:chExt cx="785286" cy="794778"/>
          </a:xfrm>
        </p:grpSpPr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9BFF6FC8-44DC-4CE3-B722-016928E3D55C}"/>
                </a:ext>
              </a:extLst>
            </p:cNvPr>
            <p:cNvSpPr/>
            <p:nvPr/>
          </p:nvSpPr>
          <p:spPr>
            <a:xfrm>
              <a:off x="5569527" y="2294434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3A0CC349-C218-42CD-8B22-C754C25DFBD7}"/>
                </a:ext>
              </a:extLst>
            </p:cNvPr>
            <p:cNvSpPr/>
            <p:nvPr/>
          </p:nvSpPr>
          <p:spPr>
            <a:xfrm>
              <a:off x="5569527" y="2571750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775E8A82-CF7D-41FA-949B-F587A738D658}"/>
                </a:ext>
              </a:extLst>
            </p:cNvPr>
            <p:cNvSpPr/>
            <p:nvPr/>
          </p:nvSpPr>
          <p:spPr>
            <a:xfrm>
              <a:off x="5569527" y="2849066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2AD9B4D8-08C1-4B2D-9A8E-08536C501A85}"/>
                </a:ext>
              </a:extLst>
            </p:cNvPr>
            <p:cNvSpPr/>
            <p:nvPr/>
          </p:nvSpPr>
          <p:spPr>
            <a:xfrm>
              <a:off x="5843729" y="2294434"/>
              <a:ext cx="240146" cy="2401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D0C49532-39BC-4D16-BCAB-82C639B06ADE}"/>
                </a:ext>
              </a:extLst>
            </p:cNvPr>
            <p:cNvSpPr/>
            <p:nvPr/>
          </p:nvSpPr>
          <p:spPr>
            <a:xfrm>
              <a:off x="5843729" y="2571750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AB7ABAE8-11C9-4588-84CD-43FCDC2EAC03}"/>
                </a:ext>
              </a:extLst>
            </p:cNvPr>
            <p:cNvSpPr/>
            <p:nvPr/>
          </p:nvSpPr>
          <p:spPr>
            <a:xfrm>
              <a:off x="5843729" y="2849066"/>
              <a:ext cx="240146" cy="2401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010A4D6D-BE9F-45B5-92D0-49B52CF8704A}"/>
                </a:ext>
              </a:extLst>
            </p:cNvPr>
            <p:cNvSpPr/>
            <p:nvPr/>
          </p:nvSpPr>
          <p:spPr>
            <a:xfrm>
              <a:off x="6114667" y="2294434"/>
              <a:ext cx="240146" cy="24014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7A12F3F7-2173-4734-805C-781B047C816B}"/>
                </a:ext>
              </a:extLst>
            </p:cNvPr>
            <p:cNvSpPr/>
            <p:nvPr/>
          </p:nvSpPr>
          <p:spPr>
            <a:xfrm>
              <a:off x="6114667" y="2571750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1DCA75C3-D281-4D41-BBAF-7AD2AC2609C0}"/>
                </a:ext>
              </a:extLst>
            </p:cNvPr>
            <p:cNvSpPr/>
            <p:nvPr/>
          </p:nvSpPr>
          <p:spPr>
            <a:xfrm>
              <a:off x="6114667" y="2849066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2" name="圖形 42">
            <a:extLst>
              <a:ext uri="{FF2B5EF4-FFF2-40B4-BE49-F238E27FC236}">
                <a16:creationId xmlns:a16="http://schemas.microsoft.com/office/drawing/2014/main" id="{53771199-48AC-4F73-9A97-52F970C746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38322" y="2307368"/>
            <a:ext cx="1588428" cy="922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Google Shape;202;p29">
            <a:extLst>
              <a:ext uri="{FF2B5EF4-FFF2-40B4-BE49-F238E27FC236}">
                <a16:creationId xmlns:a16="http://schemas.microsoft.com/office/drawing/2014/main" id="{21418A89-A431-474E-96DC-EF41679FC739}"/>
              </a:ext>
            </a:extLst>
          </p:cNvPr>
          <p:cNvSpPr/>
          <p:nvPr/>
        </p:nvSpPr>
        <p:spPr>
          <a:xfrm rot="16200000">
            <a:off x="6058084" y="3237938"/>
            <a:ext cx="424400" cy="324141"/>
          </a:xfrm>
          <a:prstGeom prst="stripedRightArrow">
            <a:avLst>
              <a:gd name="adj1" fmla="val 43182"/>
              <a:gd name="adj2" fmla="val 54461"/>
            </a:avLst>
          </a:prstGeom>
          <a:solidFill>
            <a:srgbClr val="FFDA2A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104616D2-EEAC-44BB-A7F0-A3774B07C50C}"/>
              </a:ext>
            </a:extLst>
          </p:cNvPr>
          <p:cNvGrpSpPr/>
          <p:nvPr/>
        </p:nvGrpSpPr>
        <p:grpSpPr>
          <a:xfrm>
            <a:off x="6097785" y="2711703"/>
            <a:ext cx="349942" cy="353898"/>
            <a:chOff x="5569526" y="2294434"/>
            <a:chExt cx="514349" cy="517462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6BD66072-B0BB-4CCB-B3F8-E3C5027FC26B}"/>
                </a:ext>
              </a:extLst>
            </p:cNvPr>
            <p:cNvSpPr/>
            <p:nvPr/>
          </p:nvSpPr>
          <p:spPr>
            <a:xfrm>
              <a:off x="5569527" y="2294434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D04B6D41-89BA-4DFC-B99B-3F605C742A42}"/>
                </a:ext>
              </a:extLst>
            </p:cNvPr>
            <p:cNvSpPr/>
            <p:nvPr/>
          </p:nvSpPr>
          <p:spPr>
            <a:xfrm>
              <a:off x="5843729" y="2294434"/>
              <a:ext cx="240146" cy="2401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ABCF95C9-167A-4482-B086-3ED13BE3A148}"/>
                </a:ext>
              </a:extLst>
            </p:cNvPr>
            <p:cNvSpPr/>
            <p:nvPr/>
          </p:nvSpPr>
          <p:spPr>
            <a:xfrm>
              <a:off x="5843729" y="2571750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0BC803B2-D0BC-45DA-8BCD-BB9459201005}"/>
                </a:ext>
              </a:extLst>
            </p:cNvPr>
            <p:cNvSpPr/>
            <p:nvPr/>
          </p:nvSpPr>
          <p:spPr>
            <a:xfrm>
              <a:off x="5569526" y="2571750"/>
              <a:ext cx="240146" cy="24014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6" name="圖形 65">
            <a:extLst>
              <a:ext uri="{FF2B5EF4-FFF2-40B4-BE49-F238E27FC236}">
                <a16:creationId xmlns:a16="http://schemas.microsoft.com/office/drawing/2014/main" id="{9AE0E580-7BCC-41A7-AAC6-3DCCB7B601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2289" y="3587209"/>
            <a:ext cx="2370963" cy="1350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7BA3DE5E-07BF-41EB-9584-BBFDF4A7697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2821" y="4496276"/>
            <a:ext cx="1113089" cy="291110"/>
          </a:xfrm>
          <a:prstGeom prst="rect">
            <a:avLst/>
          </a:prstGeom>
        </p:spPr>
      </p:pic>
      <p:grpSp>
        <p:nvGrpSpPr>
          <p:cNvPr id="78" name="群組 77">
            <a:extLst>
              <a:ext uri="{FF2B5EF4-FFF2-40B4-BE49-F238E27FC236}">
                <a16:creationId xmlns:a16="http://schemas.microsoft.com/office/drawing/2014/main" id="{9292FC03-7C9D-4DCA-A9A8-BC50225D4620}"/>
              </a:ext>
            </a:extLst>
          </p:cNvPr>
          <p:cNvGrpSpPr/>
          <p:nvPr/>
        </p:nvGrpSpPr>
        <p:grpSpPr>
          <a:xfrm>
            <a:off x="5704278" y="3993891"/>
            <a:ext cx="349942" cy="353898"/>
            <a:chOff x="5569526" y="2294434"/>
            <a:chExt cx="514349" cy="517462"/>
          </a:xfrm>
        </p:grpSpPr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346EFE02-C1BA-48C6-8516-29B00B24A843}"/>
                </a:ext>
              </a:extLst>
            </p:cNvPr>
            <p:cNvSpPr/>
            <p:nvPr/>
          </p:nvSpPr>
          <p:spPr>
            <a:xfrm>
              <a:off x="5569527" y="2294434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3C023376-FBE8-440E-9F20-9F0A511B5EAA}"/>
                </a:ext>
              </a:extLst>
            </p:cNvPr>
            <p:cNvSpPr/>
            <p:nvPr/>
          </p:nvSpPr>
          <p:spPr>
            <a:xfrm>
              <a:off x="5843729" y="2294434"/>
              <a:ext cx="240146" cy="2401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EE8467A7-C86A-4B77-BF65-1A53784DF037}"/>
                </a:ext>
              </a:extLst>
            </p:cNvPr>
            <p:cNvSpPr/>
            <p:nvPr/>
          </p:nvSpPr>
          <p:spPr>
            <a:xfrm>
              <a:off x="5843729" y="2571750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EC149504-2290-4A21-BA22-63ABEC96852C}"/>
                </a:ext>
              </a:extLst>
            </p:cNvPr>
            <p:cNvSpPr/>
            <p:nvPr/>
          </p:nvSpPr>
          <p:spPr>
            <a:xfrm>
              <a:off x="5569526" y="2571750"/>
              <a:ext cx="240146" cy="24014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D5F71A4E-0108-482A-AED8-6AE4E2A76177}"/>
              </a:ext>
            </a:extLst>
          </p:cNvPr>
          <p:cNvGrpSpPr/>
          <p:nvPr/>
        </p:nvGrpSpPr>
        <p:grpSpPr>
          <a:xfrm>
            <a:off x="6145980" y="3993890"/>
            <a:ext cx="349942" cy="353898"/>
            <a:chOff x="5569526" y="2294434"/>
            <a:chExt cx="514349" cy="517462"/>
          </a:xfrm>
        </p:grpSpPr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155D029B-6C2F-45DA-82AA-31D69D561C29}"/>
                </a:ext>
              </a:extLst>
            </p:cNvPr>
            <p:cNvSpPr/>
            <p:nvPr/>
          </p:nvSpPr>
          <p:spPr>
            <a:xfrm>
              <a:off x="5569527" y="2294434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4FCE6223-E701-4984-9EF8-4A5443101E04}"/>
                </a:ext>
              </a:extLst>
            </p:cNvPr>
            <p:cNvSpPr/>
            <p:nvPr/>
          </p:nvSpPr>
          <p:spPr>
            <a:xfrm>
              <a:off x="5843729" y="2294434"/>
              <a:ext cx="240146" cy="2401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1BDFE426-1A65-460B-952B-ACEC31096845}"/>
                </a:ext>
              </a:extLst>
            </p:cNvPr>
            <p:cNvSpPr/>
            <p:nvPr/>
          </p:nvSpPr>
          <p:spPr>
            <a:xfrm>
              <a:off x="5843729" y="2571750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E6C8004-6DA3-4A57-A23A-97A7BF71892E}"/>
                </a:ext>
              </a:extLst>
            </p:cNvPr>
            <p:cNvSpPr/>
            <p:nvPr/>
          </p:nvSpPr>
          <p:spPr>
            <a:xfrm>
              <a:off x="5569526" y="2571750"/>
              <a:ext cx="240146" cy="24014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063BFFDA-6A06-4BF0-9FBA-7D997D161B46}"/>
              </a:ext>
            </a:extLst>
          </p:cNvPr>
          <p:cNvGrpSpPr/>
          <p:nvPr/>
        </p:nvGrpSpPr>
        <p:grpSpPr>
          <a:xfrm>
            <a:off x="6594454" y="3993892"/>
            <a:ext cx="349942" cy="353898"/>
            <a:chOff x="5569526" y="2294434"/>
            <a:chExt cx="514349" cy="517462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A9FC7481-4BD1-4919-BE27-A1657DAF5681}"/>
                </a:ext>
              </a:extLst>
            </p:cNvPr>
            <p:cNvSpPr/>
            <p:nvPr/>
          </p:nvSpPr>
          <p:spPr>
            <a:xfrm>
              <a:off x="5569527" y="2294434"/>
              <a:ext cx="240146" cy="240146"/>
            </a:xfrm>
            <a:prstGeom prst="rect">
              <a:avLst/>
            </a:prstGeom>
            <a:solidFill>
              <a:srgbClr val="F07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27CA1DEB-6B04-4924-9A9D-E5C10C156A16}"/>
                </a:ext>
              </a:extLst>
            </p:cNvPr>
            <p:cNvSpPr/>
            <p:nvPr/>
          </p:nvSpPr>
          <p:spPr>
            <a:xfrm>
              <a:off x="5843729" y="2294434"/>
              <a:ext cx="240146" cy="2401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C0889DFB-3CBE-4578-9D87-0E59B89D3FDA}"/>
                </a:ext>
              </a:extLst>
            </p:cNvPr>
            <p:cNvSpPr/>
            <p:nvPr/>
          </p:nvSpPr>
          <p:spPr>
            <a:xfrm>
              <a:off x="5843729" y="2571750"/>
              <a:ext cx="240146" cy="240146"/>
            </a:xfrm>
            <a:prstGeom prst="rect">
              <a:avLst/>
            </a:prstGeom>
            <a:solidFill>
              <a:srgbClr val="DE9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DBB2C0BE-F666-4134-9465-5A0F98B91E21}"/>
                </a:ext>
              </a:extLst>
            </p:cNvPr>
            <p:cNvSpPr/>
            <p:nvPr/>
          </p:nvSpPr>
          <p:spPr>
            <a:xfrm>
              <a:off x="5569526" y="2571750"/>
              <a:ext cx="240146" cy="24014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38" name="圖片 137">
            <a:extLst>
              <a:ext uri="{FF2B5EF4-FFF2-40B4-BE49-F238E27FC236}">
                <a16:creationId xmlns:a16="http://schemas.microsoft.com/office/drawing/2014/main" id="{EC16D209-34C6-400B-9F71-0101BCADEC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5059" y="4309252"/>
            <a:ext cx="582179" cy="5821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圖片 74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98816174-FFD2-412E-9E8C-ADE811DBE0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34" y="1730396"/>
            <a:ext cx="3524318" cy="554121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28A52647-747C-4C45-A935-AC7C9A8CCFCC}"/>
              </a:ext>
            </a:extLst>
          </p:cNvPr>
          <p:cNvSpPr txBox="1"/>
          <p:nvPr/>
        </p:nvSpPr>
        <p:spPr>
          <a:xfrm>
            <a:off x="1397973" y="1804985"/>
            <a:ext cx="234234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50" b="1">
                <a:solidFill>
                  <a:schemeClr val="bg1"/>
                </a:solidFill>
              </a:rPr>
              <a:t>Without </a:t>
            </a:r>
            <a:r>
              <a:rPr lang="en-US" altLang="zh-TW" sz="1650" b="1" err="1">
                <a:solidFill>
                  <a:schemeClr val="bg1"/>
                </a:solidFill>
              </a:rPr>
              <a:t>QuDedup</a:t>
            </a:r>
            <a:endParaRPr lang="zh-TW" altLang="en-US" sz="16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69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0564BB-1C28-4C2B-9F0E-5226E189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" y="1"/>
            <a:ext cx="9110225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latin typeface="Arial"/>
                <a:ea typeface="微軟正黑體"/>
                <a:cs typeface="Arial"/>
              </a:rPr>
              <a:t>雲端資料保護及安全性</a:t>
            </a:r>
            <a:endParaRPr lang="en-US" b="0">
              <a:latin typeface="Arial"/>
              <a:ea typeface="微軟正黑體"/>
              <a:cs typeface="Arial"/>
            </a:endParaRPr>
          </a:p>
        </p:txBody>
      </p:sp>
      <p:sp>
        <p:nvSpPr>
          <p:cNvPr id="11" name="Shape 241">
            <a:extLst>
              <a:ext uri="{FF2B5EF4-FFF2-40B4-BE49-F238E27FC236}">
                <a16:creationId xmlns:a16="http://schemas.microsoft.com/office/drawing/2014/main" id="{F5E464D1-AB9D-4494-AD3E-3B0C55E8F715}"/>
              </a:ext>
            </a:extLst>
          </p:cNvPr>
          <p:cNvSpPr txBox="1"/>
          <p:nvPr/>
        </p:nvSpPr>
        <p:spPr>
          <a:xfrm>
            <a:off x="560396" y="4469566"/>
            <a:ext cx="753072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219170">
              <a:buSzPts val="1400"/>
              <a:defRPr sz="1200" b="1" kern="0">
                <a:solidFill>
                  <a:srgbClr val="EB61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400">
                <a:solidFill>
                  <a:srgbClr val="1657D9"/>
                </a:solidFill>
                <a:latin typeface="Arial"/>
                <a:ea typeface="微軟正黑體"/>
                <a:cs typeface="Arial"/>
              </a:rPr>
              <a:t>透過 </a:t>
            </a:r>
            <a:r>
              <a:rPr lang="en-US" altLang="zh-TW" sz="1400">
                <a:solidFill>
                  <a:srgbClr val="1657D9"/>
                </a:solidFill>
                <a:latin typeface="Arial"/>
                <a:ea typeface="微軟正黑體"/>
                <a:cs typeface="Arial"/>
              </a:rPr>
              <a:t>QNAP </a:t>
            </a:r>
            <a:r>
              <a:rPr lang="zh-TW" altLang="en-US" sz="1400">
                <a:solidFill>
                  <a:srgbClr val="1657D9"/>
                </a:solidFill>
                <a:latin typeface="Arial"/>
                <a:ea typeface="微軟正黑體"/>
                <a:cs typeface="Arial"/>
              </a:rPr>
              <a:t>專屬 </a:t>
            </a:r>
            <a:r>
              <a:rPr lang="en-US" altLang="zh-TW" sz="1400">
                <a:solidFill>
                  <a:srgbClr val="1657D9"/>
                </a:solidFill>
                <a:latin typeface="Arial"/>
                <a:ea typeface="微軟正黑體"/>
                <a:cs typeface="Arial"/>
              </a:rPr>
              <a:t>VPN </a:t>
            </a:r>
            <a:r>
              <a:rPr lang="zh-TW" altLang="en-US" sz="1400">
                <a:solidFill>
                  <a:srgbClr val="1657D9"/>
                </a:solidFill>
                <a:latin typeface="Arial"/>
                <a:ea typeface="微軟正黑體"/>
                <a:cs typeface="Arial"/>
              </a:rPr>
              <a:t>協定降低被偵測到的機會。</a:t>
            </a:r>
            <a:endParaRPr sz="1400">
              <a:solidFill>
                <a:srgbClr val="1657D9"/>
              </a:solidFill>
            </a:endParaRPr>
          </a:p>
        </p:txBody>
      </p:sp>
      <p:sp>
        <p:nvSpPr>
          <p:cNvPr id="15" name="Google Shape;172;p28">
            <a:extLst>
              <a:ext uri="{FF2B5EF4-FFF2-40B4-BE49-F238E27FC236}">
                <a16:creationId xmlns:a16="http://schemas.microsoft.com/office/drawing/2014/main" id="{AC0B804A-66C3-43CB-84C2-7CC40323C441}"/>
              </a:ext>
            </a:extLst>
          </p:cNvPr>
          <p:cNvSpPr txBox="1"/>
          <p:nvPr/>
        </p:nvSpPr>
        <p:spPr>
          <a:xfrm>
            <a:off x="276503" y="1234562"/>
            <a:ext cx="7535883" cy="38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zh-TW" altLang="en-US" sz="2200" b="1">
                <a:solidFill>
                  <a:srgbClr val="122D5E"/>
                </a:solidFill>
                <a:ea typeface="微軟正黑體"/>
              </a:rPr>
              <a:t>快照及多版本備份</a:t>
            </a:r>
          </a:p>
        </p:txBody>
      </p:sp>
      <p:sp>
        <p:nvSpPr>
          <p:cNvPr id="21" name="Google Shape;172;p28">
            <a:extLst>
              <a:ext uri="{FF2B5EF4-FFF2-40B4-BE49-F238E27FC236}">
                <a16:creationId xmlns:a16="http://schemas.microsoft.com/office/drawing/2014/main" id="{EC2293CF-A823-488A-9961-345DA751236B}"/>
              </a:ext>
            </a:extLst>
          </p:cNvPr>
          <p:cNvSpPr txBox="1"/>
          <p:nvPr/>
        </p:nvSpPr>
        <p:spPr>
          <a:xfrm>
            <a:off x="328384" y="3336607"/>
            <a:ext cx="3997375" cy="38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r>
              <a:rPr lang="en-US" altLang="zh-TW" sz="2200" b="1">
                <a:solidFill>
                  <a:srgbClr val="122D5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VPN</a:t>
            </a:r>
            <a:r>
              <a:rPr lang="zh-TW" altLang="en-US" sz="2200" b="1">
                <a:solidFill>
                  <a:srgbClr val="122D5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服務</a:t>
            </a:r>
            <a:endParaRPr lang="en-US" altLang="zh-TW" sz="2200" b="1">
              <a:solidFill>
                <a:srgbClr val="122D5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Google Shape;174;p28">
            <a:extLst>
              <a:ext uri="{FF2B5EF4-FFF2-40B4-BE49-F238E27FC236}">
                <a16:creationId xmlns:a16="http://schemas.microsoft.com/office/drawing/2014/main" id="{3F88C0D4-E55F-4939-9340-B725E7BA15ED}"/>
              </a:ext>
            </a:extLst>
          </p:cNvPr>
          <p:cNvSpPr txBox="1"/>
          <p:nvPr/>
        </p:nvSpPr>
        <p:spPr>
          <a:xfrm>
            <a:off x="198466" y="3737728"/>
            <a:ext cx="5949413" cy="849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9700" lvl="2">
              <a:lnSpc>
                <a:spcPts val="2200"/>
              </a:lnSpc>
              <a:buSzPts val="1400"/>
            </a:pPr>
            <a:r>
              <a:rPr lang="en-US" altLang="zh-TW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1. </a:t>
            </a:r>
            <a:r>
              <a:rPr lang="zh-TW" altLang="en-US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使用 </a:t>
            </a:r>
            <a:r>
              <a:rPr lang="en-US" altLang="zh-TW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QVPN </a:t>
            </a:r>
            <a:r>
              <a:rPr lang="zh-TW" altLang="en-US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為您的 </a:t>
            </a:r>
            <a:r>
              <a:rPr lang="en-US" altLang="zh-TW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Cloud NAS </a:t>
            </a:r>
            <a:r>
              <a:rPr lang="zh-TW" altLang="en-US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與本地設備建立安全連線。</a:t>
            </a:r>
          </a:p>
          <a:p>
            <a:pPr marL="139700" lvl="2">
              <a:lnSpc>
                <a:spcPts val="2200"/>
              </a:lnSpc>
              <a:buSzPts val="1400"/>
            </a:pPr>
            <a:r>
              <a:rPr lang="en-US" altLang="zh-TW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2. </a:t>
            </a:r>
            <a:r>
              <a:rPr lang="zh-TW" altLang="en-US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支援通用的 </a:t>
            </a:r>
            <a:r>
              <a:rPr lang="en-US" altLang="zh-TW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VPN </a:t>
            </a:r>
            <a:r>
              <a:rPr lang="zh-TW" altLang="en-US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協定及 </a:t>
            </a:r>
            <a:r>
              <a:rPr lang="en-US" altLang="zh-TW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QNAP </a:t>
            </a:r>
            <a:r>
              <a:rPr lang="zh-TW" altLang="en-US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專屬  </a:t>
            </a:r>
            <a:r>
              <a:rPr lang="en-US" altLang="zh-TW" sz="1550" err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QBelt</a:t>
            </a:r>
            <a:r>
              <a:rPr lang="en-US" altLang="zh-TW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 </a:t>
            </a:r>
            <a:r>
              <a:rPr lang="zh-TW" altLang="en-US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協定</a:t>
            </a:r>
            <a:endParaRPr lang="en-US" altLang="zh-TW" sz="1550">
              <a:solidFill>
                <a:srgbClr val="1657D9"/>
              </a:solidFill>
              <a:ea typeface="微軟正黑體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DAA470F-5ED2-4933-A082-6F675804BDC9}"/>
              </a:ext>
            </a:extLst>
          </p:cNvPr>
          <p:cNvSpPr/>
          <p:nvPr/>
        </p:nvSpPr>
        <p:spPr>
          <a:xfrm>
            <a:off x="476806" y="4598072"/>
            <a:ext cx="83590" cy="83590"/>
          </a:xfrm>
          <a:prstGeom prst="rect">
            <a:avLst/>
          </a:prstGeom>
          <a:gradFill>
            <a:gsLst>
              <a:gs pos="99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/>
          </a:p>
        </p:txBody>
      </p:sp>
      <p:sp>
        <p:nvSpPr>
          <p:cNvPr id="24" name="Shape 241">
            <a:extLst>
              <a:ext uri="{FF2B5EF4-FFF2-40B4-BE49-F238E27FC236}">
                <a16:creationId xmlns:a16="http://schemas.microsoft.com/office/drawing/2014/main" id="{04D47A8B-578E-4DCE-84FF-AFC068E53FFE}"/>
              </a:ext>
            </a:extLst>
          </p:cNvPr>
          <p:cNvSpPr txBox="1"/>
          <p:nvPr/>
        </p:nvSpPr>
        <p:spPr>
          <a:xfrm>
            <a:off x="577829" y="2565003"/>
            <a:ext cx="5457216" cy="429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1219170">
              <a:buSzPts val="1400"/>
              <a:defRPr sz="1200" b="1" kern="0">
                <a:solidFill>
                  <a:srgbClr val="EB61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400">
                <a:solidFill>
                  <a:srgbClr val="1657D9"/>
                </a:solidFill>
              </a:rPr>
              <a:t>當惡意軟體攻擊或意外事件發生時，您便可以利用快照檔案，迅速將資料復原至特定時間點的狀態，確保系統運作不中斷。</a:t>
            </a:r>
            <a:endParaRPr sz="1400">
              <a:solidFill>
                <a:srgbClr val="1657D9"/>
              </a:solidFill>
            </a:endParaRPr>
          </a:p>
        </p:txBody>
      </p:sp>
      <p:sp>
        <p:nvSpPr>
          <p:cNvPr id="25" name="Google Shape;174;p28">
            <a:extLst>
              <a:ext uri="{FF2B5EF4-FFF2-40B4-BE49-F238E27FC236}">
                <a16:creationId xmlns:a16="http://schemas.microsoft.com/office/drawing/2014/main" id="{C60AFCEE-B204-4177-8E2E-B462C07B3523}"/>
              </a:ext>
            </a:extLst>
          </p:cNvPr>
          <p:cNvSpPr txBox="1"/>
          <p:nvPr/>
        </p:nvSpPr>
        <p:spPr>
          <a:xfrm>
            <a:off x="211437" y="1610578"/>
            <a:ext cx="5949414" cy="1123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9700" lvl="2">
              <a:lnSpc>
                <a:spcPts val="2200"/>
              </a:lnSpc>
              <a:buSzPts val="1400"/>
            </a:pPr>
            <a:r>
              <a:rPr lang="en-US" altLang="zh-TW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1. </a:t>
            </a:r>
            <a:r>
              <a:rPr lang="zh-TW" altLang="en-US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可記錄任一時間點的系統狀態與資料。</a:t>
            </a:r>
          </a:p>
          <a:p>
            <a:pPr marL="139700" lvl="2">
              <a:lnSpc>
                <a:spcPts val="2200"/>
              </a:lnSpc>
              <a:buSzPts val="1400"/>
            </a:pPr>
            <a:r>
              <a:rPr lang="en-US" altLang="zh-TW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2. QNAP </a:t>
            </a:r>
            <a:r>
              <a:rPr lang="zh-TW" altLang="en-US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自主研發的 </a:t>
            </a:r>
            <a:r>
              <a:rPr lang="en-US" altLang="zh-TW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ext4 </a:t>
            </a:r>
            <a:r>
              <a:rPr lang="zh-TW" altLang="en-US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快照技術，檔案存取不僅快又穩，「磁碟區外的快照」機制更能將對 </a:t>
            </a:r>
            <a:r>
              <a:rPr lang="en-US" altLang="zh-TW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NAS </a:t>
            </a:r>
            <a:r>
              <a:rPr lang="zh-TW" altLang="en-US" sz="155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sym typeface="Microsoft JhengHei"/>
              </a:rPr>
              <a:t>效能的影響降到最低。</a:t>
            </a:r>
            <a:br>
              <a:rPr lang="en-US" altLang="zh-TW" sz="1600" b="1">
                <a:solidFill>
                  <a:srgbClr val="00FFFF"/>
                </a:solidFill>
                <a:ea typeface="微軟正黑體"/>
                <a:sym typeface="Microsoft JhengHei"/>
              </a:rPr>
            </a:br>
            <a:endParaRPr lang="en-US" altLang="zh-TW" sz="1600" b="1">
              <a:solidFill>
                <a:srgbClr val="00FFFF"/>
              </a:solidFill>
              <a:ea typeface="微軟正黑體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BD773C5-4BC7-465B-A6FD-2AAE7A15D7B7}"/>
              </a:ext>
            </a:extLst>
          </p:cNvPr>
          <p:cNvSpPr/>
          <p:nvPr/>
        </p:nvSpPr>
        <p:spPr>
          <a:xfrm>
            <a:off x="525086" y="2688920"/>
            <a:ext cx="83590" cy="83590"/>
          </a:xfrm>
          <a:prstGeom prst="rect">
            <a:avLst/>
          </a:prstGeom>
          <a:gradFill>
            <a:gsLst>
              <a:gs pos="99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56CC7C1-48E0-4633-8FDE-466CED1324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73382" y="1578184"/>
            <a:ext cx="2787681" cy="2787681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2124A36-167B-4826-84D8-AC09C5B2EED6}"/>
              </a:ext>
            </a:extLst>
          </p:cNvPr>
          <p:cNvSpPr/>
          <p:nvPr/>
        </p:nvSpPr>
        <p:spPr>
          <a:xfrm>
            <a:off x="240373" y="1186373"/>
            <a:ext cx="2661578" cy="472823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45B7A42-2729-4FB1-9738-E74947C77D5F}"/>
              </a:ext>
            </a:extLst>
          </p:cNvPr>
          <p:cNvSpPr/>
          <p:nvPr/>
        </p:nvSpPr>
        <p:spPr>
          <a:xfrm>
            <a:off x="240373" y="3290806"/>
            <a:ext cx="2661578" cy="472823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142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227118ED-8613-4E20-9054-6F0C73121A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64" y="0"/>
            <a:ext cx="9125073" cy="5143500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092A604B-E332-4735-9DCF-55FE78471C25}"/>
              </a:ext>
            </a:extLst>
          </p:cNvPr>
          <p:cNvGrpSpPr/>
          <p:nvPr/>
        </p:nvGrpSpPr>
        <p:grpSpPr>
          <a:xfrm>
            <a:off x="7562522" y="763949"/>
            <a:ext cx="1514075" cy="2525712"/>
            <a:chOff x="6954234" y="758941"/>
            <a:chExt cx="1938984" cy="3234525"/>
          </a:xfrm>
        </p:grpSpPr>
        <p:pic>
          <p:nvPicPr>
            <p:cNvPr id="40" name="圖片 10">
              <a:extLst>
                <a:ext uri="{FF2B5EF4-FFF2-40B4-BE49-F238E27FC236}">
                  <a16:creationId xmlns:a16="http://schemas.microsoft.com/office/drawing/2014/main" id="{9A29090D-15AD-4F01-8B73-691EFE9AE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234" y="758941"/>
              <a:ext cx="1897818" cy="1233582"/>
            </a:xfrm>
            <a:prstGeom prst="rect">
              <a:avLst/>
            </a:prstGeom>
          </p:spPr>
        </p:pic>
        <p:pic>
          <p:nvPicPr>
            <p:cNvPr id="41" name="圖片 4">
              <a:extLst>
                <a:ext uri="{FF2B5EF4-FFF2-40B4-BE49-F238E27FC236}">
                  <a16:creationId xmlns:a16="http://schemas.microsoft.com/office/drawing/2014/main" id="{2AAAC213-470E-4EFC-BC6D-E699F8AB9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3886" y="1758006"/>
              <a:ext cx="1718165" cy="276841"/>
            </a:xfrm>
            <a:prstGeom prst="rect">
              <a:avLst/>
            </a:prstGeom>
          </p:spPr>
        </p:pic>
        <p:pic>
          <p:nvPicPr>
            <p:cNvPr id="42" name="圖片 6">
              <a:extLst>
                <a:ext uri="{FF2B5EF4-FFF2-40B4-BE49-F238E27FC236}">
                  <a16:creationId xmlns:a16="http://schemas.microsoft.com/office/drawing/2014/main" id="{6EDCC125-ABBB-4F63-8E54-D69FD724F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9114" y="2209659"/>
              <a:ext cx="1314104" cy="444588"/>
            </a:xfrm>
            <a:prstGeom prst="rect">
              <a:avLst/>
            </a:prstGeom>
          </p:spPr>
        </p:pic>
        <p:pic>
          <p:nvPicPr>
            <p:cNvPr id="43" name="內容版面配置區 5">
              <a:extLst>
                <a:ext uri="{FF2B5EF4-FFF2-40B4-BE49-F238E27FC236}">
                  <a16:creationId xmlns:a16="http://schemas.microsoft.com/office/drawing/2014/main" id="{1889F3C0-D1F1-4046-B929-BBDCADCF0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9829" y="2690152"/>
              <a:ext cx="1023575" cy="681392"/>
            </a:xfrm>
            <a:prstGeom prst="rect">
              <a:avLst/>
            </a:prstGeom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9E6C8F88-6251-4315-925B-582E65FC3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18915" y="3443364"/>
              <a:ext cx="550740" cy="5501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7871F318-2338-4E7A-96C9-89206FF98FE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37" y="1247170"/>
            <a:ext cx="782750" cy="787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13E7D609-57B1-413D-A052-72A8D7D15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latin typeface="Arial"/>
                <a:ea typeface="微軟正黑體"/>
                <a:cs typeface="Arial"/>
              </a:rPr>
              <a:t>隨時掌握雲 </a:t>
            </a:r>
            <a:r>
              <a:rPr lang="en-US" altLang="zh-TW">
                <a:latin typeface="Arial"/>
                <a:ea typeface="微軟正黑體"/>
                <a:cs typeface="Arial"/>
              </a:rPr>
              <a:t>NAS </a:t>
            </a:r>
            <a:r>
              <a:rPr lang="zh-TW" altLang="en-US">
                <a:latin typeface="Arial"/>
                <a:ea typeface="微軟正黑體"/>
                <a:cs typeface="Arial"/>
              </a:rPr>
              <a:t>的狀態</a:t>
            </a:r>
            <a:endParaRPr lang="en-US" altLang="zh-TW">
              <a:latin typeface="Arial"/>
              <a:ea typeface="微軟正黑體"/>
              <a:cs typeface="Arial"/>
            </a:endParaRPr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3096DD8F-86DB-44AB-8487-4E107C35DEAD}"/>
              </a:ext>
            </a:extLst>
          </p:cNvPr>
          <p:cNvSpPr/>
          <p:nvPr/>
        </p:nvSpPr>
        <p:spPr>
          <a:xfrm>
            <a:off x="1250900" y="1603072"/>
            <a:ext cx="3158942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FFFFFF"/>
              </a:buClr>
              <a:buSzPts val="2000"/>
            </a:pPr>
            <a:r>
              <a:rPr lang="en-US" altLang="zh-TW" sz="2800">
                <a:solidFill>
                  <a:srgbClr val="1142A3"/>
                </a:solidFill>
                <a:ea typeface="微軟正黑體"/>
              </a:rPr>
              <a:t>Notification</a:t>
            </a:r>
            <a:r>
              <a:rPr lang="en-US" altLang="zh-TW" sz="2800" kern="0">
                <a:solidFill>
                  <a:srgbClr val="1142A3"/>
                </a:solidFill>
                <a:latin typeface="Arial"/>
                <a:ea typeface="微軟正黑體"/>
                <a:cs typeface="Arial"/>
                <a:sym typeface="Arial"/>
              </a:rPr>
              <a:t> Center</a:t>
            </a:r>
            <a:endParaRPr lang="en-US" sz="2800" kern="0">
              <a:solidFill>
                <a:srgbClr val="1142A3"/>
              </a:solidFill>
              <a:latin typeface="Arial"/>
              <a:ea typeface="微軟正黑體"/>
              <a:cs typeface="Arial"/>
              <a:sym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5376E34-32B7-45CF-BEC1-24FE7F13ABC2}"/>
              </a:ext>
            </a:extLst>
          </p:cNvPr>
          <p:cNvSpPr/>
          <p:nvPr/>
        </p:nvSpPr>
        <p:spPr>
          <a:xfrm>
            <a:off x="1234722" y="1232804"/>
            <a:ext cx="14670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buSzPts val="2000"/>
            </a:pPr>
            <a:r>
              <a:rPr lang="zh-TW" altLang="en-US" sz="2450" b="1">
                <a:solidFill>
                  <a:srgbClr val="1142A3"/>
                </a:solidFill>
                <a:ea typeface="微軟正黑體"/>
              </a:rPr>
              <a:t>通知中心</a:t>
            </a:r>
            <a:endParaRPr lang="en-US" altLang="zh-TW" sz="2450" b="1">
              <a:solidFill>
                <a:srgbClr val="1142A3"/>
              </a:solidFill>
              <a:ea typeface="微軟正黑體"/>
            </a:endParaRPr>
          </a:p>
        </p:txBody>
      </p:sp>
      <p:sp>
        <p:nvSpPr>
          <p:cNvPr id="51" name="文字方塊 8">
            <a:extLst>
              <a:ext uri="{FF2B5EF4-FFF2-40B4-BE49-F238E27FC236}">
                <a16:creationId xmlns:a16="http://schemas.microsoft.com/office/drawing/2014/main" id="{6CD75236-A4F3-4090-94BA-D0024DF08101}"/>
              </a:ext>
            </a:extLst>
          </p:cNvPr>
          <p:cNvSpPr txBox="1"/>
          <p:nvPr/>
        </p:nvSpPr>
        <p:spPr>
          <a:xfrm>
            <a:off x="584601" y="2240503"/>
            <a:ext cx="5004578" cy="33086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自訂通知規則，一切盡在掌握中</a:t>
            </a:r>
            <a:endParaRPr lang="en-US" altLang="zh-TW" sz="17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文字方塊 31">
            <a:extLst>
              <a:ext uri="{FF2B5EF4-FFF2-40B4-BE49-F238E27FC236}">
                <a16:creationId xmlns:a16="http://schemas.microsoft.com/office/drawing/2014/main" id="{4446099D-9090-4316-B77D-F115ADD2DF1E}"/>
              </a:ext>
            </a:extLst>
          </p:cNvPr>
          <p:cNvSpPr txBox="1"/>
          <p:nvPr/>
        </p:nvSpPr>
        <p:spPr>
          <a:xfrm>
            <a:off x="584601" y="4215595"/>
            <a:ext cx="4614413" cy="59247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支援電子郵件、手機文字簡訊、即時通訊軟體及推播通知 </a:t>
            </a:r>
            <a:endParaRPr lang="zh-TW" altLang="en-US" sz="17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3" name="文字方塊 33">
            <a:extLst>
              <a:ext uri="{FF2B5EF4-FFF2-40B4-BE49-F238E27FC236}">
                <a16:creationId xmlns:a16="http://schemas.microsoft.com/office/drawing/2014/main" id="{7BE2087A-76D2-450C-BE6D-8B569AC0FA86}"/>
              </a:ext>
            </a:extLst>
          </p:cNvPr>
          <p:cNvSpPr txBox="1"/>
          <p:nvPr/>
        </p:nvSpPr>
        <p:spPr>
          <a:xfrm>
            <a:off x="584601" y="3329217"/>
            <a:ext cx="5307122" cy="33086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高彈性的篩選條件快速過濾重要通知</a:t>
            </a:r>
            <a:endParaRPr lang="en-US" altLang="zh-TW" sz="1700">
              <a:solidFill>
                <a:schemeClr val="tx1">
                  <a:lumMod val="95000"/>
                  <a:lumOff val="5000"/>
                </a:schemeClr>
              </a:solidFill>
              <a:ea typeface="微軟正黑體"/>
            </a:endParaRPr>
          </a:p>
        </p:txBody>
      </p:sp>
      <p:sp>
        <p:nvSpPr>
          <p:cNvPr id="54" name="文字方塊 34">
            <a:extLst>
              <a:ext uri="{FF2B5EF4-FFF2-40B4-BE49-F238E27FC236}">
                <a16:creationId xmlns:a16="http://schemas.microsoft.com/office/drawing/2014/main" id="{0BF629C4-C70C-4F1B-8A83-7EBBBF1EB5A0}"/>
              </a:ext>
            </a:extLst>
          </p:cNvPr>
          <p:cNvSpPr txBox="1"/>
          <p:nvPr/>
        </p:nvSpPr>
        <p:spPr>
          <a:xfrm>
            <a:off x="584602" y="2657936"/>
            <a:ext cx="3858458" cy="59247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清晰的通知佇列及歷史紀錄，絕不錯過重要通知</a:t>
            </a:r>
            <a:endParaRPr lang="en-US" altLang="zh-TW" sz="17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文字方塊 35">
            <a:extLst>
              <a:ext uri="{FF2B5EF4-FFF2-40B4-BE49-F238E27FC236}">
                <a16:creationId xmlns:a16="http://schemas.microsoft.com/office/drawing/2014/main" id="{26090D25-8562-40D8-A71D-AD6A78B27870}"/>
              </a:ext>
            </a:extLst>
          </p:cNvPr>
          <p:cNvSpPr txBox="1"/>
          <p:nvPr/>
        </p:nvSpPr>
        <p:spPr>
          <a:xfrm>
            <a:off x="584601" y="3789007"/>
            <a:ext cx="4422240" cy="330860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7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完整支援多國語系</a:t>
            </a:r>
            <a:endParaRPr lang="en-US" altLang="zh-TW" sz="17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5D9D62F1-0BEC-4225-9618-4070EC4D741F}"/>
              </a:ext>
            </a:extLst>
          </p:cNvPr>
          <p:cNvSpPr/>
          <p:nvPr/>
        </p:nvSpPr>
        <p:spPr>
          <a:xfrm>
            <a:off x="448502" y="2771904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FE012DF7-0857-4368-A879-F76DD71C663F}"/>
              </a:ext>
            </a:extLst>
          </p:cNvPr>
          <p:cNvSpPr/>
          <p:nvPr/>
        </p:nvSpPr>
        <p:spPr>
          <a:xfrm>
            <a:off x="448501" y="3441499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FA13A4FD-3432-4478-B565-E058D7987D13}"/>
              </a:ext>
            </a:extLst>
          </p:cNvPr>
          <p:cNvSpPr/>
          <p:nvPr/>
        </p:nvSpPr>
        <p:spPr>
          <a:xfrm>
            <a:off x="448866" y="2374892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9BA5EE41-ED57-4D13-B037-446CD89E86D6}"/>
              </a:ext>
            </a:extLst>
          </p:cNvPr>
          <p:cNvSpPr/>
          <p:nvPr/>
        </p:nvSpPr>
        <p:spPr>
          <a:xfrm>
            <a:off x="448500" y="3914946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7F82DE6F-9A60-4E86-BF4E-EF8FD1F38DCE}"/>
              </a:ext>
            </a:extLst>
          </p:cNvPr>
          <p:cNvSpPr/>
          <p:nvPr/>
        </p:nvSpPr>
        <p:spPr>
          <a:xfrm>
            <a:off x="446116" y="4342983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05DB8EF4-377B-4510-8CA4-EF81402D2E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373031" y="2713818"/>
            <a:ext cx="655822" cy="65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42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圖片 70">
            <a:extLst>
              <a:ext uri="{FF2B5EF4-FFF2-40B4-BE49-F238E27FC236}">
                <a16:creationId xmlns:a16="http://schemas.microsoft.com/office/drawing/2014/main" id="{0777667F-462C-411B-B643-17B630701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383" y="1515669"/>
            <a:ext cx="2872823" cy="36278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4A9F73C3-1F5D-40F9-AB50-266E181A9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028" y="1515670"/>
            <a:ext cx="2872823" cy="36278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4F7E4D7F-3BB3-4EDA-AA54-17E22F0691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27" y="1515670"/>
            <a:ext cx="2872823" cy="36278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191FA644-B812-420C-991A-57B8651291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27" y="1130105"/>
            <a:ext cx="2882656" cy="601190"/>
          </a:xfrm>
          <a:prstGeom prst="rect">
            <a:avLst/>
          </a:prstGeom>
        </p:spPr>
      </p:pic>
      <p:pic>
        <p:nvPicPr>
          <p:cNvPr id="41" name="圖片 40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47B8DBFE-C5D0-4A18-806B-D3711536D8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821" y="1137676"/>
            <a:ext cx="2882656" cy="601190"/>
          </a:xfrm>
          <a:prstGeom prst="rect">
            <a:avLst/>
          </a:prstGeom>
        </p:spPr>
      </p:pic>
      <p:pic>
        <p:nvPicPr>
          <p:cNvPr id="65" name="圖片 64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EB06D4D0-EFE3-4279-AE9D-F7ADDE888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091" y="1145224"/>
            <a:ext cx="2882656" cy="601190"/>
          </a:xfrm>
          <a:prstGeom prst="rect">
            <a:avLst/>
          </a:prstGeom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3795E053-D154-4EBA-B133-9F260C2B7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5850" y="1826038"/>
            <a:ext cx="680105" cy="6801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14">
            <a:extLst>
              <a:ext uri="{FF2B5EF4-FFF2-40B4-BE49-F238E27FC236}">
                <a16:creationId xmlns:a16="http://schemas.microsoft.com/office/drawing/2014/main" id="{5465498B-A540-4166-AAEF-952019BEA924}"/>
              </a:ext>
            </a:extLst>
          </p:cNvPr>
          <p:cNvSpPr/>
          <p:nvPr/>
        </p:nvSpPr>
        <p:spPr>
          <a:xfrm>
            <a:off x="230285" y="2555929"/>
            <a:ext cx="2718349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HBS</a:t>
            </a:r>
            <a:r>
              <a:rPr lang="en-US" altLang="zh-TW" sz="1600" b="1" ker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3</a:t>
            </a:r>
            <a:endParaRPr lang="en-US" sz="1600" kern="0">
              <a:solidFill>
                <a:schemeClr val="tx1">
                  <a:lumMod val="95000"/>
                  <a:lumOff val="5000"/>
                </a:schemeClr>
              </a:solidFill>
              <a:latin typeface="Calibri"/>
              <a:sym typeface="Arial"/>
            </a:endParaRPr>
          </a:p>
        </p:txBody>
      </p:sp>
      <p:pic>
        <p:nvPicPr>
          <p:cNvPr id="60" name="Picture 4" descr="https://lh4.googleusercontent.com/4WuMLqzgdXkRTJYQ5AB3gwCxZnVSlyNn25VrI5TXsOY49NN_VwX9-zrVqZPPW_yWAhOf7aMnmQfpQjiRfrlBcPD3wCxQLRxyQmkSO4IdQMIwb0OkbhTRklW2fBxICbu2t6DE3b0zkZE">
            <a:extLst>
              <a:ext uri="{FF2B5EF4-FFF2-40B4-BE49-F238E27FC236}">
                <a16:creationId xmlns:a16="http://schemas.microsoft.com/office/drawing/2014/main" id="{30D6EB1F-33C6-45F3-B0DF-0FEE5428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50" y="3442786"/>
            <a:ext cx="680105" cy="6801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17">
            <a:extLst>
              <a:ext uri="{FF2B5EF4-FFF2-40B4-BE49-F238E27FC236}">
                <a16:creationId xmlns:a16="http://schemas.microsoft.com/office/drawing/2014/main" id="{F968B7E9-E43F-4F29-A12E-3C5192688044}"/>
              </a:ext>
            </a:extLst>
          </p:cNvPr>
          <p:cNvSpPr/>
          <p:nvPr/>
        </p:nvSpPr>
        <p:spPr>
          <a:xfrm>
            <a:off x="1103597" y="4112526"/>
            <a:ext cx="9541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600" b="1" kern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  <a:sym typeface="Arial"/>
              </a:rPr>
              <a:t>Boxafe</a:t>
            </a:r>
            <a:endParaRPr lang="en-US" sz="1600" b="1" ker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3" name="Picture 19">
            <a:extLst>
              <a:ext uri="{FF2B5EF4-FFF2-40B4-BE49-F238E27FC236}">
                <a16:creationId xmlns:a16="http://schemas.microsoft.com/office/drawing/2014/main" id="{A70F9046-A3A6-4C58-8620-A47295659A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923" y="1832387"/>
            <a:ext cx="680105" cy="680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Rectangle 20">
            <a:extLst>
              <a:ext uri="{FF2B5EF4-FFF2-40B4-BE49-F238E27FC236}">
                <a16:creationId xmlns:a16="http://schemas.microsoft.com/office/drawing/2014/main" id="{F6A6777A-DE39-44B5-B276-687460FD3DC3}"/>
              </a:ext>
            </a:extLst>
          </p:cNvPr>
          <p:cNvSpPr/>
          <p:nvPr/>
        </p:nvSpPr>
        <p:spPr>
          <a:xfrm>
            <a:off x="3321584" y="2529814"/>
            <a:ext cx="2481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600" b="1" kern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Qsirch</a:t>
            </a:r>
            <a:endParaRPr lang="en-US" sz="1600" ker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6" name="Picture 22">
            <a:extLst>
              <a:ext uri="{FF2B5EF4-FFF2-40B4-BE49-F238E27FC236}">
                <a16:creationId xmlns:a16="http://schemas.microsoft.com/office/drawing/2014/main" id="{28FB6C5F-B9FC-4445-8A49-A7F24C4E3D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59" y="3449135"/>
            <a:ext cx="680105" cy="680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Rectangle 23">
            <a:extLst>
              <a:ext uri="{FF2B5EF4-FFF2-40B4-BE49-F238E27FC236}">
                <a16:creationId xmlns:a16="http://schemas.microsoft.com/office/drawing/2014/main" id="{4F6A4BB8-7EE7-4023-B1B3-1C9D47CAF4AA}"/>
              </a:ext>
            </a:extLst>
          </p:cNvPr>
          <p:cNvSpPr/>
          <p:nvPr/>
        </p:nvSpPr>
        <p:spPr>
          <a:xfrm>
            <a:off x="4107059" y="4139303"/>
            <a:ext cx="8905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600" b="1" kern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  <a:sym typeface="Arial"/>
              </a:rPr>
              <a:t>Qfiling</a:t>
            </a:r>
            <a:endParaRPr lang="en-US" sz="1600" b="1" kern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9" name="Picture 25">
            <a:extLst>
              <a:ext uri="{FF2B5EF4-FFF2-40B4-BE49-F238E27FC236}">
                <a16:creationId xmlns:a16="http://schemas.microsoft.com/office/drawing/2014/main" id="{AD898A56-FC7E-40C5-84BC-F931EC875D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9580" y="1826038"/>
            <a:ext cx="680105" cy="680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C0564BB-1C28-4C2B-9F0E-5226E189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5013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>
                <a:cs typeface="Arial"/>
              </a:rPr>
              <a:t>豐富多元的應用方案可自由選配</a:t>
            </a:r>
            <a:endParaRPr lang="en-US" altLang="zh-TW">
              <a:cs typeface="Arial"/>
            </a:endParaRPr>
          </a:p>
        </p:txBody>
      </p:sp>
      <p:sp>
        <p:nvSpPr>
          <p:cNvPr id="75" name="Rectangle 20">
            <a:extLst>
              <a:ext uri="{FF2B5EF4-FFF2-40B4-BE49-F238E27FC236}">
                <a16:creationId xmlns:a16="http://schemas.microsoft.com/office/drawing/2014/main" id="{69DEBD2A-CA56-44A9-90A4-D409ABDCAA42}"/>
              </a:ext>
            </a:extLst>
          </p:cNvPr>
          <p:cNvSpPr/>
          <p:nvPr/>
        </p:nvSpPr>
        <p:spPr>
          <a:xfrm>
            <a:off x="6300135" y="2523465"/>
            <a:ext cx="2481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TW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QuMagie</a:t>
            </a:r>
            <a:endParaRPr lang="en-US" altLang="zh-TW" sz="16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5" name="Rectangle 15">
            <a:extLst>
              <a:ext uri="{FF2B5EF4-FFF2-40B4-BE49-F238E27FC236}">
                <a16:creationId xmlns:a16="http://schemas.microsoft.com/office/drawing/2014/main" id="{19B9A5B8-1B03-43C6-AA75-CB60F76D19C4}"/>
              </a:ext>
            </a:extLst>
          </p:cNvPr>
          <p:cNvSpPr/>
          <p:nvPr/>
        </p:nvSpPr>
        <p:spPr>
          <a:xfrm>
            <a:off x="243232" y="2803517"/>
            <a:ext cx="2731172" cy="4924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打造 </a:t>
            </a:r>
            <a:r>
              <a:rPr lang="en-US" altLang="zh-TW" sz="1250">
                <a:solidFill>
                  <a:schemeClr val="tx1">
                    <a:lumMod val="95000"/>
                    <a:lumOff val="5000"/>
                  </a:schemeClr>
                </a:solidFill>
              </a:rPr>
              <a:t>3-2-1 </a:t>
            </a:r>
            <a:r>
              <a:rPr lang="zh-TW" alt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備份策略及</a:t>
            </a:r>
          </a:p>
          <a:p>
            <a:pPr algn="ctr"/>
            <a:r>
              <a:rPr lang="zh-TW" alt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災難復原計畫</a:t>
            </a:r>
            <a:endParaRPr lang="en-US" sz="125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Rectangle 18">
            <a:extLst>
              <a:ext uri="{FF2B5EF4-FFF2-40B4-BE49-F238E27FC236}">
                <a16:creationId xmlns:a16="http://schemas.microsoft.com/office/drawing/2014/main" id="{E51C4DF8-DB14-493A-9CE2-49B22EC43C00}"/>
              </a:ext>
            </a:extLst>
          </p:cNvPr>
          <p:cNvSpPr/>
          <p:nvPr/>
        </p:nvSpPr>
        <p:spPr>
          <a:xfrm>
            <a:off x="220966" y="4396809"/>
            <a:ext cx="2817666" cy="4924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備份 </a:t>
            </a:r>
            <a:r>
              <a:rPr 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Office 365 &amp; </a:t>
            </a:r>
          </a:p>
          <a:p>
            <a:pPr algn="ctr"/>
            <a:r>
              <a:rPr 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Google G Suite </a:t>
            </a:r>
            <a:r>
              <a:rPr lang="zh-TW" alt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資料</a:t>
            </a:r>
            <a:endParaRPr lang="en-US" sz="125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Rectangle 21">
            <a:extLst>
              <a:ext uri="{FF2B5EF4-FFF2-40B4-BE49-F238E27FC236}">
                <a16:creationId xmlns:a16="http://schemas.microsoft.com/office/drawing/2014/main" id="{D9EC0EB0-A7FF-4C02-8686-B0C69EA27655}"/>
              </a:ext>
            </a:extLst>
          </p:cNvPr>
          <p:cNvSpPr/>
          <p:nvPr/>
        </p:nvSpPr>
        <p:spPr>
          <a:xfrm>
            <a:off x="3297426" y="2817759"/>
            <a:ext cx="2623009" cy="4924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如同 </a:t>
            </a:r>
            <a:r>
              <a:rPr 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Google™ </a:t>
            </a:r>
            <a:r>
              <a:rPr lang="zh-TW" alt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般的</a:t>
            </a:r>
          </a:p>
          <a:p>
            <a:pPr algn="ctr"/>
            <a:r>
              <a:rPr lang="zh-TW" alt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全文檢索搜尋引擎</a:t>
            </a:r>
            <a:endParaRPr lang="en-US" sz="125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233A16E9-439B-4BE1-B4F0-709E7DA747A1}"/>
              </a:ext>
            </a:extLst>
          </p:cNvPr>
          <p:cNvSpPr/>
          <p:nvPr/>
        </p:nvSpPr>
        <p:spPr>
          <a:xfrm>
            <a:off x="3207191" y="4451523"/>
            <a:ext cx="2834177" cy="2923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讓檔案整理工作變得自動化</a:t>
            </a:r>
            <a:endParaRPr lang="en-US" sz="125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0" name="Rectangle 27">
            <a:extLst>
              <a:ext uri="{FF2B5EF4-FFF2-40B4-BE49-F238E27FC236}">
                <a16:creationId xmlns:a16="http://schemas.microsoft.com/office/drawing/2014/main" id="{242CBCFD-8665-48E5-803F-D194DCF0F6D0}"/>
              </a:ext>
            </a:extLst>
          </p:cNvPr>
          <p:cNvSpPr/>
          <p:nvPr/>
        </p:nvSpPr>
        <p:spPr>
          <a:xfrm>
            <a:off x="6165093" y="2841789"/>
            <a:ext cx="2751968" cy="2846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用 </a:t>
            </a:r>
            <a:r>
              <a:rPr lang="en-US" altLang="zh-TW" sz="1250">
                <a:solidFill>
                  <a:schemeClr val="tx1">
                    <a:lumMod val="95000"/>
                    <a:lumOff val="5000"/>
                  </a:schemeClr>
                </a:solidFill>
              </a:rPr>
              <a:t>AI </a:t>
            </a:r>
            <a:r>
              <a:rPr lang="zh-TW" altLang="en-US" sz="1250">
                <a:solidFill>
                  <a:schemeClr val="tx1">
                    <a:lumMod val="95000"/>
                    <a:lumOff val="5000"/>
                  </a:schemeClr>
                </a:solidFill>
              </a:rPr>
              <a:t>聰明地整理照片</a:t>
            </a:r>
          </a:p>
        </p:txBody>
      </p:sp>
      <p:sp>
        <p:nvSpPr>
          <p:cNvPr id="53" name="文字方塊 34">
            <a:extLst>
              <a:ext uri="{FF2B5EF4-FFF2-40B4-BE49-F238E27FC236}">
                <a16:creationId xmlns:a16="http://schemas.microsoft.com/office/drawing/2014/main" id="{69B6ED0F-335F-4E52-98CC-3A3EEBC915F1}"/>
              </a:ext>
            </a:extLst>
          </p:cNvPr>
          <p:cNvSpPr txBox="1"/>
          <p:nvPr/>
        </p:nvSpPr>
        <p:spPr>
          <a:xfrm>
            <a:off x="276521" y="1206920"/>
            <a:ext cx="2712312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100" b="1">
                <a:solidFill>
                  <a:schemeClr val="bg1"/>
                </a:solidFill>
                <a:ea typeface="微軟正黑體"/>
              </a:rPr>
              <a:t>檔案備份</a:t>
            </a:r>
            <a:endParaRPr lang="en-US" altLang="zh-TW" sz="2100" b="1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89" name="文字方塊 34">
            <a:extLst>
              <a:ext uri="{FF2B5EF4-FFF2-40B4-BE49-F238E27FC236}">
                <a16:creationId xmlns:a16="http://schemas.microsoft.com/office/drawing/2014/main" id="{90A796B2-96AA-43BB-A5F8-46FDC0E448E0}"/>
              </a:ext>
            </a:extLst>
          </p:cNvPr>
          <p:cNvSpPr txBox="1"/>
          <p:nvPr/>
        </p:nvSpPr>
        <p:spPr>
          <a:xfrm>
            <a:off x="3261021" y="1212531"/>
            <a:ext cx="2712312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100" b="1">
                <a:solidFill>
                  <a:schemeClr val="bg1"/>
                </a:solidFill>
                <a:ea typeface="微軟正黑體"/>
              </a:rPr>
              <a:t>工作生產力</a:t>
            </a:r>
          </a:p>
        </p:txBody>
      </p:sp>
      <p:sp>
        <p:nvSpPr>
          <p:cNvPr id="92" name="文字方塊 34">
            <a:extLst>
              <a:ext uri="{FF2B5EF4-FFF2-40B4-BE49-F238E27FC236}">
                <a16:creationId xmlns:a16="http://schemas.microsoft.com/office/drawing/2014/main" id="{C11E2021-0512-48EC-9ADD-FBDE4629F1C8}"/>
              </a:ext>
            </a:extLst>
          </p:cNvPr>
          <p:cNvSpPr txBox="1"/>
          <p:nvPr/>
        </p:nvSpPr>
        <p:spPr>
          <a:xfrm>
            <a:off x="6232821" y="1206180"/>
            <a:ext cx="2712312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100" b="1">
                <a:solidFill>
                  <a:schemeClr val="bg1"/>
                </a:solidFill>
                <a:ea typeface="微軟正黑體"/>
              </a:rPr>
              <a:t>多媒體管理</a:t>
            </a:r>
            <a:endParaRPr lang="en-US" altLang="zh-TW" sz="2100" b="1">
              <a:solidFill>
                <a:schemeClr val="bg1"/>
              </a:solidFill>
              <a:ea typeface="微軟正黑體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E839814D-7D5D-43D3-B80F-A89017EBAD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291663">
            <a:off x="2207609" y="1834002"/>
            <a:ext cx="556613" cy="658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2D8571EA-A846-4449-A4FE-30C1B4567C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70800" y="2048592"/>
            <a:ext cx="278302" cy="139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手繪多邊形: 圖案 54">
            <a:extLst>
              <a:ext uri="{FF2B5EF4-FFF2-40B4-BE49-F238E27FC236}">
                <a16:creationId xmlns:a16="http://schemas.microsoft.com/office/drawing/2014/main" id="{20E10B7E-A488-4E10-A5CF-732BA0053435}"/>
              </a:ext>
            </a:extLst>
          </p:cNvPr>
          <p:cNvSpPr/>
          <p:nvPr/>
        </p:nvSpPr>
        <p:spPr>
          <a:xfrm>
            <a:off x="5010534" y="1836741"/>
            <a:ext cx="929348" cy="494350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1E6EA-AB9D-4725-9575-D0C85DDACA6A}"/>
              </a:ext>
            </a:extLst>
          </p:cNvPr>
          <p:cNvSpPr txBox="1"/>
          <p:nvPr/>
        </p:nvSpPr>
        <p:spPr>
          <a:xfrm>
            <a:off x="4806714" y="1854509"/>
            <a:ext cx="1140211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150" b="1"/>
              <a:t>$9.99/</a:t>
            </a:r>
            <a:r>
              <a:rPr lang="ja-JP" altLang="en-US" sz="1150" b="1"/>
              <a:t>每月</a:t>
            </a:r>
            <a:endParaRPr lang="en-US" sz="1150" b="1"/>
          </a:p>
          <a:p>
            <a:pPr algn="r"/>
            <a:r>
              <a:rPr lang="en-US" sz="1150" b="1"/>
              <a:t>$99.99/</a:t>
            </a:r>
            <a:r>
              <a:rPr lang="ja-JP" altLang="en-US" sz="1150" b="1"/>
              <a:t>每年</a:t>
            </a:r>
            <a:endParaRPr lang="en-US" sz="1150" b="1"/>
          </a:p>
        </p:txBody>
      </p:sp>
      <p:sp>
        <p:nvSpPr>
          <p:cNvPr id="56" name="手繪多邊形: 圖案 55">
            <a:extLst>
              <a:ext uri="{FF2B5EF4-FFF2-40B4-BE49-F238E27FC236}">
                <a16:creationId xmlns:a16="http://schemas.microsoft.com/office/drawing/2014/main" id="{3641B29B-35A3-4323-8840-6C4B67AF738E}"/>
              </a:ext>
            </a:extLst>
          </p:cNvPr>
          <p:cNvSpPr/>
          <p:nvPr/>
        </p:nvSpPr>
        <p:spPr>
          <a:xfrm>
            <a:off x="7979278" y="1834960"/>
            <a:ext cx="904596" cy="494350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06C420-2145-4347-B4D1-DED5AE9CA1DC}"/>
              </a:ext>
            </a:extLst>
          </p:cNvPr>
          <p:cNvSpPr txBox="1"/>
          <p:nvPr/>
        </p:nvSpPr>
        <p:spPr>
          <a:xfrm>
            <a:off x="7770037" y="1854509"/>
            <a:ext cx="1140211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150" b="1"/>
              <a:t>$9.99/</a:t>
            </a:r>
            <a:r>
              <a:rPr lang="ja-JP" altLang="en-US" sz="1150" b="1"/>
              <a:t>每月</a:t>
            </a:r>
            <a:endParaRPr lang="en-US" sz="1150" b="1"/>
          </a:p>
          <a:p>
            <a:pPr algn="r"/>
            <a:r>
              <a:rPr lang="en-US" sz="1150" b="1"/>
              <a:t>$99.99/</a:t>
            </a:r>
            <a:r>
              <a:rPr lang="ja-JP" altLang="en-US" sz="1150" b="1"/>
              <a:t>每年</a:t>
            </a:r>
          </a:p>
        </p:txBody>
      </p:sp>
      <p:sp>
        <p:nvSpPr>
          <p:cNvPr id="59" name="手繪多邊形: 圖案 58">
            <a:extLst>
              <a:ext uri="{FF2B5EF4-FFF2-40B4-BE49-F238E27FC236}">
                <a16:creationId xmlns:a16="http://schemas.microsoft.com/office/drawing/2014/main" id="{5302D20A-4AA0-4AF8-B47B-40D364C166F6}"/>
              </a:ext>
            </a:extLst>
          </p:cNvPr>
          <p:cNvSpPr/>
          <p:nvPr/>
        </p:nvSpPr>
        <p:spPr>
          <a:xfrm>
            <a:off x="1994487" y="3463728"/>
            <a:ext cx="936965" cy="494350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手繪多邊形: 圖案 61">
            <a:extLst>
              <a:ext uri="{FF2B5EF4-FFF2-40B4-BE49-F238E27FC236}">
                <a16:creationId xmlns:a16="http://schemas.microsoft.com/office/drawing/2014/main" id="{DFB83B5E-6598-4769-B9CB-6E3016E9D124}"/>
              </a:ext>
            </a:extLst>
          </p:cNvPr>
          <p:cNvSpPr/>
          <p:nvPr/>
        </p:nvSpPr>
        <p:spPr>
          <a:xfrm>
            <a:off x="4997642" y="3451809"/>
            <a:ext cx="942240" cy="494350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3B8E73-4F2B-4FD0-8D16-2F0E03F7F728}"/>
              </a:ext>
            </a:extLst>
          </p:cNvPr>
          <p:cNvSpPr txBox="1"/>
          <p:nvPr/>
        </p:nvSpPr>
        <p:spPr>
          <a:xfrm>
            <a:off x="4781883" y="3465828"/>
            <a:ext cx="1140211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150" b="1"/>
              <a:t>$9.99/</a:t>
            </a:r>
            <a:r>
              <a:rPr lang="ja-JP" altLang="en-US" sz="1150" b="1"/>
              <a:t>每月</a:t>
            </a:r>
            <a:endParaRPr lang="en-US" sz="1150" b="1"/>
          </a:p>
          <a:p>
            <a:pPr algn="r"/>
            <a:r>
              <a:rPr lang="en-US" sz="1150" b="1"/>
              <a:t>$99.99/</a:t>
            </a:r>
            <a:r>
              <a:rPr lang="ja-JP" altLang="en-US" sz="1150" b="1"/>
              <a:t>每年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950EE7-22AB-4B18-8F94-64CCC49BE3A6}"/>
              </a:ext>
            </a:extLst>
          </p:cNvPr>
          <p:cNvSpPr txBox="1"/>
          <p:nvPr/>
        </p:nvSpPr>
        <p:spPr>
          <a:xfrm>
            <a:off x="1807516" y="3481105"/>
            <a:ext cx="1140211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150" b="1"/>
              <a:t>$9.99/</a:t>
            </a:r>
            <a:r>
              <a:rPr lang="ja-JP" altLang="en-US" sz="1150" b="1"/>
              <a:t>每月</a:t>
            </a:r>
            <a:endParaRPr lang="en-US" sz="1150" b="1"/>
          </a:p>
          <a:p>
            <a:pPr algn="r"/>
            <a:r>
              <a:rPr lang="en-US" sz="1150" b="1"/>
              <a:t>$99.99/</a:t>
            </a:r>
            <a:r>
              <a:rPr lang="ja-JP" altLang="en-US" sz="1150" b="1"/>
              <a:t>每年</a:t>
            </a:r>
          </a:p>
        </p:txBody>
      </p:sp>
    </p:spTree>
    <p:extLst>
      <p:ext uri="{BB962C8B-B14F-4D97-AF65-F5344CB8AC3E}">
        <p14:creationId xmlns:p14="http://schemas.microsoft.com/office/powerpoint/2010/main" val="271242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70EA-3F45-4EBC-B132-B22218C2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12971"/>
            <a:ext cx="8642607" cy="994172"/>
          </a:xfrm>
        </p:spPr>
        <p:txBody>
          <a:bodyPr>
            <a:normAutofit/>
          </a:bodyPr>
          <a:lstStyle/>
          <a:p>
            <a:pPr algn="ctr">
              <a:lnSpc>
                <a:spcPts val="3550"/>
              </a:lnSpc>
            </a:pPr>
            <a:r>
              <a:rPr lang="ja-JP" altLang="en-US" sz="2900">
                <a:latin typeface="Arial"/>
                <a:ea typeface="微軟正黑體"/>
                <a:cs typeface="Arial"/>
              </a:rPr>
              <a:t>專為管理員設計的偵錯工具</a:t>
            </a:r>
            <a:br>
              <a:rPr lang="ja-JP" altLang="en-US" sz="2900">
                <a:latin typeface="Arial"/>
                <a:ea typeface="微軟正黑體"/>
                <a:cs typeface="Arial"/>
              </a:rPr>
            </a:br>
            <a:r>
              <a:rPr lang="en-US" altLang="ja-JP" sz="2900">
                <a:latin typeface="Arial"/>
                <a:ea typeface="微軟正黑體"/>
                <a:cs typeface="Arial"/>
              </a:rPr>
              <a:t>Console Management </a:t>
            </a:r>
            <a:endParaRPr lang="en-US" sz="2900"/>
          </a:p>
        </p:txBody>
      </p:sp>
      <p:pic>
        <p:nvPicPr>
          <p:cNvPr id="3" name="Picture 3" descr="A picture containing bird&#10;&#10;Description generated with very high confidence">
            <a:extLst>
              <a:ext uri="{FF2B5EF4-FFF2-40B4-BE49-F238E27FC236}">
                <a16:creationId xmlns:a16="http://schemas.microsoft.com/office/drawing/2014/main" id="{575843A4-6E19-441F-9F60-0C9CFA83D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357" y="1469594"/>
            <a:ext cx="5064047" cy="3042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2" name="文字方塊 8">
            <a:extLst>
              <a:ext uri="{FF2B5EF4-FFF2-40B4-BE49-F238E27FC236}">
                <a16:creationId xmlns:a16="http://schemas.microsoft.com/office/drawing/2014/main" id="{3F7EC199-3023-4FEE-98A2-3F97F34B2F86}"/>
              </a:ext>
            </a:extLst>
          </p:cNvPr>
          <p:cNvSpPr txBox="1"/>
          <p:nvPr/>
        </p:nvSpPr>
        <p:spPr>
          <a:xfrm>
            <a:off x="367718" y="1470365"/>
            <a:ext cx="3286604" cy="2101024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500">
                <a:ea typeface="微軟正黑體"/>
              </a:rPr>
              <a:t>透過 </a:t>
            </a:r>
            <a:r>
              <a:rPr lang="en-US" altLang="zh-TW" sz="1500">
                <a:ea typeface="微軟正黑體"/>
              </a:rPr>
              <a:t>SSH </a:t>
            </a:r>
            <a:r>
              <a:rPr lang="zh-TW" altLang="en-US" sz="1500">
                <a:ea typeface="微軟正黑體"/>
              </a:rPr>
              <a:t>或雲平台的 </a:t>
            </a:r>
            <a:r>
              <a:rPr lang="en-US" altLang="zh-TW" sz="1500">
                <a:ea typeface="微軟正黑體"/>
              </a:rPr>
              <a:t>Serial Console </a:t>
            </a:r>
            <a:r>
              <a:rPr lang="zh-TW" altLang="en-US" sz="1500">
                <a:ea typeface="微軟正黑體"/>
              </a:rPr>
              <a:t>可進入 </a:t>
            </a:r>
            <a:r>
              <a:rPr lang="en-US" altLang="zh-TW" sz="1500">
                <a:ea typeface="微軟正黑體"/>
              </a:rPr>
              <a:t>Console Management </a:t>
            </a:r>
          </a:p>
          <a:p>
            <a:pPr>
              <a:lnSpc>
                <a:spcPts val="2000"/>
              </a:lnSpc>
            </a:pPr>
            <a:endParaRPr lang="en-US" altLang="zh-TW" sz="1500">
              <a:ea typeface="微軟正黑體"/>
            </a:endParaRPr>
          </a:p>
          <a:p>
            <a:pPr>
              <a:lnSpc>
                <a:spcPts val="2000"/>
              </a:lnSpc>
            </a:pPr>
            <a:r>
              <a:rPr lang="zh-TW" altLang="en-US" sz="1500">
                <a:ea typeface="微軟正黑體"/>
              </a:rPr>
              <a:t>當 </a:t>
            </a:r>
            <a:r>
              <a:rPr lang="en-US" altLang="zh-TW" sz="1500">
                <a:ea typeface="微軟正黑體"/>
              </a:rPr>
              <a:t>Web </a:t>
            </a:r>
            <a:r>
              <a:rPr lang="zh-TW" altLang="en-US" sz="1500">
                <a:ea typeface="微軟正黑體"/>
              </a:rPr>
              <a:t>異常狀況發生時，</a:t>
            </a:r>
            <a:r>
              <a:rPr lang="en-US" altLang="zh-TW" sz="1500">
                <a:ea typeface="微軟正黑體"/>
              </a:rPr>
              <a:t>NAS </a:t>
            </a:r>
            <a:r>
              <a:rPr lang="zh-TW" altLang="en-US" sz="1500">
                <a:ea typeface="微軟正黑體"/>
              </a:rPr>
              <a:t>管理員可以從選單中快速執行任務 </a:t>
            </a:r>
          </a:p>
          <a:p>
            <a:pPr>
              <a:lnSpc>
                <a:spcPts val="2000"/>
              </a:lnSpc>
            </a:pPr>
            <a:endParaRPr lang="zh-TW" altLang="en-US" sz="1500">
              <a:ea typeface="微軟正黑體"/>
            </a:endParaRPr>
          </a:p>
          <a:p>
            <a:pPr>
              <a:lnSpc>
                <a:spcPts val="2000"/>
              </a:lnSpc>
            </a:pPr>
            <a:r>
              <a:rPr lang="zh-TW" altLang="en-US" sz="1500">
                <a:ea typeface="微軟正黑體"/>
              </a:rPr>
              <a:t>預設的 </a:t>
            </a:r>
            <a:r>
              <a:rPr lang="en-US" altLang="zh-TW" sz="1500">
                <a:ea typeface="微軟正黑體"/>
              </a:rPr>
              <a:t>NAS </a:t>
            </a:r>
            <a:r>
              <a:rPr lang="zh-TW" altLang="en-US" sz="1500">
                <a:ea typeface="微軟正黑體"/>
              </a:rPr>
              <a:t>密碼為 </a:t>
            </a:r>
            <a:r>
              <a:rPr lang="en-US" altLang="zh-TW" sz="1500">
                <a:ea typeface="微軟正黑體"/>
              </a:rPr>
              <a:t>MAC </a:t>
            </a:r>
            <a:r>
              <a:rPr lang="zh-TW" altLang="en-US" sz="1500">
                <a:ea typeface="微軟正黑體"/>
              </a:rPr>
              <a:t>位置，直接輸入大寫英文字母，不需加冒號。</a:t>
            </a:r>
            <a:endParaRPr lang="en-US" altLang="zh-TW" sz="1500">
              <a:ea typeface="微軟正黑體"/>
            </a:endParaRPr>
          </a:p>
        </p:txBody>
      </p:sp>
      <p:sp>
        <p:nvSpPr>
          <p:cNvPr id="8" name="文字方塊 8">
            <a:extLst>
              <a:ext uri="{FF2B5EF4-FFF2-40B4-BE49-F238E27FC236}">
                <a16:creationId xmlns:a16="http://schemas.microsoft.com/office/drawing/2014/main" id="{00D10B83-45B0-413D-AD27-267065159BC4}"/>
              </a:ext>
            </a:extLst>
          </p:cNvPr>
          <p:cNvSpPr txBox="1"/>
          <p:nvPr/>
        </p:nvSpPr>
        <p:spPr>
          <a:xfrm>
            <a:off x="367718" y="3790233"/>
            <a:ext cx="3443407" cy="60785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TW">
                <a:ea typeface="微軟正黑體"/>
              </a:rPr>
              <a:t>Mac Address: </a:t>
            </a:r>
            <a:r>
              <a:rPr lang="en-US">
                <a:ea typeface="微軟正黑體"/>
              </a:rPr>
              <a:t>16:00:84:76:35:ef</a:t>
            </a:r>
          </a:p>
          <a:p>
            <a:pPr>
              <a:lnSpc>
                <a:spcPts val="1400"/>
              </a:lnSpc>
            </a:pPr>
            <a:endParaRPr lang="en-US">
              <a:ea typeface="微軟正黑體"/>
            </a:endParaRPr>
          </a:p>
          <a:p>
            <a:pPr>
              <a:lnSpc>
                <a:spcPts val="1400"/>
              </a:lnSpc>
            </a:pPr>
            <a:r>
              <a:rPr lang="en-US">
                <a:ea typeface="微軟正黑體"/>
              </a:rPr>
              <a:t>Default Password: 1600847635EF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C370F32-1A92-4437-8202-0FFAD96B1017}"/>
              </a:ext>
            </a:extLst>
          </p:cNvPr>
          <p:cNvSpPr/>
          <p:nvPr/>
        </p:nvSpPr>
        <p:spPr>
          <a:xfrm>
            <a:off x="272779" y="1581198"/>
            <a:ext cx="78981" cy="78981"/>
          </a:xfrm>
          <a:prstGeom prst="rect">
            <a:avLst/>
          </a:prstGeom>
          <a:gradFill>
            <a:gsLst>
              <a:gs pos="99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79569C4-AB4C-4F0D-98DB-FB7E73D1F66F}"/>
              </a:ext>
            </a:extLst>
          </p:cNvPr>
          <p:cNvSpPr/>
          <p:nvPr/>
        </p:nvSpPr>
        <p:spPr>
          <a:xfrm>
            <a:off x="260737" y="2356184"/>
            <a:ext cx="78981" cy="78981"/>
          </a:xfrm>
          <a:prstGeom prst="rect">
            <a:avLst/>
          </a:prstGeom>
          <a:gradFill>
            <a:gsLst>
              <a:gs pos="99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3FA0308-5047-4044-B75F-43D8A77F0C54}"/>
              </a:ext>
            </a:extLst>
          </p:cNvPr>
          <p:cNvSpPr/>
          <p:nvPr/>
        </p:nvSpPr>
        <p:spPr>
          <a:xfrm>
            <a:off x="256821" y="3111134"/>
            <a:ext cx="78981" cy="78981"/>
          </a:xfrm>
          <a:prstGeom prst="rect">
            <a:avLst/>
          </a:prstGeom>
          <a:gradFill>
            <a:gsLst>
              <a:gs pos="99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一張含有 玩具 的圖片&#10;&#10;自動產生的描述">
            <a:extLst>
              <a:ext uri="{FF2B5EF4-FFF2-40B4-BE49-F238E27FC236}">
                <a16:creationId xmlns:a16="http://schemas.microsoft.com/office/drawing/2014/main" id="{8C678942-AAC4-4E39-8793-308F92CBB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561" y="3486150"/>
            <a:ext cx="938843" cy="15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9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0863F04-1BFB-4C65-80CF-3CCDC9A043A2}"/>
              </a:ext>
            </a:extLst>
          </p:cNvPr>
          <p:cNvSpPr/>
          <p:nvPr/>
        </p:nvSpPr>
        <p:spPr>
          <a:xfrm>
            <a:off x="-144890" y="1620972"/>
            <a:ext cx="5304490" cy="684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4000">
                <a:solidFill>
                  <a:schemeClr val="bg1"/>
                </a:solidFill>
                <a:ea typeface="微軟正黑體"/>
              </a:rPr>
              <a:t>雲 </a:t>
            </a:r>
            <a:r>
              <a:rPr lang="en-US" altLang="zh-TW" sz="4000">
                <a:solidFill>
                  <a:schemeClr val="bg1"/>
                </a:solidFill>
                <a:ea typeface="微軟正黑體"/>
              </a:rPr>
              <a:t>NAS </a:t>
            </a:r>
            <a:r>
              <a:rPr lang="zh-TW" altLang="en-US" sz="4000">
                <a:solidFill>
                  <a:schemeClr val="bg1"/>
                </a:solidFill>
                <a:ea typeface="微軟正黑體"/>
              </a:rPr>
              <a:t>解決方案</a:t>
            </a:r>
            <a:endParaRPr lang="en-US" altLang="zh-TW" sz="4000">
              <a:solidFill>
                <a:schemeClr val="bg1"/>
              </a:solidFill>
              <a:ea typeface="微軟正黑體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6A10EDB8-69FB-42B7-A8CF-7689F4E00A67}"/>
              </a:ext>
            </a:extLst>
          </p:cNvPr>
          <p:cNvCxnSpPr>
            <a:cxnSpLocks/>
          </p:cNvCxnSpPr>
          <p:nvPr/>
        </p:nvCxnSpPr>
        <p:spPr>
          <a:xfrm>
            <a:off x="886728" y="2566307"/>
            <a:ext cx="3241254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>
            <a:extLst>
              <a:ext uri="{FF2B5EF4-FFF2-40B4-BE49-F238E27FC236}">
                <a16:creationId xmlns:a16="http://schemas.microsoft.com/office/drawing/2014/main" id="{ED3367A9-5CC2-42D8-8A30-E3ED913FE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1147" y="2966738"/>
            <a:ext cx="2056623" cy="3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59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0863F04-1BFB-4C65-80CF-3CCDC9A043A2}"/>
              </a:ext>
            </a:extLst>
          </p:cNvPr>
          <p:cNvSpPr/>
          <p:nvPr/>
        </p:nvSpPr>
        <p:spPr>
          <a:xfrm>
            <a:off x="-235682" y="1620972"/>
            <a:ext cx="530449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5000">
                <a:solidFill>
                  <a:schemeClr val="bg1"/>
                </a:solidFill>
                <a:ea typeface="微軟正黑體"/>
              </a:rPr>
              <a:t>建議售價</a:t>
            </a:r>
            <a:endParaRPr lang="en-US" altLang="zh-TW" sz="5000">
              <a:solidFill>
                <a:schemeClr val="bg1"/>
              </a:solidFill>
              <a:ea typeface="微軟正黑體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6A10EDB8-69FB-42B7-A8CF-7689F4E00A67}"/>
              </a:ext>
            </a:extLst>
          </p:cNvPr>
          <p:cNvCxnSpPr>
            <a:cxnSpLocks/>
          </p:cNvCxnSpPr>
          <p:nvPr/>
        </p:nvCxnSpPr>
        <p:spPr>
          <a:xfrm>
            <a:off x="1217308" y="2566307"/>
            <a:ext cx="245745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形 9">
            <a:extLst>
              <a:ext uri="{FF2B5EF4-FFF2-40B4-BE49-F238E27FC236}">
                <a16:creationId xmlns:a16="http://schemas.microsoft.com/office/drawing/2014/main" id="{ED3367A9-5CC2-42D8-8A30-E3ED913FE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0355" y="2966738"/>
            <a:ext cx="2056623" cy="3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21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57B189CF-BE11-4E99-9219-16590818CDEC}"/>
              </a:ext>
            </a:extLst>
          </p:cNvPr>
          <p:cNvSpPr/>
          <p:nvPr/>
        </p:nvSpPr>
        <p:spPr>
          <a:xfrm>
            <a:off x="6838794" y="1202831"/>
            <a:ext cx="1043940" cy="4023360"/>
          </a:xfrm>
          <a:prstGeom prst="roundRect">
            <a:avLst>
              <a:gd name="adj" fmla="val 6204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C1C35690-CFC3-4FFC-8A95-BB8F0EA066EB}"/>
              </a:ext>
            </a:extLst>
          </p:cNvPr>
          <p:cNvSpPr/>
          <p:nvPr/>
        </p:nvSpPr>
        <p:spPr>
          <a:xfrm>
            <a:off x="7946960" y="1202831"/>
            <a:ext cx="1043940" cy="4023360"/>
          </a:xfrm>
          <a:prstGeom prst="roundRect">
            <a:avLst>
              <a:gd name="adj" fmla="val 4988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6F8E74AB-C18B-4C61-8A4B-0799D8FD39B1}"/>
              </a:ext>
            </a:extLst>
          </p:cNvPr>
          <p:cNvSpPr/>
          <p:nvPr/>
        </p:nvSpPr>
        <p:spPr>
          <a:xfrm>
            <a:off x="4622364" y="1202831"/>
            <a:ext cx="1043940" cy="4023360"/>
          </a:xfrm>
          <a:prstGeom prst="roundRect">
            <a:avLst>
              <a:gd name="adj" fmla="val 6813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2EB412B8-82DD-447B-8D1F-DC64DF9BD0B3}"/>
              </a:ext>
            </a:extLst>
          </p:cNvPr>
          <p:cNvSpPr/>
          <p:nvPr/>
        </p:nvSpPr>
        <p:spPr>
          <a:xfrm>
            <a:off x="5730530" y="1202831"/>
            <a:ext cx="1043940" cy="4023360"/>
          </a:xfrm>
          <a:prstGeom prst="roundRect">
            <a:avLst>
              <a:gd name="adj" fmla="val 4988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3AE99156-EE26-4524-9CDA-D0140074C7ED}"/>
              </a:ext>
            </a:extLst>
          </p:cNvPr>
          <p:cNvSpPr/>
          <p:nvPr/>
        </p:nvSpPr>
        <p:spPr>
          <a:xfrm>
            <a:off x="2406684" y="1205516"/>
            <a:ext cx="1043940" cy="4023360"/>
          </a:xfrm>
          <a:prstGeom prst="roundRect">
            <a:avLst>
              <a:gd name="adj" fmla="val 7421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650CEA5B-3224-434D-A413-DF42E39B6E93}"/>
              </a:ext>
            </a:extLst>
          </p:cNvPr>
          <p:cNvSpPr/>
          <p:nvPr/>
        </p:nvSpPr>
        <p:spPr>
          <a:xfrm>
            <a:off x="3514850" y="1205516"/>
            <a:ext cx="1043940" cy="4023360"/>
          </a:xfrm>
          <a:prstGeom prst="roundRect">
            <a:avLst>
              <a:gd name="adj" fmla="val 7421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E47FCEE3-AA67-4143-A256-05759AFBD269}"/>
              </a:ext>
            </a:extLst>
          </p:cNvPr>
          <p:cNvSpPr/>
          <p:nvPr/>
        </p:nvSpPr>
        <p:spPr>
          <a:xfrm>
            <a:off x="1298420" y="1205516"/>
            <a:ext cx="1043940" cy="4023360"/>
          </a:xfrm>
          <a:prstGeom prst="roundRect">
            <a:avLst>
              <a:gd name="adj" fmla="val 6813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51B74E95-8426-4831-86E4-64BD26003294}"/>
              </a:ext>
            </a:extLst>
          </p:cNvPr>
          <p:cNvSpPr/>
          <p:nvPr/>
        </p:nvSpPr>
        <p:spPr>
          <a:xfrm>
            <a:off x="190254" y="1205516"/>
            <a:ext cx="1043940" cy="4023360"/>
          </a:xfrm>
          <a:prstGeom prst="roundRect">
            <a:avLst>
              <a:gd name="adj" fmla="val 7421"/>
            </a:avLst>
          </a:prstGeom>
          <a:gradFill flip="none" rotWithShape="1">
            <a:gsLst>
              <a:gs pos="38570">
                <a:srgbClr val="0AA7F8"/>
              </a:gs>
              <a:gs pos="95000">
                <a:srgbClr val="0AA7F8">
                  <a:alpha val="0"/>
                </a:srgbClr>
              </a:gs>
              <a:gs pos="0">
                <a:srgbClr val="2052A4"/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</a:pPr>
            <a:endParaRPr lang="zh-TW" altLang="en-US" sz="2100" kern="12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手繪多邊形: 圖案 123">
            <a:extLst>
              <a:ext uri="{FF2B5EF4-FFF2-40B4-BE49-F238E27FC236}">
                <a16:creationId xmlns:a16="http://schemas.microsoft.com/office/drawing/2014/main" id="{049A82EC-53C8-4EDD-819C-27DBE085F112}"/>
              </a:ext>
            </a:extLst>
          </p:cNvPr>
          <p:cNvSpPr/>
          <p:nvPr/>
        </p:nvSpPr>
        <p:spPr>
          <a:xfrm>
            <a:off x="188435" y="970837"/>
            <a:ext cx="1034702" cy="3027449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</a:p>
        </p:txBody>
      </p:sp>
      <p:sp>
        <p:nvSpPr>
          <p:cNvPr id="125" name="手繪多邊形: 圖案 124">
            <a:extLst>
              <a:ext uri="{FF2B5EF4-FFF2-40B4-BE49-F238E27FC236}">
                <a16:creationId xmlns:a16="http://schemas.microsoft.com/office/drawing/2014/main" id="{3F16BB98-C063-4505-BE60-998C69CDCED4}"/>
              </a:ext>
            </a:extLst>
          </p:cNvPr>
          <p:cNvSpPr/>
          <p:nvPr/>
        </p:nvSpPr>
        <p:spPr>
          <a:xfrm>
            <a:off x="1300740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20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126" name="手繪多邊形: 圖案 125">
            <a:extLst>
              <a:ext uri="{FF2B5EF4-FFF2-40B4-BE49-F238E27FC236}">
                <a16:creationId xmlns:a16="http://schemas.microsoft.com/office/drawing/2014/main" id="{090EE4D2-6D3C-40EE-BDF5-2CF86A0CBB02}"/>
              </a:ext>
            </a:extLst>
          </p:cNvPr>
          <p:cNvSpPr/>
          <p:nvPr/>
        </p:nvSpPr>
        <p:spPr>
          <a:xfrm>
            <a:off x="2413044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127" name="手繪多邊形: 圖案 126">
            <a:extLst>
              <a:ext uri="{FF2B5EF4-FFF2-40B4-BE49-F238E27FC236}">
                <a16:creationId xmlns:a16="http://schemas.microsoft.com/office/drawing/2014/main" id="{322B7E46-CB98-43A7-B1F9-AC8B46D8DCF2}"/>
              </a:ext>
            </a:extLst>
          </p:cNvPr>
          <p:cNvSpPr/>
          <p:nvPr/>
        </p:nvSpPr>
        <p:spPr>
          <a:xfrm>
            <a:off x="3514899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128" name="手繪多邊形: 圖案 127">
            <a:extLst>
              <a:ext uri="{FF2B5EF4-FFF2-40B4-BE49-F238E27FC236}">
                <a16:creationId xmlns:a16="http://schemas.microsoft.com/office/drawing/2014/main" id="{87988E23-AD33-441F-B474-DA15E3B8C7C0}"/>
              </a:ext>
            </a:extLst>
          </p:cNvPr>
          <p:cNvSpPr/>
          <p:nvPr/>
        </p:nvSpPr>
        <p:spPr>
          <a:xfrm>
            <a:off x="4621979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129" name="手繪多邊形: 圖案 128">
            <a:extLst>
              <a:ext uri="{FF2B5EF4-FFF2-40B4-BE49-F238E27FC236}">
                <a16:creationId xmlns:a16="http://schemas.microsoft.com/office/drawing/2014/main" id="{4300791F-866D-46BB-8BF5-1884D27663C5}"/>
              </a:ext>
            </a:extLst>
          </p:cNvPr>
          <p:cNvSpPr/>
          <p:nvPr/>
        </p:nvSpPr>
        <p:spPr>
          <a:xfrm>
            <a:off x="5723240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zh-TW" sz="20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130" name="手繪多邊形: 圖案 129">
            <a:extLst>
              <a:ext uri="{FF2B5EF4-FFF2-40B4-BE49-F238E27FC236}">
                <a16:creationId xmlns:a16="http://schemas.microsoft.com/office/drawing/2014/main" id="{C4D7F251-05E2-481C-8CB3-C1D132A64D9C}"/>
              </a:ext>
            </a:extLst>
          </p:cNvPr>
          <p:cNvSpPr/>
          <p:nvPr/>
        </p:nvSpPr>
        <p:spPr>
          <a:xfrm>
            <a:off x="6843382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TW" sz="3550">
                <a:latin typeface="Arial"/>
                <a:ea typeface="微軟正黑體"/>
                <a:cs typeface="Arial"/>
              </a:rPr>
              <a:t>QNAP </a:t>
            </a:r>
            <a:r>
              <a:rPr lang="zh-TW" altLang="en-US" sz="3550">
                <a:latin typeface="Arial"/>
                <a:ea typeface="微軟正黑體"/>
                <a:cs typeface="Arial"/>
              </a:rPr>
              <a:t>雲 </a:t>
            </a:r>
            <a:r>
              <a:rPr lang="en-US" altLang="zh-TW" sz="3550">
                <a:latin typeface="Arial"/>
                <a:ea typeface="微軟正黑體"/>
                <a:cs typeface="Arial"/>
              </a:rPr>
              <a:t>NAS </a:t>
            </a:r>
            <a:r>
              <a:rPr lang="en-US" altLang="zh-TW" sz="3550" err="1">
                <a:latin typeface="Arial"/>
                <a:ea typeface="微軟正黑體"/>
                <a:cs typeface="Arial"/>
              </a:rPr>
              <a:t>QuTScloud</a:t>
            </a:r>
            <a:r>
              <a:rPr lang="en-US" altLang="zh-TW" sz="355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3550">
                <a:latin typeface="Arial"/>
                <a:ea typeface="微軟正黑體"/>
                <a:cs typeface="Arial"/>
              </a:rPr>
              <a:t>建議售價 </a:t>
            </a:r>
            <a:r>
              <a:rPr lang="en-US" altLang="zh-TW" sz="3550">
                <a:latin typeface="Arial"/>
                <a:ea typeface="微軟正黑體"/>
                <a:cs typeface="Arial"/>
              </a:rPr>
              <a:t>(</a:t>
            </a:r>
            <a:r>
              <a:rPr lang="zh-TW" altLang="en-US" sz="3550">
                <a:latin typeface="Arial"/>
                <a:ea typeface="微軟正黑體"/>
                <a:cs typeface="Arial"/>
              </a:rPr>
              <a:t>美金</a:t>
            </a:r>
            <a:r>
              <a:rPr lang="en-US" altLang="zh-TW" sz="3550">
                <a:latin typeface="Arial"/>
                <a:ea typeface="微軟正黑體"/>
                <a:cs typeface="Arial"/>
              </a:rPr>
              <a:t>)</a:t>
            </a:r>
            <a:endParaRPr lang="en-US" sz="3550">
              <a:highlight>
                <a:srgbClr val="FF0000"/>
              </a:highlight>
              <a:latin typeface="Arial"/>
              <a:ea typeface="微軟正黑體"/>
              <a:cs typeface="Arial"/>
            </a:endParaRPr>
          </a:p>
        </p:txBody>
      </p: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117C8B2C-94A4-4FC4-ABE0-4FDC55C624F3}"/>
              </a:ext>
            </a:extLst>
          </p:cNvPr>
          <p:cNvGrpSpPr/>
          <p:nvPr/>
        </p:nvGrpSpPr>
        <p:grpSpPr>
          <a:xfrm>
            <a:off x="224285" y="3456210"/>
            <a:ext cx="1082565" cy="1345604"/>
            <a:chOff x="185161" y="3253045"/>
            <a:chExt cx="1082565" cy="1345604"/>
          </a:xfrm>
        </p:grpSpPr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B5D04481-8AA1-420C-9E66-97140637FC08}"/>
                </a:ext>
              </a:extLst>
            </p:cNvPr>
            <p:cNvSpPr/>
            <p:nvPr/>
          </p:nvSpPr>
          <p:spPr>
            <a:xfrm>
              <a:off x="185161" y="3253045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AEB0ECAE-3989-4420-807C-DFA23FDC2426}"/>
                </a:ext>
              </a:extLst>
            </p:cNvPr>
            <p:cNvSpPr/>
            <p:nvPr/>
          </p:nvSpPr>
          <p:spPr>
            <a:xfrm>
              <a:off x="204952" y="3501041"/>
              <a:ext cx="1060431" cy="109760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1-5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連線數：</a:t>
              </a:r>
              <a:endParaRPr lang="en-US" altLang="zh-TW" sz="10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ECAB6834-A9CE-4FAC-BD35-173573E7F88D}"/>
              </a:ext>
            </a:extLst>
          </p:cNvPr>
          <p:cNvGrpSpPr/>
          <p:nvPr/>
        </p:nvGrpSpPr>
        <p:grpSpPr>
          <a:xfrm>
            <a:off x="1334524" y="3448057"/>
            <a:ext cx="1082565" cy="1353757"/>
            <a:chOff x="178676" y="3244892"/>
            <a:chExt cx="1082565" cy="1353757"/>
          </a:xfrm>
        </p:grpSpPr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5CD72DEB-1816-4407-A8ED-EA5DC5F47CB5}"/>
                </a:ext>
              </a:extLst>
            </p:cNvPr>
            <p:cNvSpPr/>
            <p:nvPr/>
          </p:nvSpPr>
          <p:spPr>
            <a:xfrm>
              <a:off x="178676" y="3244892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37" name="矩形 136">
              <a:extLst>
                <a:ext uri="{FF2B5EF4-FFF2-40B4-BE49-F238E27FC236}">
                  <a16:creationId xmlns:a16="http://schemas.microsoft.com/office/drawing/2014/main" id="{1FF8F8A8-0265-4AD3-9525-17186E9F2754}"/>
                </a:ext>
              </a:extLst>
            </p:cNvPr>
            <p:cNvSpPr/>
            <p:nvPr/>
          </p:nvSpPr>
          <p:spPr>
            <a:xfrm>
              <a:off x="204952" y="3501041"/>
              <a:ext cx="1024759" cy="109760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6-10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10-20</a:t>
              </a:r>
            </a:p>
          </p:txBody>
        </p:sp>
      </p:grp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6E757C5F-1C29-4F22-80FE-C36183ECF90E}"/>
              </a:ext>
            </a:extLst>
          </p:cNvPr>
          <p:cNvGrpSpPr/>
          <p:nvPr/>
        </p:nvGrpSpPr>
        <p:grpSpPr>
          <a:xfrm>
            <a:off x="2464386" y="3444749"/>
            <a:ext cx="1082565" cy="1357065"/>
            <a:chOff x="178676" y="3241584"/>
            <a:chExt cx="1082565" cy="1357065"/>
          </a:xfrm>
        </p:grpSpPr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E44F14A9-D677-412A-BAEE-65D5338DCAC1}"/>
                </a:ext>
              </a:extLst>
            </p:cNvPr>
            <p:cNvSpPr/>
            <p:nvPr/>
          </p:nvSpPr>
          <p:spPr>
            <a:xfrm>
              <a:off x="178676" y="3241584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A6629495-E66A-4A77-A416-5CF845794FC4}"/>
                </a:ext>
              </a:extLst>
            </p:cNvPr>
            <p:cNvSpPr/>
            <p:nvPr/>
          </p:nvSpPr>
          <p:spPr>
            <a:xfrm>
              <a:off x="204952" y="3501041"/>
              <a:ext cx="1024759" cy="10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10-20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20-50</a:t>
              </a:r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34AC63FB-6E75-4C88-B11B-4FA8E8CA4105}"/>
              </a:ext>
            </a:extLst>
          </p:cNvPr>
          <p:cNvGrpSpPr/>
          <p:nvPr/>
        </p:nvGrpSpPr>
        <p:grpSpPr>
          <a:xfrm>
            <a:off x="3551254" y="3444749"/>
            <a:ext cx="1082565" cy="1357065"/>
            <a:chOff x="178676" y="3241584"/>
            <a:chExt cx="1082565" cy="1357065"/>
          </a:xfrm>
        </p:grpSpPr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BAFFC3B6-0C6B-4A16-B77A-5A58B90CFEE3}"/>
                </a:ext>
              </a:extLst>
            </p:cNvPr>
            <p:cNvSpPr/>
            <p:nvPr/>
          </p:nvSpPr>
          <p:spPr>
            <a:xfrm>
              <a:off x="178676" y="3241584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3" name="矩形 142">
              <a:extLst>
                <a:ext uri="{FF2B5EF4-FFF2-40B4-BE49-F238E27FC236}">
                  <a16:creationId xmlns:a16="http://schemas.microsoft.com/office/drawing/2014/main" id="{299A0BAC-A7CC-48E5-8166-2F7D732B2307}"/>
                </a:ext>
              </a:extLst>
            </p:cNvPr>
            <p:cNvSpPr/>
            <p:nvPr/>
          </p:nvSpPr>
          <p:spPr>
            <a:xfrm>
              <a:off x="198467" y="3501041"/>
              <a:ext cx="1024759" cy="10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 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20-50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50-100</a:t>
              </a:r>
            </a:p>
          </p:txBody>
        </p:sp>
      </p:grpSp>
      <p:grpSp>
        <p:nvGrpSpPr>
          <p:cNvPr id="144" name="群組 143">
            <a:extLst>
              <a:ext uri="{FF2B5EF4-FFF2-40B4-BE49-F238E27FC236}">
                <a16:creationId xmlns:a16="http://schemas.microsoft.com/office/drawing/2014/main" id="{8F249E20-DC0D-413B-AFEE-F3C12334A1D7}"/>
              </a:ext>
            </a:extLst>
          </p:cNvPr>
          <p:cNvGrpSpPr/>
          <p:nvPr/>
        </p:nvGrpSpPr>
        <p:grpSpPr>
          <a:xfrm>
            <a:off x="4667978" y="3444749"/>
            <a:ext cx="1082565" cy="1350580"/>
            <a:chOff x="178676" y="3241584"/>
            <a:chExt cx="1082565" cy="1350580"/>
          </a:xfrm>
        </p:grpSpPr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44C339EB-57CA-4B8B-84C3-6EB885D5EF18}"/>
                </a:ext>
              </a:extLst>
            </p:cNvPr>
            <p:cNvSpPr/>
            <p:nvPr/>
          </p:nvSpPr>
          <p:spPr>
            <a:xfrm>
              <a:off x="178676" y="3241584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11128B9D-AFA4-4C7C-AE11-9D6C3840AED3}"/>
                </a:ext>
              </a:extLst>
            </p:cNvPr>
            <p:cNvSpPr/>
            <p:nvPr/>
          </p:nvSpPr>
          <p:spPr>
            <a:xfrm>
              <a:off x="191982" y="3494556"/>
              <a:ext cx="1024759" cy="10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50-100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100-200</a:t>
              </a:r>
            </a:p>
          </p:txBody>
        </p:sp>
      </p:grp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C70059A1-156C-4FEF-9DB3-D812D0D7CC94}"/>
              </a:ext>
            </a:extLst>
          </p:cNvPr>
          <p:cNvGrpSpPr/>
          <p:nvPr/>
        </p:nvGrpSpPr>
        <p:grpSpPr>
          <a:xfrm>
            <a:off x="5784870" y="3452874"/>
            <a:ext cx="1082565" cy="1342455"/>
            <a:chOff x="165706" y="3249709"/>
            <a:chExt cx="1082565" cy="1342455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B5FDA9C3-BC4C-4736-9764-4337C27912B0}"/>
                </a:ext>
              </a:extLst>
            </p:cNvPr>
            <p:cNvSpPr/>
            <p:nvPr/>
          </p:nvSpPr>
          <p:spPr>
            <a:xfrm>
              <a:off x="165706" y="3249709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702FE597-12DF-45F6-A98E-95C7F10E843A}"/>
                </a:ext>
              </a:extLst>
            </p:cNvPr>
            <p:cNvSpPr/>
            <p:nvPr/>
          </p:nvSpPr>
          <p:spPr>
            <a:xfrm>
              <a:off x="191982" y="3494556"/>
              <a:ext cx="1024759" cy="10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100-200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200-500</a:t>
              </a:r>
            </a:p>
          </p:txBody>
        </p:sp>
      </p:grpSp>
      <p:grpSp>
        <p:nvGrpSpPr>
          <p:cNvPr id="150" name="群組 149">
            <a:extLst>
              <a:ext uri="{FF2B5EF4-FFF2-40B4-BE49-F238E27FC236}">
                <a16:creationId xmlns:a16="http://schemas.microsoft.com/office/drawing/2014/main" id="{71EAF9B2-D607-4332-A229-13584E92BB24}"/>
              </a:ext>
            </a:extLst>
          </p:cNvPr>
          <p:cNvGrpSpPr/>
          <p:nvPr/>
        </p:nvGrpSpPr>
        <p:grpSpPr>
          <a:xfrm>
            <a:off x="6853349" y="3438786"/>
            <a:ext cx="1082565" cy="1350058"/>
            <a:chOff x="211101" y="3235621"/>
            <a:chExt cx="1082565" cy="1350058"/>
          </a:xfrm>
        </p:grpSpPr>
        <p:sp>
          <p:nvSpPr>
            <p:cNvPr id="151" name="矩形 150">
              <a:extLst>
                <a:ext uri="{FF2B5EF4-FFF2-40B4-BE49-F238E27FC236}">
                  <a16:creationId xmlns:a16="http://schemas.microsoft.com/office/drawing/2014/main" id="{8A7A8E2A-6E48-4118-B1DD-68D210B439C7}"/>
                </a:ext>
              </a:extLst>
            </p:cNvPr>
            <p:cNvSpPr/>
            <p:nvPr/>
          </p:nvSpPr>
          <p:spPr>
            <a:xfrm>
              <a:off x="211101" y="3235621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587DB042-DA99-4B8A-89E5-E0C2B8D1E162}"/>
                </a:ext>
              </a:extLst>
            </p:cNvPr>
            <p:cNvSpPr/>
            <p:nvPr/>
          </p:nvSpPr>
          <p:spPr>
            <a:xfrm>
              <a:off x="230892" y="3488071"/>
              <a:ext cx="1024759" cy="10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200-500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500-1000</a:t>
              </a:r>
            </a:p>
          </p:txBody>
        </p:sp>
      </p:grpSp>
      <p:grpSp>
        <p:nvGrpSpPr>
          <p:cNvPr id="153" name="群組 152">
            <a:extLst>
              <a:ext uri="{FF2B5EF4-FFF2-40B4-BE49-F238E27FC236}">
                <a16:creationId xmlns:a16="http://schemas.microsoft.com/office/drawing/2014/main" id="{272012DA-3BEB-41A0-80C6-D8E431ECC38C}"/>
              </a:ext>
            </a:extLst>
          </p:cNvPr>
          <p:cNvGrpSpPr/>
          <p:nvPr/>
        </p:nvGrpSpPr>
        <p:grpSpPr>
          <a:xfrm>
            <a:off x="7976726" y="3444749"/>
            <a:ext cx="1082565" cy="1344095"/>
            <a:chOff x="204616" y="3241584"/>
            <a:chExt cx="1082565" cy="1344095"/>
          </a:xfrm>
        </p:grpSpPr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A1CCA419-2BFE-4EBD-8310-43A8F16AACF6}"/>
                </a:ext>
              </a:extLst>
            </p:cNvPr>
            <p:cNvSpPr/>
            <p:nvPr/>
          </p:nvSpPr>
          <p:spPr>
            <a:xfrm>
              <a:off x="204616" y="3241584"/>
              <a:ext cx="108256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適用於</a:t>
              </a:r>
              <a:r>
                <a:rPr lang="en-US" altLang="zh-TW" sz="9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30FB5E26-AF52-44C8-AE2A-03F3241D8B9B}"/>
                </a:ext>
              </a:extLst>
            </p:cNvPr>
            <p:cNvSpPr/>
            <p:nvPr/>
          </p:nvSpPr>
          <p:spPr>
            <a:xfrm>
              <a:off x="204952" y="3488071"/>
              <a:ext cx="1024759" cy="10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 </a:t>
              </a: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用戶數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500+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建議同時</a:t>
              </a:r>
            </a:p>
            <a:p>
              <a:pPr lvl="1">
                <a:lnSpc>
                  <a:spcPts val="1600"/>
                </a:lnSpc>
              </a:pPr>
              <a:r>
                <a:rPr lang="zh-TW" altLang="en-US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連線數</a:t>
              </a: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lvl="1">
                <a:lnSpc>
                  <a:spcPts val="1600"/>
                </a:lnSpc>
              </a:pPr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1000+</a:t>
              </a:r>
            </a:p>
          </p:txBody>
        </p:sp>
      </p:grpSp>
      <p:sp>
        <p:nvSpPr>
          <p:cNvPr id="157" name="手繪多邊形: 圖案 156">
            <a:extLst>
              <a:ext uri="{FF2B5EF4-FFF2-40B4-BE49-F238E27FC236}">
                <a16:creationId xmlns:a16="http://schemas.microsoft.com/office/drawing/2014/main" id="{18FC94BF-19E2-431B-A8CA-BA61D52C9CAF}"/>
              </a:ext>
            </a:extLst>
          </p:cNvPr>
          <p:cNvSpPr/>
          <p:nvPr/>
        </p:nvSpPr>
        <p:spPr>
          <a:xfrm>
            <a:off x="281666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手繪多邊形: 圖案 157">
            <a:extLst>
              <a:ext uri="{FF2B5EF4-FFF2-40B4-BE49-F238E27FC236}">
                <a16:creationId xmlns:a16="http://schemas.microsoft.com/office/drawing/2014/main" id="{ACFD95F4-D677-4213-9653-B867F32AD74B}"/>
              </a:ext>
            </a:extLst>
          </p:cNvPr>
          <p:cNvSpPr/>
          <p:nvPr/>
        </p:nvSpPr>
        <p:spPr>
          <a:xfrm>
            <a:off x="281666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r>
              <a:rPr lang="en-US" altLang="zh-TW" kern="1200">
                <a:solidFill>
                  <a:schemeClr val="tx1"/>
                </a:solidFill>
              </a:rPr>
              <a:t> 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$ 89.99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手繪多邊形: 圖案 158">
            <a:extLst>
              <a:ext uri="{FF2B5EF4-FFF2-40B4-BE49-F238E27FC236}">
                <a16:creationId xmlns:a16="http://schemas.microsoft.com/office/drawing/2014/main" id="{6A5C3D76-7BBE-4771-9D68-08CC492EB764}"/>
              </a:ext>
            </a:extLst>
          </p:cNvPr>
          <p:cNvSpPr/>
          <p:nvPr/>
        </p:nvSpPr>
        <p:spPr>
          <a:xfrm>
            <a:off x="1393971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手繪多邊形: 圖案 159">
            <a:extLst>
              <a:ext uri="{FF2B5EF4-FFF2-40B4-BE49-F238E27FC236}">
                <a16:creationId xmlns:a16="http://schemas.microsoft.com/office/drawing/2014/main" id="{E9FBC932-6F10-4A21-8058-D6D2452E2084}"/>
              </a:ext>
            </a:extLst>
          </p:cNvPr>
          <p:cNvSpPr/>
          <p:nvPr/>
        </p:nvSpPr>
        <p:spPr>
          <a:xfrm>
            <a:off x="1393971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$ 119.99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手繪多邊形: 圖案 160">
            <a:extLst>
              <a:ext uri="{FF2B5EF4-FFF2-40B4-BE49-F238E27FC236}">
                <a16:creationId xmlns:a16="http://schemas.microsoft.com/office/drawing/2014/main" id="{C2737AE3-2E35-4B29-B70B-6C935AC81CDD}"/>
              </a:ext>
            </a:extLst>
          </p:cNvPr>
          <p:cNvSpPr/>
          <p:nvPr/>
        </p:nvSpPr>
        <p:spPr>
          <a:xfrm>
            <a:off x="2506275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手繪多邊形: 圖案 161">
            <a:extLst>
              <a:ext uri="{FF2B5EF4-FFF2-40B4-BE49-F238E27FC236}">
                <a16:creationId xmlns:a16="http://schemas.microsoft.com/office/drawing/2014/main" id="{FC79A4BA-5997-4C1D-8DF7-05383643778C}"/>
              </a:ext>
            </a:extLst>
          </p:cNvPr>
          <p:cNvSpPr/>
          <p:nvPr/>
        </p:nvSpPr>
        <p:spPr>
          <a:xfrm>
            <a:off x="2506275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$ 199.99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手繪多邊形: 圖案 162">
            <a:extLst>
              <a:ext uri="{FF2B5EF4-FFF2-40B4-BE49-F238E27FC236}">
                <a16:creationId xmlns:a16="http://schemas.microsoft.com/office/drawing/2014/main" id="{2F75AACF-52CB-4199-BE5E-484175F25828}"/>
              </a:ext>
            </a:extLst>
          </p:cNvPr>
          <p:cNvSpPr/>
          <p:nvPr/>
        </p:nvSpPr>
        <p:spPr>
          <a:xfrm>
            <a:off x="3618580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手繪多邊形: 圖案 163">
            <a:extLst>
              <a:ext uri="{FF2B5EF4-FFF2-40B4-BE49-F238E27FC236}">
                <a16:creationId xmlns:a16="http://schemas.microsoft.com/office/drawing/2014/main" id="{58FF63B8-B90F-46B6-9BC8-8405DBA25FF5}"/>
              </a:ext>
            </a:extLst>
          </p:cNvPr>
          <p:cNvSpPr/>
          <p:nvPr/>
        </p:nvSpPr>
        <p:spPr>
          <a:xfrm>
            <a:off x="3618580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$ 299.99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手繪多邊形: 圖案 164">
            <a:extLst>
              <a:ext uri="{FF2B5EF4-FFF2-40B4-BE49-F238E27FC236}">
                <a16:creationId xmlns:a16="http://schemas.microsoft.com/office/drawing/2014/main" id="{3888A047-480B-4DB5-8F31-6AF349BB5676}"/>
              </a:ext>
            </a:extLst>
          </p:cNvPr>
          <p:cNvSpPr/>
          <p:nvPr/>
        </p:nvSpPr>
        <p:spPr>
          <a:xfrm>
            <a:off x="4730885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手繪多邊形: 圖案 165">
            <a:extLst>
              <a:ext uri="{FF2B5EF4-FFF2-40B4-BE49-F238E27FC236}">
                <a16:creationId xmlns:a16="http://schemas.microsoft.com/office/drawing/2014/main" id="{AFB24C18-1719-4EE5-AF85-00A489BB27B2}"/>
              </a:ext>
            </a:extLst>
          </p:cNvPr>
          <p:cNvSpPr/>
          <p:nvPr/>
        </p:nvSpPr>
        <p:spPr>
          <a:xfrm>
            <a:off x="4730885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$ 399.99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手繪多邊形: 圖案 166">
            <a:extLst>
              <a:ext uri="{FF2B5EF4-FFF2-40B4-BE49-F238E27FC236}">
                <a16:creationId xmlns:a16="http://schemas.microsoft.com/office/drawing/2014/main" id="{25F208E2-28B6-4C95-8A4C-ADAE35BE601D}"/>
              </a:ext>
            </a:extLst>
          </p:cNvPr>
          <p:cNvSpPr/>
          <p:nvPr/>
        </p:nvSpPr>
        <p:spPr>
          <a:xfrm>
            <a:off x="5834759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手繪多邊形: 圖案 167">
            <a:extLst>
              <a:ext uri="{FF2B5EF4-FFF2-40B4-BE49-F238E27FC236}">
                <a16:creationId xmlns:a16="http://schemas.microsoft.com/office/drawing/2014/main" id="{B75BCDD4-47F9-417C-AF8C-C14548D874E1}"/>
              </a:ext>
            </a:extLst>
          </p:cNvPr>
          <p:cNvSpPr/>
          <p:nvPr/>
        </p:nvSpPr>
        <p:spPr>
          <a:xfrm>
            <a:off x="5834759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$ 699.99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手繪多邊形: 圖案 168">
            <a:extLst>
              <a:ext uri="{FF2B5EF4-FFF2-40B4-BE49-F238E27FC236}">
                <a16:creationId xmlns:a16="http://schemas.microsoft.com/office/drawing/2014/main" id="{1D8BCA80-F734-4E9F-9584-42693E5DCBAA}"/>
              </a:ext>
            </a:extLst>
          </p:cNvPr>
          <p:cNvSpPr/>
          <p:nvPr/>
        </p:nvSpPr>
        <p:spPr>
          <a:xfrm>
            <a:off x="6947063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手繪多邊形: 圖案 169">
            <a:extLst>
              <a:ext uri="{FF2B5EF4-FFF2-40B4-BE49-F238E27FC236}">
                <a16:creationId xmlns:a16="http://schemas.microsoft.com/office/drawing/2014/main" id="{14ECEC42-CAD8-4688-9319-985526B8D6EF}"/>
              </a:ext>
            </a:extLst>
          </p:cNvPr>
          <p:cNvSpPr/>
          <p:nvPr/>
        </p:nvSpPr>
        <p:spPr>
          <a:xfrm>
            <a:off x="6947063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$ 999.99</a:t>
            </a: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手繪多邊形: 圖案 170">
            <a:extLst>
              <a:ext uri="{FF2B5EF4-FFF2-40B4-BE49-F238E27FC236}">
                <a16:creationId xmlns:a16="http://schemas.microsoft.com/office/drawing/2014/main" id="{7FB2C224-1328-4F70-A731-3EB11FC3F733}"/>
              </a:ext>
            </a:extLst>
          </p:cNvPr>
          <p:cNvSpPr/>
          <p:nvPr/>
        </p:nvSpPr>
        <p:spPr>
          <a:xfrm>
            <a:off x="8049320" y="2016615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手繪多邊形: 圖案 171">
            <a:extLst>
              <a:ext uri="{FF2B5EF4-FFF2-40B4-BE49-F238E27FC236}">
                <a16:creationId xmlns:a16="http://schemas.microsoft.com/office/drawing/2014/main" id="{A5A4B688-9361-42FB-A824-5EF746E529ED}"/>
              </a:ext>
            </a:extLst>
          </p:cNvPr>
          <p:cNvSpPr/>
          <p:nvPr/>
        </p:nvSpPr>
        <p:spPr>
          <a:xfrm>
            <a:off x="8049320" y="2716970"/>
            <a:ext cx="827761" cy="606906"/>
          </a:xfrm>
          <a:custGeom>
            <a:avLst/>
            <a:gdLst>
              <a:gd name="connsiteX0" fmla="*/ 0 w 846762"/>
              <a:gd name="connsiteY0" fmla="*/ 75490 h 754904"/>
              <a:gd name="connsiteX1" fmla="*/ 75490 w 846762"/>
              <a:gd name="connsiteY1" fmla="*/ 0 h 754904"/>
              <a:gd name="connsiteX2" fmla="*/ 771272 w 846762"/>
              <a:gd name="connsiteY2" fmla="*/ 0 h 754904"/>
              <a:gd name="connsiteX3" fmla="*/ 846762 w 846762"/>
              <a:gd name="connsiteY3" fmla="*/ 75490 h 754904"/>
              <a:gd name="connsiteX4" fmla="*/ 846762 w 846762"/>
              <a:gd name="connsiteY4" fmla="*/ 679414 h 754904"/>
              <a:gd name="connsiteX5" fmla="*/ 771272 w 846762"/>
              <a:gd name="connsiteY5" fmla="*/ 754904 h 754904"/>
              <a:gd name="connsiteX6" fmla="*/ 75490 w 846762"/>
              <a:gd name="connsiteY6" fmla="*/ 754904 h 754904"/>
              <a:gd name="connsiteX7" fmla="*/ 0 w 846762"/>
              <a:gd name="connsiteY7" fmla="*/ 679414 h 754904"/>
              <a:gd name="connsiteX8" fmla="*/ 0 w 846762"/>
              <a:gd name="connsiteY8" fmla="*/ 75490 h 75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762" h="754904">
                <a:moveTo>
                  <a:pt x="0" y="75490"/>
                </a:moveTo>
                <a:cubicBezTo>
                  <a:pt x="0" y="33798"/>
                  <a:pt x="33798" y="0"/>
                  <a:pt x="75490" y="0"/>
                </a:cubicBezTo>
                <a:lnTo>
                  <a:pt x="771272" y="0"/>
                </a:lnTo>
                <a:cubicBezTo>
                  <a:pt x="812964" y="0"/>
                  <a:pt x="846762" y="33798"/>
                  <a:pt x="846762" y="75490"/>
                </a:cubicBezTo>
                <a:lnTo>
                  <a:pt x="846762" y="679414"/>
                </a:lnTo>
                <a:cubicBezTo>
                  <a:pt x="846762" y="721106"/>
                  <a:pt x="812964" y="754904"/>
                  <a:pt x="771272" y="754904"/>
                </a:cubicBezTo>
                <a:lnTo>
                  <a:pt x="75490" y="754904"/>
                </a:lnTo>
                <a:cubicBezTo>
                  <a:pt x="33798" y="754904"/>
                  <a:pt x="0" y="721106"/>
                  <a:pt x="0" y="679414"/>
                </a:cubicBezTo>
                <a:lnTo>
                  <a:pt x="0" y="75490"/>
                </a:lnTo>
                <a:close/>
              </a:path>
            </a:pathLst>
          </a:custGeom>
          <a:gradFill>
            <a:gsLst>
              <a:gs pos="0">
                <a:srgbClr val="FFDE37"/>
              </a:gs>
              <a:gs pos="100000">
                <a:srgbClr val="F7BD3B"/>
              </a:gs>
            </a:gsLst>
            <a:lin ang="5400000" scaled="1"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10" tIns="50685" rIns="60210" bIns="5068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endParaRPr lang="en-US" altLang="zh-TW" kern="1200">
              <a:solidFill>
                <a:schemeClr val="tx1"/>
              </a:solidFill>
            </a:endParaRP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 spc="-1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$ 1299.99</a:t>
            </a:r>
            <a:endParaRPr lang="en-US" b="1" kern="1200" spc="-1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手繪多邊形: 圖案 130">
            <a:extLst>
              <a:ext uri="{FF2B5EF4-FFF2-40B4-BE49-F238E27FC236}">
                <a16:creationId xmlns:a16="http://schemas.microsoft.com/office/drawing/2014/main" id="{F2DBBF45-D286-4D49-AD36-4A41C3499916}"/>
              </a:ext>
            </a:extLst>
          </p:cNvPr>
          <p:cNvSpPr/>
          <p:nvPr/>
        </p:nvSpPr>
        <p:spPr>
          <a:xfrm>
            <a:off x="7950864" y="1083416"/>
            <a:ext cx="1034702" cy="2815177"/>
          </a:xfrm>
          <a:custGeom>
            <a:avLst/>
            <a:gdLst>
              <a:gd name="connsiteX0" fmla="*/ 0 w 1058453"/>
              <a:gd name="connsiteY0" fmla="*/ 105845 h 2503714"/>
              <a:gd name="connsiteX1" fmla="*/ 105845 w 1058453"/>
              <a:gd name="connsiteY1" fmla="*/ 0 h 2503714"/>
              <a:gd name="connsiteX2" fmla="*/ 952608 w 1058453"/>
              <a:gd name="connsiteY2" fmla="*/ 0 h 2503714"/>
              <a:gd name="connsiteX3" fmla="*/ 1058453 w 1058453"/>
              <a:gd name="connsiteY3" fmla="*/ 105845 h 2503714"/>
              <a:gd name="connsiteX4" fmla="*/ 1058453 w 1058453"/>
              <a:gd name="connsiteY4" fmla="*/ 2397869 h 2503714"/>
              <a:gd name="connsiteX5" fmla="*/ 952608 w 1058453"/>
              <a:gd name="connsiteY5" fmla="*/ 2503714 h 2503714"/>
              <a:gd name="connsiteX6" fmla="*/ 105845 w 1058453"/>
              <a:gd name="connsiteY6" fmla="*/ 2503714 h 2503714"/>
              <a:gd name="connsiteX7" fmla="*/ 0 w 1058453"/>
              <a:gd name="connsiteY7" fmla="*/ 2397869 h 2503714"/>
              <a:gd name="connsiteX8" fmla="*/ 0 w 1058453"/>
              <a:gd name="connsiteY8" fmla="*/ 105845 h 250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453" h="2503714">
                <a:moveTo>
                  <a:pt x="0" y="105845"/>
                </a:moveTo>
                <a:cubicBezTo>
                  <a:pt x="0" y="47388"/>
                  <a:pt x="47388" y="0"/>
                  <a:pt x="105845" y="0"/>
                </a:cubicBezTo>
                <a:lnTo>
                  <a:pt x="952608" y="0"/>
                </a:lnTo>
                <a:cubicBezTo>
                  <a:pt x="1011065" y="0"/>
                  <a:pt x="1058453" y="47388"/>
                  <a:pt x="1058453" y="105845"/>
                </a:cubicBezTo>
                <a:lnTo>
                  <a:pt x="1058453" y="2397869"/>
                </a:lnTo>
                <a:cubicBezTo>
                  <a:pt x="1058453" y="2456326"/>
                  <a:pt x="1011065" y="2503714"/>
                  <a:pt x="952608" y="2503714"/>
                </a:cubicBezTo>
                <a:lnTo>
                  <a:pt x="105845" y="2503714"/>
                </a:lnTo>
                <a:cubicBezTo>
                  <a:pt x="47388" y="2503714"/>
                  <a:pt x="0" y="2456326"/>
                  <a:pt x="0" y="2397869"/>
                </a:cubicBezTo>
                <a:lnTo>
                  <a:pt x="0" y="105845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18326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24+</a:t>
            </a:r>
            <a:r>
              <a:rPr lang="en-US" sz="2000" b="1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0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2F29CC6-8CE7-464F-B859-C90438E2998C}"/>
              </a:ext>
            </a:extLst>
          </p:cNvPr>
          <p:cNvSpPr/>
          <p:nvPr/>
        </p:nvSpPr>
        <p:spPr>
          <a:xfrm>
            <a:off x="190755" y="2124971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$ 8.99</a:t>
            </a:r>
            <a:endParaRPr lang="zh-TW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942B8D9C-ECCE-460F-999D-CA4D9845A8CC}"/>
              </a:ext>
            </a:extLst>
          </p:cNvPr>
          <p:cNvSpPr/>
          <p:nvPr/>
        </p:nvSpPr>
        <p:spPr>
          <a:xfrm>
            <a:off x="1304429" y="2124971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$ 11.99</a:t>
            </a:r>
            <a:endParaRPr lang="zh-TW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1ABF4C1B-9EB9-41C0-AA88-EC954682E9A9}"/>
              </a:ext>
            </a:extLst>
          </p:cNvPr>
          <p:cNvSpPr/>
          <p:nvPr/>
        </p:nvSpPr>
        <p:spPr>
          <a:xfrm>
            <a:off x="2407368" y="2116304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$ 11.99</a:t>
            </a:r>
            <a:endParaRPr lang="zh-TW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CD7D2E6E-A837-4A1C-BF92-B25F16E1CC39}"/>
              </a:ext>
            </a:extLst>
          </p:cNvPr>
          <p:cNvSpPr/>
          <p:nvPr/>
        </p:nvSpPr>
        <p:spPr>
          <a:xfrm>
            <a:off x="3532702" y="2116304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$ 29.99</a:t>
            </a:r>
            <a:endParaRPr lang="zh-TW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487DD115-1234-4F7C-B839-971AD70DEC3A}"/>
              </a:ext>
            </a:extLst>
          </p:cNvPr>
          <p:cNvSpPr/>
          <p:nvPr/>
        </p:nvSpPr>
        <p:spPr>
          <a:xfrm>
            <a:off x="4635274" y="2122789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$ 39.99</a:t>
            </a:r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14A31D1-8E73-486B-BB26-80D529FD707E}"/>
              </a:ext>
            </a:extLst>
          </p:cNvPr>
          <p:cNvSpPr/>
          <p:nvPr/>
        </p:nvSpPr>
        <p:spPr>
          <a:xfrm>
            <a:off x="5737951" y="2124021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$ 69.99</a:t>
            </a:r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317C4213-1CFD-4695-AAEB-162463A7C514}"/>
              </a:ext>
            </a:extLst>
          </p:cNvPr>
          <p:cNvSpPr/>
          <p:nvPr/>
        </p:nvSpPr>
        <p:spPr>
          <a:xfrm>
            <a:off x="6834637" y="2122789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$ 99.99</a:t>
            </a:r>
            <a:endParaRPr lang="zh-TW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3A2EF3AF-ED77-4DD3-9EB3-FE3003880755}"/>
              </a:ext>
            </a:extLst>
          </p:cNvPr>
          <p:cNvSpPr/>
          <p:nvPr/>
        </p:nvSpPr>
        <p:spPr>
          <a:xfrm>
            <a:off x="7960414" y="2130506"/>
            <a:ext cx="1034702" cy="45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endParaRPr lang="en-US" altLang="zh-TW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 defTabSz="666750">
              <a:lnSpc>
                <a:spcPts val="11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$ 129.99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5916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3344DE08-2951-4108-A3BD-AA3B4EC0F4CE}"/>
              </a:ext>
            </a:extLst>
          </p:cNvPr>
          <p:cNvSpPr txBox="1"/>
          <p:nvPr/>
        </p:nvSpPr>
        <p:spPr>
          <a:xfrm>
            <a:off x="683531" y="4774571"/>
            <a:ext cx="3395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</a:t>
            </a:r>
            <a:r>
              <a:rPr lang="zh-TW" altLang="en-US" sz="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BDA1A369-BD9E-48F6-AE86-4BC12ADD0CFA}"/>
              </a:ext>
            </a:extLst>
          </p:cNvPr>
          <p:cNvSpPr txBox="1"/>
          <p:nvPr/>
        </p:nvSpPr>
        <p:spPr>
          <a:xfrm>
            <a:off x="574302" y="2792633"/>
            <a:ext cx="404309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spc="60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是你最好的選擇</a:t>
            </a:r>
            <a:r>
              <a:rPr lang="en-US" altLang="zh-TW" sz="3500" spc="2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zh-TW" altLang="en-US" sz="3500" spc="22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E6ACDA1E-A760-4044-B3C4-29DDA5505EF6}"/>
              </a:ext>
            </a:extLst>
          </p:cNvPr>
          <p:cNvCxnSpPr>
            <a:cxnSpLocks/>
          </p:cNvCxnSpPr>
          <p:nvPr/>
        </p:nvCxnSpPr>
        <p:spPr>
          <a:xfrm>
            <a:off x="896863" y="2571345"/>
            <a:ext cx="3241254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形 8">
            <a:extLst>
              <a:ext uri="{FF2B5EF4-FFF2-40B4-BE49-F238E27FC236}">
                <a16:creationId xmlns:a16="http://schemas.microsoft.com/office/drawing/2014/main" id="{E4FFBBC3-8FD8-4606-80A6-8D99C68F7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970" y="1585055"/>
            <a:ext cx="3465641" cy="6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5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>
            <a:extLst>
              <a:ext uri="{FF2B5EF4-FFF2-40B4-BE49-F238E27FC236}">
                <a16:creationId xmlns:a16="http://schemas.microsoft.com/office/drawing/2014/main" id="{5337B870-738D-45D6-A12C-D2BC52F9F106}"/>
              </a:ext>
            </a:extLst>
          </p:cNvPr>
          <p:cNvSpPr/>
          <p:nvPr/>
        </p:nvSpPr>
        <p:spPr>
          <a:xfrm>
            <a:off x="4838886" y="3520898"/>
            <a:ext cx="4305114" cy="847098"/>
          </a:xfrm>
          <a:prstGeom prst="rect">
            <a:avLst/>
          </a:prstGeom>
          <a:solidFill>
            <a:srgbClr val="3C58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6FD82918-1F63-47E4-9F03-ED14463D9D60}"/>
              </a:ext>
            </a:extLst>
          </p:cNvPr>
          <p:cNvSpPr/>
          <p:nvPr/>
        </p:nvSpPr>
        <p:spPr>
          <a:xfrm>
            <a:off x="4838886" y="2673696"/>
            <a:ext cx="4305114" cy="877364"/>
          </a:xfrm>
          <a:prstGeom prst="rect">
            <a:avLst/>
          </a:prstGeom>
          <a:solidFill>
            <a:srgbClr val="E998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96228E7-D258-4749-A971-F3C72B4C31C0}"/>
              </a:ext>
            </a:extLst>
          </p:cNvPr>
          <p:cNvSpPr/>
          <p:nvPr/>
        </p:nvSpPr>
        <p:spPr>
          <a:xfrm>
            <a:off x="4838886" y="1234298"/>
            <a:ext cx="4305114" cy="1448309"/>
          </a:xfrm>
          <a:prstGeom prst="rect">
            <a:avLst/>
          </a:prstGeom>
          <a:solidFill>
            <a:srgbClr val="2AA8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4000" cy="994172"/>
          </a:xfrm>
        </p:spPr>
        <p:txBody>
          <a:bodyPr/>
          <a:lstStyle/>
          <a:p>
            <a:pPr algn="ctr"/>
            <a:r>
              <a:rPr lang="zh-TW" altLang="en-US"/>
              <a:t>什麼是雲 </a:t>
            </a:r>
            <a:r>
              <a:rPr lang="en-US">
                <a:latin typeface="Arial" panose="020B0604020202020204" pitchFamily="34" charset="0"/>
              </a:rPr>
              <a:t>NAS</a:t>
            </a:r>
            <a:endParaRPr lang="en-US" b="1">
              <a:latin typeface="Arial" panose="020B0604020202020204" pitchFamily="34" charset="0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349323" y="1521219"/>
            <a:ext cx="2792347" cy="295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專為雲平台所設計的虛擬設備 </a:t>
            </a:r>
            <a:r>
              <a:rPr lang="en-US" altLang="zh-TW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(Virtual Appliance) </a:t>
            </a:r>
            <a:r>
              <a:rPr lang="zh-TW" alt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，享有如同地端實體設備相同功能及便利的使用體驗。</a:t>
            </a:r>
            <a:endParaRPr 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zh-TW" alt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運用雲端運算簡化基礎架構，提供更彈性便利的部署，為 </a:t>
            </a:r>
            <a:r>
              <a:rPr lang="en-US" altLang="zh-TW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IT </a:t>
            </a:r>
            <a:r>
              <a:rPr lang="zh-TW" altLang="en-US" sz="1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人員減少建置及維運成本。</a:t>
            </a:r>
            <a:endParaRPr lang="en-US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6862E5C-CCC5-4423-BAC0-0940FFC5DE07}"/>
              </a:ext>
            </a:extLst>
          </p:cNvPr>
          <p:cNvCxnSpPr>
            <a:cxnSpLocks/>
          </p:cNvCxnSpPr>
          <p:nvPr/>
        </p:nvCxnSpPr>
        <p:spPr>
          <a:xfrm flipV="1">
            <a:off x="3575050" y="2218778"/>
            <a:ext cx="1544003" cy="780644"/>
          </a:xfrm>
          <a:prstGeom prst="line">
            <a:avLst/>
          </a:prstGeom>
          <a:ln w="19050">
            <a:solidFill>
              <a:srgbClr val="207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3A02282-C0CE-4535-8BFB-FBB6D997DF02}"/>
              </a:ext>
            </a:extLst>
          </p:cNvPr>
          <p:cNvCxnSpPr>
            <a:cxnSpLocks/>
          </p:cNvCxnSpPr>
          <p:nvPr/>
        </p:nvCxnSpPr>
        <p:spPr>
          <a:xfrm>
            <a:off x="3358004" y="2182882"/>
            <a:ext cx="1761049" cy="18621"/>
          </a:xfrm>
          <a:prstGeom prst="line">
            <a:avLst/>
          </a:prstGeom>
          <a:ln w="19050">
            <a:solidFill>
              <a:srgbClr val="207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702B559B-B9C4-4646-850A-C176824C07FA}"/>
              </a:ext>
            </a:extLst>
          </p:cNvPr>
          <p:cNvCxnSpPr>
            <a:cxnSpLocks/>
          </p:cNvCxnSpPr>
          <p:nvPr/>
        </p:nvCxnSpPr>
        <p:spPr>
          <a:xfrm>
            <a:off x="3493754" y="1322893"/>
            <a:ext cx="1599921" cy="829072"/>
          </a:xfrm>
          <a:prstGeom prst="line">
            <a:avLst/>
          </a:prstGeom>
          <a:ln w="19050">
            <a:solidFill>
              <a:srgbClr val="207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4">
            <a:extLst>
              <a:ext uri="{FF2B5EF4-FFF2-40B4-BE49-F238E27FC236}">
                <a16:creationId xmlns:a16="http://schemas.microsoft.com/office/drawing/2014/main" id="{E9A0D856-C380-4A61-920D-3ADE94003063}"/>
              </a:ext>
            </a:extLst>
          </p:cNvPr>
          <p:cNvGrpSpPr/>
          <p:nvPr/>
        </p:nvGrpSpPr>
        <p:grpSpPr>
          <a:xfrm>
            <a:off x="4851585" y="4387558"/>
            <a:ext cx="3723882" cy="644937"/>
            <a:chOff x="4298950" y="4310497"/>
            <a:chExt cx="4217555" cy="730436"/>
          </a:xfrm>
        </p:grpSpPr>
        <p:pic>
          <p:nvPicPr>
            <p:cNvPr id="11" name="Picture 8" descr="Image result for digital ocean transparent">
              <a:extLst>
                <a:ext uri="{FF2B5EF4-FFF2-40B4-BE49-F238E27FC236}">
                  <a16:creationId xmlns:a16="http://schemas.microsoft.com/office/drawing/2014/main" id="{FC9F6F42-EFEB-4C07-9316-2777F91F19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6069" y="4310497"/>
              <a:ext cx="730436" cy="7304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37024B0D-AC4A-4B89-8CF0-2FDFA6ED8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98950" y="4570684"/>
              <a:ext cx="1208030" cy="34949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ECF87FE2-A0B6-4E3D-8DA7-7C15A794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4615" y="4512909"/>
              <a:ext cx="825543" cy="407268"/>
            </a:xfrm>
            <a:prstGeom prst="rect">
              <a:avLst/>
            </a:prstGeom>
          </p:spPr>
        </p:pic>
        <p:pic>
          <p:nvPicPr>
            <p:cNvPr id="14" name="圖片 13" descr="一張含有 畫畫 的圖片&#10;&#10;自動產生的描述">
              <a:extLst>
                <a:ext uri="{FF2B5EF4-FFF2-40B4-BE49-F238E27FC236}">
                  <a16:creationId xmlns:a16="http://schemas.microsoft.com/office/drawing/2014/main" id="{CB3201E7-DBC1-4F40-9087-6A4A67B8F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4579" y="4512909"/>
              <a:ext cx="901259" cy="407268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096F7E43-32BC-47DB-8D69-FD78C4C4B469}"/>
              </a:ext>
            </a:extLst>
          </p:cNvPr>
          <p:cNvSpPr/>
          <p:nvPr/>
        </p:nvSpPr>
        <p:spPr>
          <a:xfrm>
            <a:off x="7769607" y="1491532"/>
            <a:ext cx="12731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>
                <a:solidFill>
                  <a:schemeClr val="bg1"/>
                </a:solidFill>
              </a:rPr>
              <a:t>Virtual</a:t>
            </a:r>
            <a:endParaRPr lang="zh-TW" altLang="en-US" sz="3000">
              <a:solidFill>
                <a:schemeClr val="bg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D8CDC20-E964-4360-971C-1FB738862533}"/>
              </a:ext>
            </a:extLst>
          </p:cNvPr>
          <p:cNvSpPr/>
          <p:nvPr/>
        </p:nvSpPr>
        <p:spPr>
          <a:xfrm>
            <a:off x="7430881" y="1934576"/>
            <a:ext cx="16353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>
                <a:solidFill>
                  <a:schemeClr val="bg1"/>
                </a:solidFill>
              </a:rPr>
              <a:t>Machine</a:t>
            </a:r>
            <a:endParaRPr lang="zh-TW" altLang="en-US" sz="300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205F7AE-407D-4965-B671-BFB95A4743E3}"/>
              </a:ext>
            </a:extLst>
          </p:cNvPr>
          <p:cNvSpPr/>
          <p:nvPr/>
        </p:nvSpPr>
        <p:spPr>
          <a:xfrm>
            <a:off x="7317139" y="2784959"/>
            <a:ext cx="1742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>
                <a:solidFill>
                  <a:schemeClr val="bg1"/>
                </a:solidFill>
              </a:rPr>
              <a:t>Compute</a:t>
            </a:r>
            <a:endParaRPr lang="zh-TW" altLang="en-US" sz="3000">
              <a:solidFill>
                <a:schemeClr val="bg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067F4CA-2D6F-4A32-8188-6C167F1F01BD}"/>
              </a:ext>
            </a:extLst>
          </p:cNvPr>
          <p:cNvSpPr/>
          <p:nvPr/>
        </p:nvSpPr>
        <p:spPr>
          <a:xfrm>
            <a:off x="7530338" y="3683273"/>
            <a:ext cx="15295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>
                <a:solidFill>
                  <a:schemeClr val="bg1"/>
                </a:solidFill>
              </a:rPr>
              <a:t>Storage</a:t>
            </a:r>
            <a:endParaRPr lang="zh-TW" altLang="en-US" sz="3000">
              <a:solidFill>
                <a:schemeClr val="bg1"/>
              </a:solidFill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002BEC6A-93BE-45F0-88DD-A23E10419076}"/>
              </a:ext>
            </a:extLst>
          </p:cNvPr>
          <p:cNvSpPr/>
          <p:nvPr/>
        </p:nvSpPr>
        <p:spPr>
          <a:xfrm>
            <a:off x="4717329" y="1362365"/>
            <a:ext cx="2586230" cy="1180062"/>
          </a:xfrm>
          <a:prstGeom prst="rect">
            <a:avLst/>
          </a:prstGeom>
          <a:solidFill>
            <a:srgbClr val="FFF2CC"/>
          </a:solidFill>
          <a:ln w="19050">
            <a:solidFill>
              <a:srgbClr val="207E7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8AF39CA-7F20-4931-8D76-962AD3763983}"/>
              </a:ext>
            </a:extLst>
          </p:cNvPr>
          <p:cNvGrpSpPr/>
          <p:nvPr/>
        </p:nvGrpSpPr>
        <p:grpSpPr>
          <a:xfrm>
            <a:off x="3153360" y="1084772"/>
            <a:ext cx="634867" cy="2280062"/>
            <a:chOff x="3191460" y="1084771"/>
            <a:chExt cx="650201" cy="2335133"/>
          </a:xfrm>
        </p:grpSpPr>
        <p:pic>
          <p:nvPicPr>
            <p:cNvPr id="64" name="圖片 63" descr="一張含有 監視器, 電腦, 白色 的圖片&#10;&#10;自動產生的描述">
              <a:extLst>
                <a:ext uri="{FF2B5EF4-FFF2-40B4-BE49-F238E27FC236}">
                  <a16:creationId xmlns:a16="http://schemas.microsoft.com/office/drawing/2014/main" id="{C08C7CD0-88B2-4B32-BA15-D7DCBBE8B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2416" y="1084771"/>
              <a:ext cx="620560" cy="702136"/>
            </a:xfrm>
            <a:prstGeom prst="rect">
              <a:avLst/>
            </a:prstGeom>
          </p:spPr>
        </p:pic>
        <p:pic>
          <p:nvPicPr>
            <p:cNvPr id="65" name="圖片 64" descr="一張含有 監視器, 電腦, 白色 的圖片&#10;&#10;自動產生的描述">
              <a:extLst>
                <a:ext uri="{FF2B5EF4-FFF2-40B4-BE49-F238E27FC236}">
                  <a16:creationId xmlns:a16="http://schemas.microsoft.com/office/drawing/2014/main" id="{7977EF1B-722C-49F8-B069-7802F6359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91460" y="1922706"/>
              <a:ext cx="620560" cy="702136"/>
            </a:xfrm>
            <a:prstGeom prst="rect">
              <a:avLst/>
            </a:prstGeom>
          </p:spPr>
        </p:pic>
        <p:pic>
          <p:nvPicPr>
            <p:cNvPr id="66" name="圖片 65" descr="一張含有 監視器, 電腦, 白色 的圖片&#10;&#10;自動產生的描述">
              <a:extLst>
                <a:ext uri="{FF2B5EF4-FFF2-40B4-BE49-F238E27FC236}">
                  <a16:creationId xmlns:a16="http://schemas.microsoft.com/office/drawing/2014/main" id="{6DBEDB93-485C-4265-82C7-593B4009B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21101" y="2717768"/>
              <a:ext cx="620560" cy="702136"/>
            </a:xfrm>
            <a:prstGeom prst="rect">
              <a:avLst/>
            </a:prstGeom>
          </p:spPr>
        </p:pic>
      </p:grpSp>
      <p:pic>
        <p:nvPicPr>
          <p:cNvPr id="67" name="圖片 66" descr="一張含有 畫畫 的圖片&#10;&#10;自動產生的描述">
            <a:extLst>
              <a:ext uri="{FF2B5EF4-FFF2-40B4-BE49-F238E27FC236}">
                <a16:creationId xmlns:a16="http://schemas.microsoft.com/office/drawing/2014/main" id="{CD9A4505-442A-4397-A57D-AF553CF7DE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6968" y="1768925"/>
            <a:ext cx="2199374" cy="716650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E637B8DD-5907-4ED5-8596-E0D1AFA6DF0F}"/>
              </a:ext>
            </a:extLst>
          </p:cNvPr>
          <p:cNvSpPr/>
          <p:nvPr/>
        </p:nvSpPr>
        <p:spPr>
          <a:xfrm>
            <a:off x="4956177" y="1445104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>
                <a:solidFill>
                  <a:schemeClr val="bg2">
                    <a:lumMod val="25000"/>
                  </a:schemeClr>
                </a:solidFill>
              </a:rPr>
              <a:t>Cloud NAS Solution</a:t>
            </a:r>
            <a:endParaRPr lang="zh-TW" altLang="en-US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20B78B8E-C5DC-4874-939E-258DB773C4F9}"/>
              </a:ext>
            </a:extLst>
          </p:cNvPr>
          <p:cNvSpPr/>
          <p:nvPr/>
        </p:nvSpPr>
        <p:spPr>
          <a:xfrm rot="1726009">
            <a:off x="3971085" y="1333770"/>
            <a:ext cx="4844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AFP</a:t>
            </a:r>
            <a:endParaRPr lang="zh-TW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D07B35DE-23BC-4F46-BF88-4340FEE729CD}"/>
              </a:ext>
            </a:extLst>
          </p:cNvPr>
          <p:cNvSpPr/>
          <p:nvPr/>
        </p:nvSpPr>
        <p:spPr>
          <a:xfrm>
            <a:off x="3667940" y="1903788"/>
            <a:ext cx="9124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CIFS/SMB</a:t>
            </a:r>
            <a:endParaRPr lang="zh-TW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AAF1BA73-2C6B-4935-9BE7-65539BBFE7F0}"/>
              </a:ext>
            </a:extLst>
          </p:cNvPr>
          <p:cNvSpPr/>
          <p:nvPr/>
        </p:nvSpPr>
        <p:spPr>
          <a:xfrm>
            <a:off x="3679700" y="2185018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NFS</a:t>
            </a:r>
            <a:endParaRPr lang="zh-TW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D6117134-6A62-4C5F-ACFA-1C35A113537C}"/>
              </a:ext>
            </a:extLst>
          </p:cNvPr>
          <p:cNvSpPr/>
          <p:nvPr/>
        </p:nvSpPr>
        <p:spPr>
          <a:xfrm rot="19947432">
            <a:off x="3951674" y="2760105"/>
            <a:ext cx="57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iSCSI</a:t>
            </a:r>
            <a:endParaRPr lang="zh-TW" alt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48B55A7-B62A-45ED-9B39-D3A1BB60F31A}"/>
              </a:ext>
            </a:extLst>
          </p:cNvPr>
          <p:cNvSpPr/>
          <p:nvPr/>
        </p:nvSpPr>
        <p:spPr>
          <a:xfrm>
            <a:off x="247650" y="1677704"/>
            <a:ext cx="78981" cy="78981"/>
          </a:xfrm>
          <a:prstGeom prst="rect">
            <a:avLst/>
          </a:prstGeom>
          <a:gradFill>
            <a:gsLst>
              <a:gs pos="99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8C3C2D4B-51B5-4731-BF75-EFDFB65CA3F5}"/>
              </a:ext>
            </a:extLst>
          </p:cNvPr>
          <p:cNvSpPr/>
          <p:nvPr/>
        </p:nvSpPr>
        <p:spPr>
          <a:xfrm>
            <a:off x="247650" y="3259594"/>
            <a:ext cx="78981" cy="78981"/>
          </a:xfrm>
          <a:prstGeom prst="rect">
            <a:avLst/>
          </a:prstGeom>
          <a:gradFill>
            <a:gsLst>
              <a:gs pos="99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9" name="圖形 78">
            <a:extLst>
              <a:ext uri="{FF2B5EF4-FFF2-40B4-BE49-F238E27FC236}">
                <a16:creationId xmlns:a16="http://schemas.microsoft.com/office/drawing/2014/main" id="{2CE5BDDE-8923-4852-92CB-E22CC324AE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6449" y="3688647"/>
            <a:ext cx="420736" cy="561324"/>
          </a:xfrm>
          <a:prstGeom prst="rect">
            <a:avLst/>
          </a:prstGeom>
        </p:spPr>
      </p:pic>
      <p:pic>
        <p:nvPicPr>
          <p:cNvPr id="76" name="圖形 75">
            <a:extLst>
              <a:ext uri="{FF2B5EF4-FFF2-40B4-BE49-F238E27FC236}">
                <a16:creationId xmlns:a16="http://schemas.microsoft.com/office/drawing/2014/main" id="{CF422A50-85EC-4534-855D-69EF64A793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82544" y="3688647"/>
            <a:ext cx="420736" cy="561324"/>
          </a:xfrm>
          <a:prstGeom prst="rect">
            <a:avLst/>
          </a:prstGeom>
        </p:spPr>
      </p:pic>
      <p:pic>
        <p:nvPicPr>
          <p:cNvPr id="83" name="圖形 82">
            <a:extLst>
              <a:ext uri="{FF2B5EF4-FFF2-40B4-BE49-F238E27FC236}">
                <a16:creationId xmlns:a16="http://schemas.microsoft.com/office/drawing/2014/main" id="{3C367C5C-B9DB-496C-80AD-F8AC196EC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49542" y="2866248"/>
            <a:ext cx="2080096" cy="5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72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F104-FB5A-4428-AF0F-E3718A289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5" y="6486"/>
            <a:ext cx="8642607" cy="994172"/>
          </a:xfrm>
        </p:spPr>
        <p:txBody>
          <a:bodyPr/>
          <a:lstStyle/>
          <a:p>
            <a:pPr algn="ctr"/>
            <a:r>
              <a:rPr lang="zh-TW" altLang="en-US">
                <a:latin typeface="Arial"/>
                <a:ea typeface="微軟正黑體"/>
                <a:cs typeface="Arial"/>
              </a:rPr>
              <a:t>後疫情時代下的雲市場趨勢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8FCC5-130C-4F73-A0EC-455DF7041FF9}"/>
              </a:ext>
            </a:extLst>
          </p:cNvPr>
          <p:cNvSpPr txBox="1"/>
          <p:nvPr/>
        </p:nvSpPr>
        <p:spPr>
          <a:xfrm>
            <a:off x="386239" y="1250965"/>
            <a:ext cx="4137462" cy="9138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COVID-19</a:t>
            </a:r>
            <a:r>
              <a:rPr lang="zh-TW" altLang="en-US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對雲市場規模的全球影響預計將從</a:t>
            </a:r>
            <a:r>
              <a:rPr lang="en-US" altLang="zh-TW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年的</a:t>
            </a:r>
            <a:r>
              <a:rPr lang="en-US" altLang="zh-TW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2330</a:t>
            </a:r>
            <a:r>
              <a:rPr lang="zh-TW" altLang="en-US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億美元增長到</a:t>
            </a:r>
            <a:r>
              <a:rPr lang="en-US" altLang="zh-TW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年的</a:t>
            </a:r>
            <a:r>
              <a:rPr lang="en-US" altLang="zh-TW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2950</a:t>
            </a:r>
            <a:r>
              <a:rPr lang="zh-TW" altLang="en-US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億美元，複合年增長率（</a:t>
            </a:r>
            <a:r>
              <a:rPr lang="en-US" altLang="zh-TW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CAGR</a:t>
            </a:r>
            <a:r>
              <a:rPr lang="zh-TW" altLang="en-US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）為</a:t>
            </a:r>
            <a:r>
              <a:rPr lang="en-US" altLang="zh-TW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12.5</a:t>
            </a:r>
            <a:r>
              <a:rPr lang="zh-TW" altLang="en-US" sz="1520">
                <a:latin typeface="微軟正黑體" panose="020B0604030504040204" pitchFamily="34" charset="-120"/>
                <a:ea typeface="微軟正黑體" panose="020B0604030504040204" pitchFamily="34" charset="-120"/>
              </a:rPr>
              <a:t>％。</a:t>
            </a:r>
            <a:endParaRPr lang="en-US" sz="152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A95DC2C-F8D7-49EB-9861-DF11F803F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0301" y="1473199"/>
            <a:ext cx="4352250" cy="2908285"/>
          </a:xfrm>
          <a:prstGeom prst="rect">
            <a:avLst/>
          </a:prstGeom>
        </p:spPr>
      </p:pic>
      <p:pic>
        <p:nvPicPr>
          <p:cNvPr id="8" name="圖片 7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F698506C-7BAD-47C6-BD71-846335DC6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858" y="3332360"/>
            <a:ext cx="1594613" cy="1650016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F1FCC744-5C83-4A42-85A9-48DE07D03112}"/>
              </a:ext>
            </a:extLst>
          </p:cNvPr>
          <p:cNvSpPr txBox="1"/>
          <p:nvPr/>
        </p:nvSpPr>
        <p:spPr>
          <a:xfrm>
            <a:off x="386239" y="3396554"/>
            <a:ext cx="2737961" cy="1194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500">
                <a:latin typeface="微軟正黑體"/>
                <a:ea typeface="微軟正黑體"/>
              </a:rPr>
              <a:t>預計將有越來越多企業將導入電子支付、線上購物和  </a:t>
            </a:r>
            <a:r>
              <a:rPr lang="en-US" altLang="zh-TW" sz="1500">
                <a:latin typeface="微軟正黑體"/>
                <a:ea typeface="微軟正黑體"/>
              </a:rPr>
              <a:t>OTT</a:t>
            </a:r>
            <a:r>
              <a:rPr lang="zh-TW" altLang="en-US" sz="1500">
                <a:latin typeface="微軟正黑體"/>
                <a:ea typeface="微軟正黑體"/>
              </a:rPr>
              <a:t>串流媒體服務等，將更進一步助長雲市場發展。</a:t>
            </a:r>
            <a:endParaRPr lang="en-US" sz="1500">
              <a:latin typeface="微軟正黑體"/>
              <a:ea typeface="微軟正黑體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CA5D62F-514D-4A53-9560-97E5C188BDAA}"/>
              </a:ext>
            </a:extLst>
          </p:cNvPr>
          <p:cNvSpPr/>
          <p:nvPr/>
        </p:nvSpPr>
        <p:spPr>
          <a:xfrm>
            <a:off x="247650" y="1389258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90ADF10-AE13-48FC-9689-85EF2ECAEE54}"/>
              </a:ext>
            </a:extLst>
          </p:cNvPr>
          <p:cNvSpPr/>
          <p:nvPr/>
        </p:nvSpPr>
        <p:spPr>
          <a:xfrm>
            <a:off x="247650" y="3526721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05739627-75EA-471D-B9A6-4AAE777785C7}"/>
              </a:ext>
            </a:extLst>
          </p:cNvPr>
          <p:cNvSpPr txBox="1"/>
          <p:nvPr/>
        </p:nvSpPr>
        <p:spPr>
          <a:xfrm>
            <a:off x="386239" y="2295019"/>
            <a:ext cx="4137462" cy="9123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500">
                <a:latin typeface="微軟正黑體"/>
                <a:ea typeface="微軟正黑體"/>
              </a:rPr>
              <a:t>市場成長主要原因在於受到疫情影響，</a:t>
            </a:r>
            <a:r>
              <a:rPr lang="zh-TW" sz="1500">
                <a:latin typeface="Microsoft JhengHei"/>
                <a:ea typeface="Microsoft JhengHei"/>
              </a:rPr>
              <a:t>新的工作型態</a:t>
            </a:r>
            <a:r>
              <a:rPr lang="zh-TW" altLang="en-US" sz="1500">
                <a:latin typeface="微軟正黑體"/>
                <a:ea typeface="微軟正黑體"/>
              </a:rPr>
              <a:t>「遠端工作」需求增加，而帶動使用 </a:t>
            </a:r>
            <a:r>
              <a:rPr lang="en-US" altLang="zh-TW" sz="1500">
                <a:latin typeface="微軟正黑體"/>
                <a:ea typeface="微軟正黑體"/>
              </a:rPr>
              <a:t>SaaS </a:t>
            </a:r>
            <a:r>
              <a:rPr lang="zh-TW" altLang="en-US" sz="1500">
                <a:latin typeface="微軟正黑體"/>
                <a:ea typeface="微軟正黑體"/>
              </a:rPr>
              <a:t>解決方案的使用量。</a:t>
            </a:r>
            <a:endParaRPr lang="en-US" sz="1500" b="1">
              <a:latin typeface="微軟正黑體"/>
              <a:ea typeface="微軟正黑體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E84387-224A-4690-940C-13A6D330DC83}"/>
              </a:ext>
            </a:extLst>
          </p:cNvPr>
          <p:cNvSpPr/>
          <p:nvPr/>
        </p:nvSpPr>
        <p:spPr>
          <a:xfrm>
            <a:off x="247650" y="2425700"/>
            <a:ext cx="78981" cy="78981"/>
          </a:xfrm>
          <a:prstGeom prst="rect">
            <a:avLst/>
          </a:prstGeom>
          <a:gradFill>
            <a:gsLst>
              <a:gs pos="100000">
                <a:srgbClr val="057EBB"/>
              </a:gs>
              <a:gs pos="0">
                <a:srgbClr val="0BA1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79">
            <a:extLst>
              <a:ext uri="{FF2B5EF4-FFF2-40B4-BE49-F238E27FC236}">
                <a16:creationId xmlns:a16="http://schemas.microsoft.com/office/drawing/2014/main" id="{EC5ADB6C-4AED-445A-971C-D1196543F285}"/>
              </a:ext>
            </a:extLst>
          </p:cNvPr>
          <p:cNvSpPr/>
          <p:nvPr/>
        </p:nvSpPr>
        <p:spPr>
          <a:xfrm>
            <a:off x="5608161" y="2514600"/>
            <a:ext cx="650491" cy="1405679"/>
          </a:xfrm>
          <a:prstGeom prst="rect">
            <a:avLst/>
          </a:prstGeom>
          <a:gradFill>
            <a:gsLst>
              <a:gs pos="100000">
                <a:srgbClr val="193E7E"/>
              </a:gs>
              <a:gs pos="0">
                <a:srgbClr val="2C6FD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80">
            <a:extLst>
              <a:ext uri="{FF2B5EF4-FFF2-40B4-BE49-F238E27FC236}">
                <a16:creationId xmlns:a16="http://schemas.microsoft.com/office/drawing/2014/main" id="{FC8A5ACE-0C57-4ECA-8EB0-A73B68BF8806}"/>
              </a:ext>
            </a:extLst>
          </p:cNvPr>
          <p:cNvSpPr/>
          <p:nvPr/>
        </p:nvSpPr>
        <p:spPr>
          <a:xfrm>
            <a:off x="7570980" y="2159000"/>
            <a:ext cx="650491" cy="1779224"/>
          </a:xfrm>
          <a:prstGeom prst="rect">
            <a:avLst/>
          </a:prstGeom>
          <a:gradFill>
            <a:gsLst>
              <a:gs pos="100000">
                <a:srgbClr val="BE1E2D"/>
              </a:gs>
              <a:gs pos="0">
                <a:srgbClr val="FF7B0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06928CD-6198-4A1F-8210-7514664A1ADD}"/>
              </a:ext>
            </a:extLst>
          </p:cNvPr>
          <p:cNvSpPr/>
          <p:nvPr/>
        </p:nvSpPr>
        <p:spPr>
          <a:xfrm>
            <a:off x="6894192" y="2148825"/>
            <a:ext cx="67678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>
                <a:solidFill>
                  <a:srgbClr val="BE1E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12.5</a:t>
            </a:r>
            <a:r>
              <a:rPr lang="zh-TW" altLang="en-US" sz="1300">
                <a:solidFill>
                  <a:srgbClr val="BE1E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％</a:t>
            </a:r>
            <a:endParaRPr lang="zh-TW" altLang="en-US" sz="1300">
              <a:solidFill>
                <a:srgbClr val="BE1E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09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3DE139C-CF63-4E41-8C00-65AD59CA3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" t="1393" b="1671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5862495-8E7A-48A9-9194-47E49218C96C}"/>
              </a:ext>
            </a:extLst>
          </p:cNvPr>
          <p:cNvSpPr/>
          <p:nvPr/>
        </p:nvSpPr>
        <p:spPr>
          <a:xfrm>
            <a:off x="6252377" y="0"/>
            <a:ext cx="2628899" cy="5143500"/>
          </a:xfrm>
          <a:prstGeom prst="rect">
            <a:avLst/>
          </a:prstGeom>
          <a:gradFill>
            <a:gsLst>
              <a:gs pos="0">
                <a:srgbClr val="1657D9">
                  <a:alpha val="95000"/>
                </a:srgbClr>
              </a:gs>
              <a:gs pos="100000">
                <a:srgbClr val="0BA8F9">
                  <a:alpha val="9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DC245ED-8A72-4FE6-9BCC-0966909F18DC}"/>
              </a:ext>
            </a:extLst>
          </p:cNvPr>
          <p:cNvSpPr/>
          <p:nvPr/>
        </p:nvSpPr>
        <p:spPr>
          <a:xfrm>
            <a:off x="6315761" y="1597830"/>
            <a:ext cx="2946900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500" b="1">
                <a:solidFill>
                  <a:schemeClr val="bg1">
                    <a:lumMod val="95000"/>
                  </a:schemeClr>
                </a:solidFill>
                <a:ea typeface="微軟正黑體"/>
              </a:rPr>
              <a:t>是您最佳的雲</a:t>
            </a:r>
            <a:r>
              <a:rPr lang="en-US" altLang="zh-TW" sz="1500" b="1">
                <a:solidFill>
                  <a:schemeClr val="bg1">
                    <a:lumMod val="95000"/>
                  </a:schemeClr>
                </a:solidFill>
                <a:ea typeface="微軟正黑體"/>
              </a:rPr>
              <a:t>NAS</a:t>
            </a:r>
            <a:r>
              <a:rPr lang="zh-TW" altLang="en-US" sz="1500" b="1">
                <a:solidFill>
                  <a:schemeClr val="bg1">
                    <a:lumMod val="95000"/>
                  </a:schemeClr>
                </a:solidFill>
                <a:ea typeface="微軟正黑體"/>
              </a:rPr>
              <a:t>解決方案 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A06F3E-DA7C-46D2-A49E-4079271C454C}"/>
              </a:ext>
            </a:extLst>
          </p:cNvPr>
          <p:cNvSpPr/>
          <p:nvPr/>
        </p:nvSpPr>
        <p:spPr>
          <a:xfrm>
            <a:off x="6562512" y="2258530"/>
            <a:ext cx="2225888" cy="13926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>
              <a:buClr>
                <a:srgbClr val="3399FF"/>
              </a:buClr>
            </a:pPr>
            <a:r>
              <a:rPr lang="zh-TW" altLang="en-US" sz="129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支援運行在公有雲或內部環境的私有雲環境中</a:t>
            </a:r>
            <a:endParaRPr lang="en-US" altLang="zh-TW" sz="129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buClr>
                <a:srgbClr val="3399FF"/>
              </a:buClr>
            </a:pPr>
            <a:endParaRPr lang="en-US" altLang="zh-TW" sz="19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buClr>
                <a:srgbClr val="3399FF"/>
              </a:buClr>
            </a:pPr>
            <a:r>
              <a:rPr lang="zh-TW" altLang="en-US" sz="129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企業能以合理的價格及最佳</a:t>
            </a:r>
          </a:p>
          <a:p>
            <a:pPr>
              <a:buClr>
                <a:srgbClr val="3399FF"/>
              </a:buClr>
            </a:pPr>
            <a:r>
              <a:rPr lang="zh-TW" altLang="en-US" sz="129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的效能來運行關鍵任務所需的應用程式</a:t>
            </a:r>
            <a:endParaRPr lang="en-US" altLang="zh-TW" sz="129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544289-E0F8-407D-BEC9-6DB2B7640C68}"/>
              </a:ext>
            </a:extLst>
          </p:cNvPr>
          <p:cNvSpPr/>
          <p:nvPr/>
        </p:nvSpPr>
        <p:spPr>
          <a:xfrm>
            <a:off x="6477548" y="2364418"/>
            <a:ext cx="95581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E1534A1C-BDDE-452B-8C9D-862DB6E069A5}"/>
              </a:ext>
            </a:extLst>
          </p:cNvPr>
          <p:cNvCxnSpPr/>
          <p:nvPr/>
        </p:nvCxnSpPr>
        <p:spPr>
          <a:xfrm>
            <a:off x="6472240" y="2080268"/>
            <a:ext cx="215326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形 20">
            <a:extLst>
              <a:ext uri="{FF2B5EF4-FFF2-40B4-BE49-F238E27FC236}">
                <a16:creationId xmlns:a16="http://schemas.microsoft.com/office/drawing/2014/main" id="{F28A7784-2B80-40EF-8C3E-A967B2CED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6812" y="315993"/>
            <a:ext cx="1030436" cy="187352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8552FF21-E237-4308-978E-204B23688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0739" y="1056441"/>
            <a:ext cx="2104945" cy="365196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9B217051-CA2E-439B-ABE9-95B10FBCE8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4873" y="3882032"/>
            <a:ext cx="1543877" cy="94547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0D8ADAF-7DF3-459F-B37E-D87360CE744D}"/>
              </a:ext>
            </a:extLst>
          </p:cNvPr>
          <p:cNvSpPr/>
          <p:nvPr/>
        </p:nvSpPr>
        <p:spPr>
          <a:xfrm>
            <a:off x="6466931" y="3051162"/>
            <a:ext cx="95581" cy="8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9064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3">
            <a:extLst>
              <a:ext uri="{FF2B5EF4-FFF2-40B4-BE49-F238E27FC236}">
                <a16:creationId xmlns:a16="http://schemas.microsoft.com/office/drawing/2014/main" id="{F1FA445D-402D-4C79-BA51-C417C5D8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8" y="1939482"/>
            <a:ext cx="3407284" cy="2123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F51D5DC9-0596-4105-B1A0-D85CC9619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248" y="1450378"/>
            <a:ext cx="5565608" cy="3193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t="33130" r="18215" b="28890"/>
          <a:stretch/>
        </p:blipFill>
        <p:spPr>
          <a:xfrm>
            <a:off x="997581" y="3442415"/>
            <a:ext cx="2288178" cy="1433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0" name="標題 1">
            <a:extLst>
              <a:ext uri="{FF2B5EF4-FFF2-40B4-BE49-F238E27FC236}">
                <a16:creationId xmlns:a16="http://schemas.microsoft.com/office/drawing/2014/main" id="{6506B629-89C7-4EA6-B572-996E226F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172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>
                <a:latin typeface="Arial"/>
                <a:ea typeface="微軟正黑體"/>
                <a:cs typeface="Arial"/>
              </a:rPr>
              <a:t>多年淬鍊的 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QTS </a:t>
            </a:r>
            <a:r>
              <a:rPr lang="zh-TW" altLang="en-US" sz="3200">
                <a:latin typeface="Arial"/>
                <a:ea typeface="微軟正黑體"/>
                <a:cs typeface="Arial"/>
              </a:rPr>
              <a:t>作業系統 現已開放在雲上運行</a:t>
            </a:r>
            <a:endParaRPr lang="en-US" altLang="zh-TW" sz="3200" b="1">
              <a:latin typeface="Arial"/>
              <a:ea typeface="微軟正黑體"/>
              <a:cs typeface="Arial"/>
            </a:endParaRPr>
          </a:p>
        </p:txBody>
      </p:sp>
      <p:sp>
        <p:nvSpPr>
          <p:cNvPr id="36" name="矩形 6">
            <a:extLst>
              <a:ext uri="{FF2B5EF4-FFF2-40B4-BE49-F238E27FC236}">
                <a16:creationId xmlns:a16="http://schemas.microsoft.com/office/drawing/2014/main" id="{0713D18C-2CCD-4E20-86FD-CFEE666E6595}"/>
              </a:ext>
            </a:extLst>
          </p:cNvPr>
          <p:cNvSpPr/>
          <p:nvPr/>
        </p:nvSpPr>
        <p:spPr>
          <a:xfrm>
            <a:off x="3968077" y="2085625"/>
            <a:ext cx="1498656" cy="4579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OS</a:t>
            </a: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73F43EAB-7350-420B-8E4A-E9F0C78ED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859" y="1240171"/>
            <a:ext cx="4224112" cy="81279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FE01E16-7519-4FE4-A78F-EE840577A462}"/>
              </a:ext>
            </a:extLst>
          </p:cNvPr>
          <p:cNvSpPr/>
          <p:nvPr/>
        </p:nvSpPr>
        <p:spPr>
          <a:xfrm>
            <a:off x="4451822" y="1371992"/>
            <a:ext cx="3783003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 dirty="0">
                <a:solidFill>
                  <a:schemeClr val="tx1">
                    <a:lumMod val="95000"/>
                    <a:lumOff val="5000"/>
                  </a:schemeClr>
                </a:solidFill>
                <a:ea typeface="新細明體"/>
              </a:rPr>
              <a:t>QTS </a:t>
            </a:r>
            <a:r>
              <a:rPr lang="zh-TW" alt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</a:t>
            </a:r>
            <a:endParaRPr lang="en-US" altLang="zh-TW" sz="23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 6">
            <a:extLst>
              <a:ext uri="{FF2B5EF4-FFF2-40B4-BE49-F238E27FC236}">
                <a16:creationId xmlns:a16="http://schemas.microsoft.com/office/drawing/2014/main" id="{D1C9077D-7AD3-4257-9701-20B3ACED8AD7}"/>
              </a:ext>
            </a:extLst>
          </p:cNvPr>
          <p:cNvSpPr/>
          <p:nvPr/>
        </p:nvSpPr>
        <p:spPr>
          <a:xfrm>
            <a:off x="3968077" y="2644916"/>
            <a:ext cx="1498656" cy="4579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altLang="zh-TW" sz="125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45" name="矩形 6">
            <a:extLst>
              <a:ext uri="{FF2B5EF4-FFF2-40B4-BE49-F238E27FC236}">
                <a16:creationId xmlns:a16="http://schemas.microsoft.com/office/drawing/2014/main" id="{7AB4A460-BC47-471E-8795-B50D93EF806C}"/>
              </a:ext>
            </a:extLst>
          </p:cNvPr>
          <p:cNvSpPr/>
          <p:nvPr/>
        </p:nvSpPr>
        <p:spPr>
          <a:xfrm>
            <a:off x="3968077" y="3211368"/>
            <a:ext cx="1498656" cy="4579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Network</a:t>
            </a:r>
          </a:p>
        </p:txBody>
      </p:sp>
      <p:sp>
        <p:nvSpPr>
          <p:cNvPr id="46" name="矩形 6">
            <a:extLst>
              <a:ext uri="{FF2B5EF4-FFF2-40B4-BE49-F238E27FC236}">
                <a16:creationId xmlns:a16="http://schemas.microsoft.com/office/drawing/2014/main" id="{E3F1A3A0-4E6C-4F9A-AF7D-225D34DF0A54}"/>
              </a:ext>
            </a:extLst>
          </p:cNvPr>
          <p:cNvSpPr/>
          <p:nvPr/>
        </p:nvSpPr>
        <p:spPr>
          <a:xfrm>
            <a:off x="3968077" y="3791320"/>
            <a:ext cx="1498656" cy="4579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Security</a:t>
            </a:r>
          </a:p>
        </p:txBody>
      </p:sp>
      <p:sp>
        <p:nvSpPr>
          <p:cNvPr id="47" name="矩形 6">
            <a:extLst>
              <a:ext uri="{FF2B5EF4-FFF2-40B4-BE49-F238E27FC236}">
                <a16:creationId xmlns:a16="http://schemas.microsoft.com/office/drawing/2014/main" id="{E48FF5F5-1E79-4833-B6E5-F981B6D375B0}"/>
              </a:ext>
            </a:extLst>
          </p:cNvPr>
          <p:cNvSpPr/>
          <p:nvPr/>
        </p:nvSpPr>
        <p:spPr>
          <a:xfrm>
            <a:off x="5573014" y="2079519"/>
            <a:ext cx="1498656" cy="4579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Multimedia</a:t>
            </a:r>
          </a:p>
        </p:txBody>
      </p:sp>
      <p:sp>
        <p:nvSpPr>
          <p:cNvPr id="48" name="矩形 6">
            <a:extLst>
              <a:ext uri="{FF2B5EF4-FFF2-40B4-BE49-F238E27FC236}">
                <a16:creationId xmlns:a16="http://schemas.microsoft.com/office/drawing/2014/main" id="{3AAD4EA3-A87E-4608-B537-5E97F5F26214}"/>
              </a:ext>
            </a:extLst>
          </p:cNvPr>
          <p:cNvSpPr/>
          <p:nvPr/>
        </p:nvSpPr>
        <p:spPr>
          <a:xfrm>
            <a:off x="5580373" y="2637146"/>
            <a:ext cx="1498656" cy="4579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IoT</a:t>
            </a:r>
          </a:p>
        </p:txBody>
      </p:sp>
      <p:sp>
        <p:nvSpPr>
          <p:cNvPr id="49" name="矩形 6">
            <a:extLst>
              <a:ext uri="{FF2B5EF4-FFF2-40B4-BE49-F238E27FC236}">
                <a16:creationId xmlns:a16="http://schemas.microsoft.com/office/drawing/2014/main" id="{319D1FDC-753D-425C-9572-49C48996653D}"/>
              </a:ext>
            </a:extLst>
          </p:cNvPr>
          <p:cNvSpPr/>
          <p:nvPr/>
        </p:nvSpPr>
        <p:spPr>
          <a:xfrm>
            <a:off x="5592041" y="3200541"/>
            <a:ext cx="1498656" cy="4579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Notification</a:t>
            </a:r>
          </a:p>
        </p:txBody>
      </p:sp>
      <p:sp>
        <p:nvSpPr>
          <p:cNvPr id="50" name="矩形 6">
            <a:extLst>
              <a:ext uri="{FF2B5EF4-FFF2-40B4-BE49-F238E27FC236}">
                <a16:creationId xmlns:a16="http://schemas.microsoft.com/office/drawing/2014/main" id="{74874A94-A64C-431B-B988-489308A6AC16}"/>
              </a:ext>
            </a:extLst>
          </p:cNvPr>
          <p:cNvSpPr/>
          <p:nvPr/>
        </p:nvSpPr>
        <p:spPr>
          <a:xfrm>
            <a:off x="5590857" y="3778417"/>
            <a:ext cx="1498656" cy="4579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Licenses</a:t>
            </a:r>
          </a:p>
        </p:txBody>
      </p:sp>
      <p:sp>
        <p:nvSpPr>
          <p:cNvPr id="51" name="矩形 6">
            <a:extLst>
              <a:ext uri="{FF2B5EF4-FFF2-40B4-BE49-F238E27FC236}">
                <a16:creationId xmlns:a16="http://schemas.microsoft.com/office/drawing/2014/main" id="{C3D278AC-1AE9-4746-9B7B-3EC15ED03C8E}"/>
              </a:ext>
            </a:extLst>
          </p:cNvPr>
          <p:cNvSpPr/>
          <p:nvPr/>
        </p:nvSpPr>
        <p:spPr>
          <a:xfrm>
            <a:off x="7172565" y="2067620"/>
            <a:ext cx="1498656" cy="4579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Mobile Apps</a:t>
            </a:r>
          </a:p>
        </p:txBody>
      </p:sp>
      <p:sp>
        <p:nvSpPr>
          <p:cNvPr id="52" name="矩形 6">
            <a:extLst>
              <a:ext uri="{FF2B5EF4-FFF2-40B4-BE49-F238E27FC236}">
                <a16:creationId xmlns:a16="http://schemas.microsoft.com/office/drawing/2014/main" id="{F429196A-7959-440E-AC4B-AF52A1C511BB}"/>
              </a:ext>
            </a:extLst>
          </p:cNvPr>
          <p:cNvSpPr/>
          <p:nvPr/>
        </p:nvSpPr>
        <p:spPr>
          <a:xfrm>
            <a:off x="7175974" y="2627749"/>
            <a:ext cx="1498656" cy="4579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WIN/MAC Utilities</a:t>
            </a:r>
          </a:p>
        </p:txBody>
      </p:sp>
      <p:sp>
        <p:nvSpPr>
          <p:cNvPr id="53" name="矩形 6">
            <a:extLst>
              <a:ext uri="{FF2B5EF4-FFF2-40B4-BE49-F238E27FC236}">
                <a16:creationId xmlns:a16="http://schemas.microsoft.com/office/drawing/2014/main" id="{636F91FD-3503-4809-81EB-29BE63B2DFF5}"/>
              </a:ext>
            </a:extLst>
          </p:cNvPr>
          <p:cNvSpPr/>
          <p:nvPr/>
        </p:nvSpPr>
        <p:spPr>
          <a:xfrm>
            <a:off x="7188201" y="3200526"/>
            <a:ext cx="1498656" cy="4579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Full-text Search</a:t>
            </a:r>
          </a:p>
        </p:txBody>
      </p:sp>
      <p:sp>
        <p:nvSpPr>
          <p:cNvPr id="54" name="矩形 6">
            <a:extLst>
              <a:ext uri="{FF2B5EF4-FFF2-40B4-BE49-F238E27FC236}">
                <a16:creationId xmlns:a16="http://schemas.microsoft.com/office/drawing/2014/main" id="{8C935564-0C28-4F20-B4AF-0CCBC6063FA2}"/>
              </a:ext>
            </a:extLst>
          </p:cNvPr>
          <p:cNvSpPr/>
          <p:nvPr/>
        </p:nvSpPr>
        <p:spPr>
          <a:xfrm>
            <a:off x="7188201" y="3767841"/>
            <a:ext cx="1498656" cy="457996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5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&amp; More…</a:t>
            </a:r>
          </a:p>
        </p:txBody>
      </p:sp>
    </p:spTree>
    <p:extLst>
      <p:ext uri="{BB962C8B-B14F-4D97-AF65-F5344CB8AC3E}">
        <p14:creationId xmlns:p14="http://schemas.microsoft.com/office/powerpoint/2010/main" val="110900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圖片 659">
            <a:extLst>
              <a:ext uri="{FF2B5EF4-FFF2-40B4-BE49-F238E27FC236}">
                <a16:creationId xmlns:a16="http://schemas.microsoft.com/office/drawing/2014/main" id="{A30A200F-3FAB-41D3-B26E-5F68EAA551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983" y="1365358"/>
            <a:ext cx="3809175" cy="36730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601"/>
            <a:ext cx="9144000" cy="994172"/>
          </a:xfrm>
        </p:spPr>
        <p:txBody>
          <a:bodyPr>
            <a:normAutofit/>
          </a:bodyPr>
          <a:lstStyle/>
          <a:p>
            <a:pPr algn="ctr">
              <a:lnSpc>
                <a:spcPts val="3550"/>
              </a:lnSpc>
            </a:pPr>
            <a:r>
              <a:rPr lang="zh-TW" altLang="en-US" sz="2900">
                <a:latin typeface="Arial"/>
                <a:ea typeface="微軟正黑體"/>
                <a:cs typeface="Arial"/>
              </a:rPr>
              <a:t>使用 </a:t>
            </a:r>
            <a:r>
              <a:rPr lang="en-US" altLang="zh-TW" sz="2900">
                <a:latin typeface="Arial"/>
                <a:ea typeface="微軟正黑體"/>
                <a:cs typeface="Arial"/>
              </a:rPr>
              <a:t>QNAP </a:t>
            </a:r>
            <a:r>
              <a:rPr lang="zh-TW" altLang="en-US" sz="2900">
                <a:latin typeface="Arial"/>
                <a:ea typeface="微軟正黑體"/>
                <a:cs typeface="Arial"/>
              </a:rPr>
              <a:t>雲 </a:t>
            </a:r>
            <a:r>
              <a:rPr lang="en-US" altLang="zh-TW" sz="2900">
                <a:latin typeface="Arial"/>
                <a:ea typeface="微軟正黑體"/>
                <a:cs typeface="Arial"/>
              </a:rPr>
              <a:t>NAS </a:t>
            </a:r>
            <a:br>
              <a:rPr lang="en-US" altLang="zh-TW" sz="2900">
                <a:latin typeface="Arial"/>
                <a:ea typeface="微軟正黑體"/>
                <a:cs typeface="Arial"/>
              </a:rPr>
            </a:br>
            <a:r>
              <a:rPr lang="zh-TW" altLang="en-US" sz="2900">
                <a:latin typeface="Arial"/>
                <a:ea typeface="微軟正黑體"/>
                <a:cs typeface="Arial"/>
              </a:rPr>
              <a:t>有效率地活用儲存在各雲端中的檔案</a:t>
            </a:r>
          </a:p>
        </p:txBody>
      </p:sp>
      <p:sp>
        <p:nvSpPr>
          <p:cNvPr id="52" name="矩形: 圓角 53">
            <a:extLst>
              <a:ext uri="{FF2B5EF4-FFF2-40B4-BE49-F238E27FC236}">
                <a16:creationId xmlns:a16="http://schemas.microsoft.com/office/drawing/2014/main" id="{25BD6EA5-85AE-416D-B5A2-1B2A8D5DD633}"/>
              </a:ext>
            </a:extLst>
          </p:cNvPr>
          <p:cNvSpPr/>
          <p:nvPr/>
        </p:nvSpPr>
        <p:spPr>
          <a:xfrm>
            <a:off x="381519" y="1494789"/>
            <a:ext cx="2977411" cy="3334937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0D0B64"/>
                </a:gs>
                <a:gs pos="77000">
                  <a:srgbClr val="274DA5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sp>
        <p:nvSpPr>
          <p:cNvPr id="59" name="矩形 60">
            <a:extLst>
              <a:ext uri="{FF2B5EF4-FFF2-40B4-BE49-F238E27FC236}">
                <a16:creationId xmlns:a16="http://schemas.microsoft.com/office/drawing/2014/main" id="{07E2554A-F58D-4901-8987-0DD6605722A4}"/>
              </a:ext>
            </a:extLst>
          </p:cNvPr>
          <p:cNvSpPr/>
          <p:nvPr/>
        </p:nvSpPr>
        <p:spPr>
          <a:xfrm>
            <a:off x="536498" y="1503102"/>
            <a:ext cx="937011" cy="338554"/>
          </a:xfrm>
          <a:prstGeom prst="rect">
            <a:avLst/>
          </a:prstGeom>
          <a:gradFill>
            <a:gsLst>
              <a:gs pos="100000">
                <a:srgbClr val="274DA5"/>
              </a:gs>
              <a:gs pos="0">
                <a:srgbClr val="0D0B64"/>
              </a:gs>
            </a:gsLst>
            <a:lin ang="0" scaled="0"/>
          </a:gra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</a:t>
            </a:r>
          </a:p>
        </p:txBody>
      </p:sp>
      <p:sp>
        <p:nvSpPr>
          <p:cNvPr id="494" name="矩形 554">
            <a:extLst>
              <a:ext uri="{FF2B5EF4-FFF2-40B4-BE49-F238E27FC236}">
                <a16:creationId xmlns:a16="http://schemas.microsoft.com/office/drawing/2014/main" id="{193AED0F-7960-4FE8-BB7C-67C4C8AB5CDE}"/>
              </a:ext>
            </a:extLst>
          </p:cNvPr>
          <p:cNvSpPr/>
          <p:nvPr/>
        </p:nvSpPr>
        <p:spPr>
          <a:xfrm>
            <a:off x="2518126" y="1923642"/>
            <a:ext cx="415498" cy="230832"/>
          </a:xfrm>
          <a:prstGeom prst="rect">
            <a:avLst/>
          </a:prstGeom>
          <a:ln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9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搜尋</a:t>
            </a:r>
            <a:endParaRPr lang="en-US" altLang="zh-TW" sz="9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5" name="矩形 555">
            <a:extLst>
              <a:ext uri="{FF2B5EF4-FFF2-40B4-BE49-F238E27FC236}">
                <a16:creationId xmlns:a16="http://schemas.microsoft.com/office/drawing/2014/main" id="{84D24216-6279-4C27-9347-CC0C39ED4654}"/>
              </a:ext>
            </a:extLst>
          </p:cNvPr>
          <p:cNvSpPr/>
          <p:nvPr/>
        </p:nvSpPr>
        <p:spPr>
          <a:xfrm>
            <a:off x="1887267" y="1918807"/>
            <a:ext cx="415498" cy="230832"/>
          </a:xfrm>
          <a:prstGeom prst="rect">
            <a:avLst/>
          </a:prstGeom>
          <a:ln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9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下載</a:t>
            </a:r>
            <a:endParaRPr lang="en-US" altLang="zh-TW" sz="9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6" name="矩形 556">
            <a:extLst>
              <a:ext uri="{FF2B5EF4-FFF2-40B4-BE49-F238E27FC236}">
                <a16:creationId xmlns:a16="http://schemas.microsoft.com/office/drawing/2014/main" id="{DA7EDFA8-B229-4E27-99D3-632A5CFD108F}"/>
              </a:ext>
            </a:extLst>
          </p:cNvPr>
          <p:cNvSpPr/>
          <p:nvPr/>
        </p:nvSpPr>
        <p:spPr>
          <a:xfrm>
            <a:off x="1245654" y="1916067"/>
            <a:ext cx="415498" cy="230832"/>
          </a:xfrm>
          <a:prstGeom prst="rect">
            <a:avLst/>
          </a:prstGeom>
          <a:ln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9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瀏覽</a:t>
            </a:r>
            <a:endParaRPr lang="en-US" altLang="zh-TW" sz="9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7" name="矩形 557">
            <a:extLst>
              <a:ext uri="{FF2B5EF4-FFF2-40B4-BE49-F238E27FC236}">
                <a16:creationId xmlns:a16="http://schemas.microsoft.com/office/drawing/2014/main" id="{FFEB021E-9BA9-4FA9-8085-EB2DF0BC9A0B}"/>
              </a:ext>
            </a:extLst>
          </p:cNvPr>
          <p:cNvSpPr/>
          <p:nvPr/>
        </p:nvSpPr>
        <p:spPr>
          <a:xfrm>
            <a:off x="591360" y="1905466"/>
            <a:ext cx="415498" cy="230832"/>
          </a:xfrm>
          <a:prstGeom prst="rect">
            <a:avLst/>
          </a:prstGeom>
          <a:ln>
            <a:noFill/>
          </a:ln>
        </p:spPr>
        <p:txBody>
          <a:bodyPr wrap="none" anchor="t">
            <a:spAutoFit/>
          </a:bodyPr>
          <a:lstStyle/>
          <a:p>
            <a:r>
              <a:rPr lang="zh-TW" altLang="en-US" sz="9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分享</a:t>
            </a:r>
            <a:endParaRPr lang="zh-TW" altLang="en-US" sz="9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510" name="群組 920">
            <a:extLst>
              <a:ext uri="{FF2B5EF4-FFF2-40B4-BE49-F238E27FC236}">
                <a16:creationId xmlns:a16="http://schemas.microsoft.com/office/drawing/2014/main" id="{9D5FC8A1-9BD3-4EAF-A1C2-D0F77BB003A1}"/>
              </a:ext>
            </a:extLst>
          </p:cNvPr>
          <p:cNvGrpSpPr/>
          <p:nvPr/>
        </p:nvGrpSpPr>
        <p:grpSpPr>
          <a:xfrm>
            <a:off x="1926308" y="2140363"/>
            <a:ext cx="362322" cy="360000"/>
            <a:chOff x="-1905000" y="2294069"/>
            <a:chExt cx="504482" cy="506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6" name="手繪多邊形: 圖案 926">
              <a:extLst>
                <a:ext uri="{FF2B5EF4-FFF2-40B4-BE49-F238E27FC236}">
                  <a16:creationId xmlns:a16="http://schemas.microsoft.com/office/drawing/2014/main" id="{057DACE0-92AD-4D83-B157-4323CEAF32E8}"/>
                </a:ext>
              </a:extLst>
            </p:cNvPr>
            <p:cNvSpPr/>
            <p:nvPr/>
          </p:nvSpPr>
          <p:spPr>
            <a:xfrm>
              <a:off x="-1905000" y="2294069"/>
              <a:ext cx="504482" cy="506032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手繪多邊形: 圖案 927">
              <a:extLst>
                <a:ext uri="{FF2B5EF4-FFF2-40B4-BE49-F238E27FC236}">
                  <a16:creationId xmlns:a16="http://schemas.microsoft.com/office/drawing/2014/main" id="{0391FD0B-D527-4513-B3C7-04F528783AD3}"/>
                </a:ext>
              </a:extLst>
            </p:cNvPr>
            <p:cNvSpPr/>
            <p:nvPr/>
          </p:nvSpPr>
          <p:spPr>
            <a:xfrm>
              <a:off x="-1714559" y="2499657"/>
              <a:ext cx="105707" cy="122915"/>
            </a:xfrm>
            <a:custGeom>
              <a:avLst/>
              <a:gdLst>
                <a:gd name="connsiteX0" fmla="*/ 28467 w 105707"/>
                <a:gd name="connsiteY0" fmla="*/ 0 h 122915"/>
                <a:gd name="connsiteX1" fmla="*/ 79207 w 105707"/>
                <a:gd name="connsiteY1" fmla="*/ 0 h 122915"/>
                <a:gd name="connsiteX2" fmla="*/ 79207 w 105707"/>
                <a:gd name="connsiteY2" fmla="*/ 71315 h 122915"/>
                <a:gd name="connsiteX3" fmla="*/ 107674 w 105707"/>
                <a:gd name="connsiteY3" fmla="*/ 71315 h 122915"/>
                <a:gd name="connsiteX4" fmla="*/ 53837 w 105707"/>
                <a:gd name="connsiteY4" fmla="*/ 125152 h 122915"/>
                <a:gd name="connsiteX5" fmla="*/ 0 w 105707"/>
                <a:gd name="connsiteY5" fmla="*/ 71315 h 122915"/>
                <a:gd name="connsiteX6" fmla="*/ 28467 w 105707"/>
                <a:gd name="connsiteY6" fmla="*/ 71315 h 122915"/>
                <a:gd name="connsiteX7" fmla="*/ 28467 w 105707"/>
                <a:gd name="connsiteY7" fmla="*/ 0 h 12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07" h="122915">
                  <a:moveTo>
                    <a:pt x="28467" y="0"/>
                  </a:moveTo>
                  <a:lnTo>
                    <a:pt x="79207" y="0"/>
                  </a:lnTo>
                  <a:lnTo>
                    <a:pt x="79207" y="71315"/>
                  </a:lnTo>
                  <a:lnTo>
                    <a:pt x="107674" y="71315"/>
                  </a:lnTo>
                  <a:lnTo>
                    <a:pt x="53837" y="125152"/>
                  </a:lnTo>
                  <a:lnTo>
                    <a:pt x="0" y="71315"/>
                  </a:lnTo>
                  <a:lnTo>
                    <a:pt x="28467" y="71315"/>
                  </a:lnTo>
                  <a:lnTo>
                    <a:pt x="28467" y="0"/>
                  </a:ln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手繪多邊形: 圖案 928">
              <a:extLst>
                <a:ext uri="{FF2B5EF4-FFF2-40B4-BE49-F238E27FC236}">
                  <a16:creationId xmlns:a16="http://schemas.microsoft.com/office/drawing/2014/main" id="{157A126D-AA2A-48E8-BDA3-68726AF9D15D}"/>
                </a:ext>
              </a:extLst>
            </p:cNvPr>
            <p:cNvSpPr/>
            <p:nvPr/>
          </p:nvSpPr>
          <p:spPr>
            <a:xfrm>
              <a:off x="-1848905" y="2465904"/>
              <a:ext cx="361371" cy="201095"/>
            </a:xfrm>
            <a:custGeom>
              <a:avLst/>
              <a:gdLst>
                <a:gd name="connsiteX0" fmla="*/ 0 w 361370"/>
                <a:gd name="connsiteY0" fmla="*/ 16790 h 199122"/>
                <a:gd name="connsiteX1" fmla="*/ 0 w 361370"/>
                <a:gd name="connsiteY1" fmla="*/ 181374 h 199122"/>
                <a:gd name="connsiteX2" fmla="*/ 19027 w 361370"/>
                <a:gd name="connsiteY2" fmla="*/ 200401 h 199122"/>
                <a:gd name="connsiteX3" fmla="*/ 342516 w 361370"/>
                <a:gd name="connsiteY3" fmla="*/ 200401 h 199122"/>
                <a:gd name="connsiteX4" fmla="*/ 361543 w 361370"/>
                <a:gd name="connsiteY4" fmla="*/ 181374 h 199122"/>
                <a:gd name="connsiteX5" fmla="*/ 361543 w 361370"/>
                <a:gd name="connsiteY5" fmla="*/ 16790 h 199122"/>
                <a:gd name="connsiteX6" fmla="*/ 344753 w 361370"/>
                <a:gd name="connsiteY6" fmla="*/ 0 h 199122"/>
                <a:gd name="connsiteX7" fmla="*/ 16790 w 361370"/>
                <a:gd name="connsiteY7" fmla="*/ 0 h 199122"/>
                <a:gd name="connsiteX8" fmla="*/ 0 w 361370"/>
                <a:gd name="connsiteY8" fmla="*/ 16790 h 199122"/>
                <a:gd name="connsiteX9" fmla="*/ 130536 w 361370"/>
                <a:gd name="connsiteY9" fmla="*/ 108878 h 199122"/>
                <a:gd name="connsiteX10" fmla="*/ 159003 w 361370"/>
                <a:gd name="connsiteY10" fmla="*/ 108878 h 199122"/>
                <a:gd name="connsiteX11" fmla="*/ 159003 w 361370"/>
                <a:gd name="connsiteY11" fmla="*/ 37588 h 199122"/>
                <a:gd name="connsiteX12" fmla="*/ 209743 w 361370"/>
                <a:gd name="connsiteY12" fmla="*/ 37588 h 199122"/>
                <a:gd name="connsiteX13" fmla="*/ 209743 w 361370"/>
                <a:gd name="connsiteY13" fmla="*/ 108878 h 199122"/>
                <a:gd name="connsiteX14" fmla="*/ 238210 w 361370"/>
                <a:gd name="connsiteY14" fmla="*/ 108878 h 199122"/>
                <a:gd name="connsiteX15" fmla="*/ 184373 w 361370"/>
                <a:gd name="connsiteY15" fmla="*/ 162715 h 19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1370" h="199122">
                  <a:moveTo>
                    <a:pt x="0" y="16790"/>
                  </a:moveTo>
                  <a:lnTo>
                    <a:pt x="0" y="181374"/>
                  </a:lnTo>
                  <a:cubicBezTo>
                    <a:pt x="0" y="191883"/>
                    <a:pt x="8519" y="200401"/>
                    <a:pt x="19027" y="200401"/>
                  </a:cubicBezTo>
                  <a:lnTo>
                    <a:pt x="342516" y="200401"/>
                  </a:lnTo>
                  <a:cubicBezTo>
                    <a:pt x="353018" y="200386"/>
                    <a:pt x="361528" y="191876"/>
                    <a:pt x="361543" y="181374"/>
                  </a:cubicBezTo>
                  <a:lnTo>
                    <a:pt x="361543" y="16790"/>
                  </a:lnTo>
                  <a:cubicBezTo>
                    <a:pt x="361543" y="7517"/>
                    <a:pt x="354026" y="0"/>
                    <a:pt x="344753" y="0"/>
                  </a:cubicBezTo>
                  <a:lnTo>
                    <a:pt x="16790" y="0"/>
                  </a:lnTo>
                  <a:cubicBezTo>
                    <a:pt x="7517" y="0"/>
                    <a:pt x="0" y="7517"/>
                    <a:pt x="0" y="16790"/>
                  </a:cubicBezTo>
                  <a:close/>
                  <a:moveTo>
                    <a:pt x="130536" y="108878"/>
                  </a:moveTo>
                  <a:lnTo>
                    <a:pt x="159003" y="108878"/>
                  </a:lnTo>
                  <a:lnTo>
                    <a:pt x="159003" y="37588"/>
                  </a:lnTo>
                  <a:lnTo>
                    <a:pt x="209743" y="37588"/>
                  </a:lnTo>
                  <a:lnTo>
                    <a:pt x="209743" y="108878"/>
                  </a:lnTo>
                  <a:lnTo>
                    <a:pt x="238210" y="108878"/>
                  </a:lnTo>
                  <a:lnTo>
                    <a:pt x="184373" y="162715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手繪多邊形: 圖案 929">
              <a:extLst>
                <a:ext uri="{FF2B5EF4-FFF2-40B4-BE49-F238E27FC236}">
                  <a16:creationId xmlns:a16="http://schemas.microsoft.com/office/drawing/2014/main" id="{8E1892A9-BCC0-436E-8665-31CB90467D87}"/>
                </a:ext>
              </a:extLst>
            </p:cNvPr>
            <p:cNvSpPr/>
            <p:nvPr/>
          </p:nvSpPr>
          <p:spPr>
            <a:xfrm>
              <a:off x="-1660722" y="2665764"/>
              <a:ext cx="2458" cy="22125"/>
            </a:xfrm>
            <a:custGeom>
              <a:avLst/>
              <a:gdLst>
                <a:gd name="connsiteX0" fmla="*/ 0 w 0"/>
                <a:gd name="connsiteY0" fmla="*/ 0 h 22124"/>
                <a:gd name="connsiteX1" fmla="*/ 0 w 0"/>
                <a:gd name="connsiteY1" fmla="*/ 24067 h 2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2124">
                  <a:moveTo>
                    <a:pt x="0" y="0"/>
                  </a:moveTo>
                  <a:lnTo>
                    <a:pt x="0" y="24067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手繪多邊形: 圖案 930">
              <a:extLst>
                <a:ext uri="{FF2B5EF4-FFF2-40B4-BE49-F238E27FC236}">
                  <a16:creationId xmlns:a16="http://schemas.microsoft.com/office/drawing/2014/main" id="{0DB8B379-77D7-4C15-9D79-AE6FBD718D63}"/>
                </a:ext>
              </a:extLst>
            </p:cNvPr>
            <p:cNvSpPr/>
            <p:nvPr/>
          </p:nvSpPr>
          <p:spPr>
            <a:xfrm>
              <a:off x="-1776238" y="2718053"/>
              <a:ext cx="86041" cy="2458"/>
            </a:xfrm>
            <a:custGeom>
              <a:avLst/>
              <a:gdLst>
                <a:gd name="connsiteX0" fmla="*/ 87294 w 86040"/>
                <a:gd name="connsiteY0" fmla="*/ 0 h 0"/>
                <a:gd name="connsiteX1" fmla="*/ 0 w 8604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040">
                  <a:moveTo>
                    <a:pt x="87294" y="0"/>
                  </a:moveTo>
                  <a:lnTo>
                    <a:pt x="0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手繪多邊形: 圖案 931">
              <a:extLst>
                <a:ext uri="{FF2B5EF4-FFF2-40B4-BE49-F238E27FC236}">
                  <a16:creationId xmlns:a16="http://schemas.microsoft.com/office/drawing/2014/main" id="{1549CB43-179A-4AE6-B97E-BAFBE39B11B8}"/>
                </a:ext>
              </a:extLst>
            </p:cNvPr>
            <p:cNvSpPr/>
            <p:nvPr/>
          </p:nvSpPr>
          <p:spPr>
            <a:xfrm>
              <a:off x="-1632058" y="2718053"/>
              <a:ext cx="86041" cy="2458"/>
            </a:xfrm>
            <a:custGeom>
              <a:avLst/>
              <a:gdLst>
                <a:gd name="connsiteX0" fmla="*/ 87294 w 86040"/>
                <a:gd name="connsiteY0" fmla="*/ 0 h 0"/>
                <a:gd name="connsiteX1" fmla="*/ 0 w 8604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040">
                  <a:moveTo>
                    <a:pt x="87294" y="0"/>
                  </a:moveTo>
                  <a:lnTo>
                    <a:pt x="0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手繪多邊形: 圖案 932">
              <a:extLst>
                <a:ext uri="{FF2B5EF4-FFF2-40B4-BE49-F238E27FC236}">
                  <a16:creationId xmlns:a16="http://schemas.microsoft.com/office/drawing/2014/main" id="{CCC42D03-BB55-4B2C-97A4-6B78D7210E39}"/>
                </a:ext>
              </a:extLst>
            </p:cNvPr>
            <p:cNvSpPr/>
            <p:nvPr/>
          </p:nvSpPr>
          <p:spPr>
            <a:xfrm>
              <a:off x="-1688944" y="2689831"/>
              <a:ext cx="54083" cy="54083"/>
            </a:xfrm>
            <a:custGeom>
              <a:avLst/>
              <a:gdLst>
                <a:gd name="connsiteX0" fmla="*/ 0 w 54082"/>
                <a:gd name="connsiteY0" fmla="*/ 28221 h 54082"/>
                <a:gd name="connsiteX1" fmla="*/ 28221 w 54082"/>
                <a:gd name="connsiteY1" fmla="*/ 0 h 54082"/>
                <a:gd name="connsiteX2" fmla="*/ 56443 w 54082"/>
                <a:gd name="connsiteY2" fmla="*/ 28221 h 54082"/>
                <a:gd name="connsiteX3" fmla="*/ 28221 w 54082"/>
                <a:gd name="connsiteY3" fmla="*/ 56443 h 54082"/>
                <a:gd name="connsiteX4" fmla="*/ 0 w 54082"/>
                <a:gd name="connsiteY4" fmla="*/ 28221 h 5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82" h="54082">
                  <a:moveTo>
                    <a:pt x="0" y="28221"/>
                  </a:moveTo>
                  <a:cubicBezTo>
                    <a:pt x="0" y="12636"/>
                    <a:pt x="12636" y="0"/>
                    <a:pt x="28221" y="0"/>
                  </a:cubicBezTo>
                  <a:cubicBezTo>
                    <a:pt x="43807" y="0"/>
                    <a:pt x="56443" y="12636"/>
                    <a:pt x="56443" y="28221"/>
                  </a:cubicBezTo>
                  <a:cubicBezTo>
                    <a:pt x="56443" y="43807"/>
                    <a:pt x="43807" y="56443"/>
                    <a:pt x="28221" y="56443"/>
                  </a:cubicBezTo>
                  <a:cubicBezTo>
                    <a:pt x="12636" y="56443"/>
                    <a:pt x="0" y="43807"/>
                    <a:pt x="0" y="28221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1" name="群組 921">
            <a:extLst>
              <a:ext uri="{FF2B5EF4-FFF2-40B4-BE49-F238E27FC236}">
                <a16:creationId xmlns:a16="http://schemas.microsoft.com/office/drawing/2014/main" id="{BA01C611-9842-42C1-AD46-8D082FCBE975}"/>
              </a:ext>
            </a:extLst>
          </p:cNvPr>
          <p:cNvGrpSpPr/>
          <p:nvPr/>
        </p:nvGrpSpPr>
        <p:grpSpPr>
          <a:xfrm>
            <a:off x="1969332" y="2199674"/>
            <a:ext cx="259539" cy="72082"/>
            <a:chOff x="-1845095" y="2370595"/>
            <a:chExt cx="361371" cy="108166"/>
          </a:xfrm>
        </p:grpSpPr>
        <p:sp>
          <p:nvSpPr>
            <p:cNvPr id="513" name="手繪多邊形: 圖案 923">
              <a:extLst>
                <a:ext uri="{FF2B5EF4-FFF2-40B4-BE49-F238E27FC236}">
                  <a16:creationId xmlns:a16="http://schemas.microsoft.com/office/drawing/2014/main" id="{457DE664-0CAA-45AF-A6B5-4A5C7B611CF8}"/>
                </a:ext>
              </a:extLst>
            </p:cNvPr>
            <p:cNvSpPr/>
            <p:nvPr/>
          </p:nvSpPr>
          <p:spPr>
            <a:xfrm>
              <a:off x="-1845095" y="2370595"/>
              <a:ext cx="361371" cy="108166"/>
            </a:xfrm>
            <a:custGeom>
              <a:avLst/>
              <a:gdLst>
                <a:gd name="connsiteX0" fmla="*/ 19027 w 361370"/>
                <a:gd name="connsiteY0" fmla="*/ 50543 h 108165"/>
                <a:gd name="connsiteX1" fmla="*/ 170705 w 361370"/>
                <a:gd name="connsiteY1" fmla="*/ 50543 h 108165"/>
                <a:gd name="connsiteX2" fmla="*/ 184152 w 361370"/>
                <a:gd name="connsiteY2" fmla="*/ 44963 h 108165"/>
                <a:gd name="connsiteX3" fmla="*/ 223485 w 361370"/>
                <a:gd name="connsiteY3" fmla="*/ 5630 h 108165"/>
                <a:gd name="connsiteX4" fmla="*/ 237079 w 361370"/>
                <a:gd name="connsiteY4" fmla="*/ 0 h 108165"/>
                <a:gd name="connsiteX5" fmla="*/ 342565 w 361370"/>
                <a:gd name="connsiteY5" fmla="*/ 0 h 108165"/>
                <a:gd name="connsiteX6" fmla="*/ 361592 w 361370"/>
                <a:gd name="connsiteY6" fmla="*/ 19027 h 108165"/>
                <a:gd name="connsiteX7" fmla="*/ 361592 w 361370"/>
                <a:gd name="connsiteY7" fmla="*/ 108289 h 108165"/>
                <a:gd name="connsiteX8" fmla="*/ 344802 w 361370"/>
                <a:gd name="connsiteY8" fmla="*/ 91498 h 108165"/>
                <a:gd name="connsiteX9" fmla="*/ 16790 w 361370"/>
                <a:gd name="connsiteY9" fmla="*/ 91498 h 108165"/>
                <a:gd name="connsiteX10" fmla="*/ 0 w 361370"/>
                <a:gd name="connsiteY10" fmla="*/ 108289 h 108165"/>
                <a:gd name="connsiteX11" fmla="*/ 0 w 361370"/>
                <a:gd name="connsiteY11" fmla="*/ 69570 h 108165"/>
                <a:gd name="connsiteX12" fmla="*/ 18978 w 361370"/>
                <a:gd name="connsiteY12" fmla="*/ 50543 h 108165"/>
                <a:gd name="connsiteX13" fmla="*/ 19027 w 361370"/>
                <a:gd name="connsiteY13" fmla="*/ 50543 h 108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1370" h="108165">
                  <a:moveTo>
                    <a:pt x="19027" y="50543"/>
                  </a:moveTo>
                  <a:lnTo>
                    <a:pt x="170705" y="50543"/>
                  </a:lnTo>
                  <a:cubicBezTo>
                    <a:pt x="175749" y="50539"/>
                    <a:pt x="180587" y="48532"/>
                    <a:pt x="184152" y="44963"/>
                  </a:cubicBezTo>
                  <a:lnTo>
                    <a:pt x="223485" y="5630"/>
                  </a:lnTo>
                  <a:cubicBezTo>
                    <a:pt x="227079" y="2008"/>
                    <a:pt x="231976" y="-20"/>
                    <a:pt x="237079" y="0"/>
                  </a:cubicBezTo>
                  <a:lnTo>
                    <a:pt x="342565" y="0"/>
                  </a:lnTo>
                  <a:cubicBezTo>
                    <a:pt x="353067" y="14"/>
                    <a:pt x="361580" y="8525"/>
                    <a:pt x="361592" y="19027"/>
                  </a:cubicBezTo>
                  <a:lnTo>
                    <a:pt x="361592" y="108289"/>
                  </a:lnTo>
                  <a:cubicBezTo>
                    <a:pt x="361592" y="99016"/>
                    <a:pt x="354075" y="91498"/>
                    <a:pt x="344802" y="91498"/>
                  </a:cubicBezTo>
                  <a:lnTo>
                    <a:pt x="16790" y="91498"/>
                  </a:lnTo>
                  <a:cubicBezTo>
                    <a:pt x="7517" y="91498"/>
                    <a:pt x="0" y="99016"/>
                    <a:pt x="0" y="108289"/>
                  </a:cubicBezTo>
                  <a:lnTo>
                    <a:pt x="0" y="69570"/>
                  </a:lnTo>
                  <a:cubicBezTo>
                    <a:pt x="-14" y="59075"/>
                    <a:pt x="8483" y="50556"/>
                    <a:pt x="18978" y="50543"/>
                  </a:cubicBezTo>
                  <a:cubicBezTo>
                    <a:pt x="18995" y="50543"/>
                    <a:pt x="19011" y="50543"/>
                    <a:pt x="19027" y="50543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手繪多邊形: 圖案 924">
              <a:extLst>
                <a:ext uri="{FF2B5EF4-FFF2-40B4-BE49-F238E27FC236}">
                  <a16:creationId xmlns:a16="http://schemas.microsoft.com/office/drawing/2014/main" id="{C6406DD6-B972-4C6C-AA08-287AA0C0913C}"/>
                </a:ext>
              </a:extLst>
            </p:cNvPr>
            <p:cNvSpPr/>
            <p:nvPr/>
          </p:nvSpPr>
          <p:spPr>
            <a:xfrm>
              <a:off x="-1606885" y="2396703"/>
              <a:ext cx="98332" cy="2458"/>
            </a:xfrm>
            <a:custGeom>
              <a:avLst/>
              <a:gdLst>
                <a:gd name="connsiteX0" fmla="*/ 0 w 98332"/>
                <a:gd name="connsiteY0" fmla="*/ 0 h 0"/>
                <a:gd name="connsiteX1" fmla="*/ 98480 w 9833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332">
                  <a:moveTo>
                    <a:pt x="0" y="0"/>
                  </a:moveTo>
                  <a:lnTo>
                    <a:pt x="98480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手繪多邊形: 圖案 925">
              <a:extLst>
                <a:ext uri="{FF2B5EF4-FFF2-40B4-BE49-F238E27FC236}">
                  <a16:creationId xmlns:a16="http://schemas.microsoft.com/office/drawing/2014/main" id="{9CA19548-BBC9-4FC4-BDA0-64CC15737D85}"/>
                </a:ext>
              </a:extLst>
            </p:cNvPr>
            <p:cNvSpPr/>
            <p:nvPr/>
          </p:nvSpPr>
          <p:spPr>
            <a:xfrm>
              <a:off x="-1633288" y="2422048"/>
              <a:ext cx="122915" cy="2458"/>
            </a:xfrm>
            <a:custGeom>
              <a:avLst/>
              <a:gdLst>
                <a:gd name="connsiteX0" fmla="*/ 0 w 122915"/>
                <a:gd name="connsiteY0" fmla="*/ 0 h 0"/>
                <a:gd name="connsiteX1" fmla="*/ 124882 w 122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915">
                  <a:moveTo>
                    <a:pt x="0" y="0"/>
                  </a:moveTo>
                  <a:lnTo>
                    <a:pt x="124882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4" name="手繪多邊形: 圖案 934">
            <a:extLst>
              <a:ext uri="{FF2B5EF4-FFF2-40B4-BE49-F238E27FC236}">
                <a16:creationId xmlns:a16="http://schemas.microsoft.com/office/drawing/2014/main" id="{85554E20-206B-4F35-B06B-AB6D28A4680F}"/>
              </a:ext>
            </a:extLst>
          </p:cNvPr>
          <p:cNvSpPr/>
          <p:nvPr/>
        </p:nvSpPr>
        <p:spPr>
          <a:xfrm>
            <a:off x="2553528" y="2151846"/>
            <a:ext cx="363620" cy="364736"/>
          </a:xfrm>
          <a:custGeom>
            <a:avLst/>
            <a:gdLst>
              <a:gd name="connsiteX0" fmla="*/ 343795 w 685481"/>
              <a:gd name="connsiteY0" fmla="*/ 687591 h 687590"/>
              <a:gd name="connsiteX1" fmla="*/ 0 w 685481"/>
              <a:gd name="connsiteY1" fmla="*/ 343795 h 687590"/>
              <a:gd name="connsiteX2" fmla="*/ 343795 w 685481"/>
              <a:gd name="connsiteY2" fmla="*/ 0 h 687590"/>
              <a:gd name="connsiteX3" fmla="*/ 687591 w 685481"/>
              <a:gd name="connsiteY3" fmla="*/ 343795 h 687590"/>
              <a:gd name="connsiteX4" fmla="*/ 343795 w 685481"/>
              <a:gd name="connsiteY4" fmla="*/ 687591 h 68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481" h="687590">
                <a:moveTo>
                  <a:pt x="343795" y="687591"/>
                </a:moveTo>
                <a:cubicBezTo>
                  <a:pt x="154223" y="687591"/>
                  <a:pt x="0" y="533347"/>
                  <a:pt x="0" y="343795"/>
                </a:cubicBezTo>
                <a:cubicBezTo>
                  <a:pt x="0" y="154244"/>
                  <a:pt x="154244" y="0"/>
                  <a:pt x="343795" y="0"/>
                </a:cubicBezTo>
                <a:cubicBezTo>
                  <a:pt x="533347" y="0"/>
                  <a:pt x="687591" y="154223"/>
                  <a:pt x="687591" y="343795"/>
                </a:cubicBezTo>
                <a:cubicBezTo>
                  <a:pt x="687591" y="533368"/>
                  <a:pt x="533389" y="687591"/>
                  <a:pt x="343795" y="687591"/>
                </a:cubicBezTo>
                <a:close/>
              </a:path>
            </a:pathLst>
          </a:custGeom>
          <a:gradFill>
            <a:gsLst>
              <a:gs pos="0">
                <a:srgbClr val="FC8123"/>
              </a:gs>
              <a:gs pos="100000">
                <a:srgbClr val="F6B21A"/>
              </a:gs>
            </a:gsLst>
            <a:lin ang="5400000" scaled="1"/>
          </a:gradFill>
          <a:ln w="19050" cap="flat">
            <a:solidFill>
              <a:schemeClr val="bg1">
                <a:lumMod val="95000"/>
              </a:schemeClr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5" name="群組 935">
            <a:extLst>
              <a:ext uri="{FF2B5EF4-FFF2-40B4-BE49-F238E27FC236}">
                <a16:creationId xmlns:a16="http://schemas.microsoft.com/office/drawing/2014/main" id="{EA3724E0-77FA-4D83-9869-0874E70B6E05}"/>
              </a:ext>
            </a:extLst>
          </p:cNvPr>
          <p:cNvGrpSpPr/>
          <p:nvPr/>
        </p:nvGrpSpPr>
        <p:grpSpPr>
          <a:xfrm>
            <a:off x="2607485" y="2202939"/>
            <a:ext cx="268076" cy="276247"/>
            <a:chOff x="-1064332" y="2364953"/>
            <a:chExt cx="371926" cy="383263"/>
          </a:xfrm>
        </p:grpSpPr>
        <p:sp>
          <p:nvSpPr>
            <p:cNvPr id="527" name="手繪多邊形: 圖案 937">
              <a:extLst>
                <a:ext uri="{FF2B5EF4-FFF2-40B4-BE49-F238E27FC236}">
                  <a16:creationId xmlns:a16="http://schemas.microsoft.com/office/drawing/2014/main" id="{60C25D00-50D4-48FB-8E1A-F739DADB115E}"/>
                </a:ext>
              </a:extLst>
            </p:cNvPr>
            <p:cNvSpPr/>
            <p:nvPr/>
          </p:nvSpPr>
          <p:spPr>
            <a:xfrm>
              <a:off x="-1064332" y="2364953"/>
              <a:ext cx="371926" cy="224025"/>
            </a:xfrm>
            <a:custGeom>
              <a:avLst/>
              <a:gdLst>
                <a:gd name="connsiteX0" fmla="*/ 314770 w 371926"/>
                <a:gd name="connsiteY0" fmla="*/ 94988 h 224025"/>
                <a:gd name="connsiteX1" fmla="*/ 314770 w 371926"/>
                <a:gd name="connsiteY1" fmla="*/ 94423 h 224025"/>
                <a:gd name="connsiteX2" fmla="*/ 239278 w 371926"/>
                <a:gd name="connsiteY2" fmla="*/ 18881 h 224025"/>
                <a:gd name="connsiteX3" fmla="*/ 209435 w 371926"/>
                <a:gd name="connsiteY3" fmla="*/ 25018 h 224025"/>
                <a:gd name="connsiteX4" fmla="*/ 82426 w 371926"/>
                <a:gd name="connsiteY4" fmla="*/ 27629 h 224025"/>
                <a:gd name="connsiteX5" fmla="*/ 60142 w 371926"/>
                <a:gd name="connsiteY5" fmla="*/ 111823 h 224025"/>
                <a:gd name="connsiteX6" fmla="*/ 55161 w 371926"/>
                <a:gd name="connsiteY6" fmla="*/ 111562 h 224025"/>
                <a:gd name="connsiteX7" fmla="*/ 11 w 371926"/>
                <a:gd name="connsiteY7" fmla="*/ 168925 h 224025"/>
                <a:gd name="connsiteX8" fmla="*/ 55161 w 371926"/>
                <a:gd name="connsiteY8" fmla="*/ 224074 h 224025"/>
                <a:gd name="connsiteX9" fmla="*/ 147251 w 371926"/>
                <a:gd name="connsiteY9" fmla="*/ 224074 h 224025"/>
                <a:gd name="connsiteX10" fmla="*/ 118550 w 371926"/>
                <a:gd name="connsiteY10" fmla="*/ 114898 h 224025"/>
                <a:gd name="connsiteX11" fmla="*/ 227727 w 371926"/>
                <a:gd name="connsiteY11" fmla="*/ 86196 h 224025"/>
                <a:gd name="connsiteX12" fmla="*/ 256428 w 371926"/>
                <a:gd name="connsiteY12" fmla="*/ 195373 h 224025"/>
                <a:gd name="connsiteX13" fmla="*/ 227727 w 371926"/>
                <a:gd name="connsiteY13" fmla="*/ 224074 h 224025"/>
                <a:gd name="connsiteX14" fmla="*/ 309398 w 371926"/>
                <a:gd name="connsiteY14" fmla="*/ 224074 h 224025"/>
                <a:gd name="connsiteX15" fmla="*/ 373963 w 371926"/>
                <a:gd name="connsiteY15" fmla="*/ 159314 h 224025"/>
                <a:gd name="connsiteX16" fmla="*/ 314857 w 371926"/>
                <a:gd name="connsiteY16" fmla="*/ 94988 h 2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1926" h="224025">
                  <a:moveTo>
                    <a:pt x="314770" y="94988"/>
                  </a:moveTo>
                  <a:cubicBezTo>
                    <a:pt x="314770" y="94792"/>
                    <a:pt x="314770" y="94618"/>
                    <a:pt x="314770" y="94423"/>
                  </a:cubicBezTo>
                  <a:cubicBezTo>
                    <a:pt x="314783" y="52716"/>
                    <a:pt x="280986" y="18895"/>
                    <a:pt x="239278" y="18881"/>
                  </a:cubicBezTo>
                  <a:cubicBezTo>
                    <a:pt x="229016" y="18878"/>
                    <a:pt x="218863" y="20966"/>
                    <a:pt x="209435" y="25018"/>
                  </a:cubicBezTo>
                  <a:cubicBezTo>
                    <a:pt x="173641" y="-9333"/>
                    <a:pt x="116777" y="-8165"/>
                    <a:pt x="82426" y="27629"/>
                  </a:cubicBezTo>
                  <a:cubicBezTo>
                    <a:pt x="60980" y="49975"/>
                    <a:pt x="52558" y="81793"/>
                    <a:pt x="60142" y="111823"/>
                  </a:cubicBezTo>
                  <a:cubicBezTo>
                    <a:pt x="58511" y="111670"/>
                    <a:pt x="56858" y="111562"/>
                    <a:pt x="55161" y="111562"/>
                  </a:cubicBezTo>
                  <a:cubicBezTo>
                    <a:pt x="24092" y="112173"/>
                    <a:pt x="-600" y="137855"/>
                    <a:pt x="11" y="168925"/>
                  </a:cubicBezTo>
                  <a:cubicBezTo>
                    <a:pt x="605" y="199134"/>
                    <a:pt x="24952" y="223481"/>
                    <a:pt x="55161" y="224074"/>
                  </a:cubicBezTo>
                  <a:lnTo>
                    <a:pt x="147251" y="224074"/>
                  </a:lnTo>
                  <a:cubicBezTo>
                    <a:pt x="109177" y="201852"/>
                    <a:pt x="96327" y="152971"/>
                    <a:pt x="118550" y="114898"/>
                  </a:cubicBezTo>
                  <a:cubicBezTo>
                    <a:pt x="140772" y="76824"/>
                    <a:pt x="189653" y="63974"/>
                    <a:pt x="227727" y="86196"/>
                  </a:cubicBezTo>
                  <a:cubicBezTo>
                    <a:pt x="265800" y="108419"/>
                    <a:pt x="278650" y="157300"/>
                    <a:pt x="256428" y="195373"/>
                  </a:cubicBezTo>
                  <a:cubicBezTo>
                    <a:pt x="249494" y="207253"/>
                    <a:pt x="239606" y="217141"/>
                    <a:pt x="227727" y="224074"/>
                  </a:cubicBezTo>
                  <a:lnTo>
                    <a:pt x="309398" y="224074"/>
                  </a:lnTo>
                  <a:cubicBezTo>
                    <a:pt x="345110" y="224020"/>
                    <a:pt x="374018" y="195027"/>
                    <a:pt x="373963" y="159314"/>
                  </a:cubicBezTo>
                  <a:cubicBezTo>
                    <a:pt x="373913" y="125793"/>
                    <a:pt x="348255" y="97869"/>
                    <a:pt x="314857" y="94988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手繪多邊形: 圖案 938">
              <a:extLst>
                <a:ext uri="{FF2B5EF4-FFF2-40B4-BE49-F238E27FC236}">
                  <a16:creationId xmlns:a16="http://schemas.microsoft.com/office/drawing/2014/main" id="{E073E8B3-46B2-44B0-BE6D-B82FAC99BB0F}"/>
                </a:ext>
              </a:extLst>
            </p:cNvPr>
            <p:cNvSpPr/>
            <p:nvPr/>
          </p:nvSpPr>
          <p:spPr>
            <a:xfrm>
              <a:off x="-957101" y="2439932"/>
              <a:ext cx="158776" cy="158775"/>
            </a:xfrm>
            <a:custGeom>
              <a:avLst/>
              <a:gdLst>
                <a:gd name="connsiteX0" fmla="*/ 160037 w 158775"/>
                <a:gd name="connsiteY0" fmla="*/ 80213 h 158775"/>
                <a:gd name="connsiteX1" fmla="*/ 80214 w 158775"/>
                <a:gd name="connsiteY1" fmla="*/ 0 h 158775"/>
                <a:gd name="connsiteX2" fmla="*/ 0 w 158775"/>
                <a:gd name="connsiteY2" fmla="*/ 79824 h 158775"/>
                <a:gd name="connsiteX3" fmla="*/ 79825 w 158775"/>
                <a:gd name="connsiteY3" fmla="*/ 160036 h 158775"/>
                <a:gd name="connsiteX4" fmla="*/ 120408 w 158775"/>
                <a:gd name="connsiteY4" fmla="*/ 149095 h 158775"/>
                <a:gd name="connsiteX5" fmla="*/ 160037 w 158775"/>
                <a:gd name="connsiteY5" fmla="*/ 80213 h 15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775" h="158775">
                  <a:moveTo>
                    <a:pt x="160037" y="80213"/>
                  </a:moveTo>
                  <a:cubicBezTo>
                    <a:pt x="160143" y="36020"/>
                    <a:pt x="124406" y="108"/>
                    <a:pt x="80214" y="0"/>
                  </a:cubicBezTo>
                  <a:cubicBezTo>
                    <a:pt x="36020" y="-107"/>
                    <a:pt x="108" y="35631"/>
                    <a:pt x="0" y="79824"/>
                  </a:cubicBezTo>
                  <a:cubicBezTo>
                    <a:pt x="-107" y="124017"/>
                    <a:pt x="35631" y="159929"/>
                    <a:pt x="79825" y="160036"/>
                  </a:cubicBezTo>
                  <a:cubicBezTo>
                    <a:pt x="94086" y="160070"/>
                    <a:pt x="108098" y="156295"/>
                    <a:pt x="120408" y="149095"/>
                  </a:cubicBezTo>
                  <a:cubicBezTo>
                    <a:pt x="144921" y="134810"/>
                    <a:pt x="160009" y="108586"/>
                    <a:pt x="160037" y="80213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9" name="手繪多邊形: 圖案 939">
              <a:extLst>
                <a:ext uri="{FF2B5EF4-FFF2-40B4-BE49-F238E27FC236}">
                  <a16:creationId xmlns:a16="http://schemas.microsoft.com/office/drawing/2014/main" id="{6F49F958-4BAE-4D89-BC0B-F12EFB55ABF5}"/>
                </a:ext>
              </a:extLst>
            </p:cNvPr>
            <p:cNvSpPr/>
            <p:nvPr/>
          </p:nvSpPr>
          <p:spPr>
            <a:xfrm>
              <a:off x="-867730" y="2466553"/>
              <a:ext cx="43500" cy="65250"/>
            </a:xfrm>
            <a:custGeom>
              <a:avLst/>
              <a:gdLst>
                <a:gd name="connsiteX0" fmla="*/ 43196 w 43500"/>
                <a:gd name="connsiteY0" fmla="*/ 67186 h 65250"/>
                <a:gd name="connsiteX1" fmla="*/ 0 w 43500"/>
                <a:gd name="connsiteY1" fmla="*/ 0 h 6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500" h="65250">
                  <a:moveTo>
                    <a:pt x="43196" y="67186"/>
                  </a:moveTo>
                  <a:cubicBezTo>
                    <a:pt x="49779" y="36712"/>
                    <a:pt x="30457" y="6659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0" name="手繪多邊形: 圖案 940">
              <a:extLst>
                <a:ext uri="{FF2B5EF4-FFF2-40B4-BE49-F238E27FC236}">
                  <a16:creationId xmlns:a16="http://schemas.microsoft.com/office/drawing/2014/main" id="{3C7DC033-961D-4D9F-982D-A6D0635F5D86}"/>
                </a:ext>
              </a:extLst>
            </p:cNvPr>
            <p:cNvSpPr/>
            <p:nvPr/>
          </p:nvSpPr>
          <p:spPr>
            <a:xfrm>
              <a:off x="-883020" y="2599968"/>
              <a:ext cx="10875" cy="26100"/>
            </a:xfrm>
            <a:custGeom>
              <a:avLst/>
              <a:gdLst>
                <a:gd name="connsiteX0" fmla="*/ 0 w 10875"/>
                <a:gd name="connsiteY0" fmla="*/ 0 h 26100"/>
                <a:gd name="connsiteX1" fmla="*/ 12289 w 10875"/>
                <a:gd name="connsiteY1" fmla="*/ 0 h 26100"/>
                <a:gd name="connsiteX2" fmla="*/ 12289 w 10875"/>
                <a:gd name="connsiteY2" fmla="*/ 26448 h 26100"/>
                <a:gd name="connsiteX3" fmla="*/ 0 w 10875"/>
                <a:gd name="connsiteY3" fmla="*/ 26448 h 2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5" h="26100">
                  <a:moveTo>
                    <a:pt x="0" y="0"/>
                  </a:moveTo>
                  <a:lnTo>
                    <a:pt x="12289" y="0"/>
                  </a:lnTo>
                  <a:lnTo>
                    <a:pt x="12289" y="26448"/>
                  </a:lnTo>
                  <a:lnTo>
                    <a:pt x="0" y="26448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1" name="手繪多邊形: 圖案 941">
              <a:extLst>
                <a:ext uri="{FF2B5EF4-FFF2-40B4-BE49-F238E27FC236}">
                  <a16:creationId xmlns:a16="http://schemas.microsoft.com/office/drawing/2014/main" id="{342DAE72-A824-4D08-8967-99C2BA4C9AD8}"/>
                </a:ext>
              </a:extLst>
            </p:cNvPr>
            <p:cNvSpPr/>
            <p:nvPr/>
          </p:nvSpPr>
          <p:spPr>
            <a:xfrm>
              <a:off x="-889176" y="2626416"/>
              <a:ext cx="23925" cy="121800"/>
            </a:xfrm>
            <a:custGeom>
              <a:avLst/>
              <a:gdLst>
                <a:gd name="connsiteX0" fmla="*/ 12289 w 23925"/>
                <a:gd name="connsiteY0" fmla="*/ 123040 h 121800"/>
                <a:gd name="connsiteX1" fmla="*/ 24578 w 23925"/>
                <a:gd name="connsiteY1" fmla="*/ 110773 h 121800"/>
                <a:gd name="connsiteX2" fmla="*/ 24578 w 23925"/>
                <a:gd name="connsiteY2" fmla="*/ 0 h 121800"/>
                <a:gd name="connsiteX3" fmla="*/ 0 w 23925"/>
                <a:gd name="connsiteY3" fmla="*/ 0 h 121800"/>
                <a:gd name="connsiteX4" fmla="*/ 0 w 23925"/>
                <a:gd name="connsiteY4" fmla="*/ 110773 h 121800"/>
                <a:gd name="connsiteX5" fmla="*/ 12289 w 23925"/>
                <a:gd name="connsiteY5" fmla="*/ 123040 h 12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25" h="121800">
                  <a:moveTo>
                    <a:pt x="12289" y="123040"/>
                  </a:moveTo>
                  <a:cubicBezTo>
                    <a:pt x="19068" y="123040"/>
                    <a:pt x="24565" y="117552"/>
                    <a:pt x="24578" y="110773"/>
                  </a:cubicBezTo>
                  <a:lnTo>
                    <a:pt x="24578" y="0"/>
                  </a:lnTo>
                  <a:lnTo>
                    <a:pt x="0" y="0"/>
                  </a:lnTo>
                  <a:lnTo>
                    <a:pt x="0" y="110773"/>
                  </a:lnTo>
                  <a:cubicBezTo>
                    <a:pt x="13" y="117552"/>
                    <a:pt x="5509" y="123040"/>
                    <a:pt x="12289" y="123040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2" name="手繪多邊形: 圖案 942">
              <a:extLst>
                <a:ext uri="{FF2B5EF4-FFF2-40B4-BE49-F238E27FC236}">
                  <a16:creationId xmlns:a16="http://schemas.microsoft.com/office/drawing/2014/main" id="{76C1BF81-12A3-4250-8D2D-36453C5BD156}"/>
                </a:ext>
              </a:extLst>
            </p:cNvPr>
            <p:cNvSpPr/>
            <p:nvPr/>
          </p:nvSpPr>
          <p:spPr>
            <a:xfrm>
              <a:off x="-929631" y="2535827"/>
              <a:ext cx="28275" cy="32625"/>
            </a:xfrm>
            <a:custGeom>
              <a:avLst/>
              <a:gdLst>
                <a:gd name="connsiteX0" fmla="*/ 0 w 28275"/>
                <a:gd name="connsiteY0" fmla="*/ 0 h 32625"/>
                <a:gd name="connsiteX1" fmla="*/ 29493 w 28275"/>
                <a:gd name="connsiteY1" fmla="*/ 34604 h 3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275" h="32625">
                  <a:moveTo>
                    <a:pt x="0" y="0"/>
                  </a:moveTo>
                  <a:cubicBezTo>
                    <a:pt x="4233" y="15327"/>
                    <a:pt x="15031" y="27997"/>
                    <a:pt x="29493" y="34604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4" name="手繪多邊形: 圖案 944">
            <a:extLst>
              <a:ext uri="{FF2B5EF4-FFF2-40B4-BE49-F238E27FC236}">
                <a16:creationId xmlns:a16="http://schemas.microsoft.com/office/drawing/2014/main" id="{BE265B00-9AF3-4400-98EF-AF75D01F4D1E}"/>
              </a:ext>
            </a:extLst>
          </p:cNvPr>
          <p:cNvSpPr/>
          <p:nvPr/>
        </p:nvSpPr>
        <p:spPr>
          <a:xfrm>
            <a:off x="1276730" y="2133052"/>
            <a:ext cx="360000" cy="360000"/>
          </a:xfrm>
          <a:custGeom>
            <a:avLst/>
            <a:gdLst>
              <a:gd name="connsiteX0" fmla="*/ 343795 w 685481"/>
              <a:gd name="connsiteY0" fmla="*/ 687591 h 687590"/>
              <a:gd name="connsiteX1" fmla="*/ 0 w 685481"/>
              <a:gd name="connsiteY1" fmla="*/ 343795 h 687590"/>
              <a:gd name="connsiteX2" fmla="*/ 343795 w 685481"/>
              <a:gd name="connsiteY2" fmla="*/ 0 h 687590"/>
              <a:gd name="connsiteX3" fmla="*/ 687591 w 685481"/>
              <a:gd name="connsiteY3" fmla="*/ 343795 h 687590"/>
              <a:gd name="connsiteX4" fmla="*/ 343795 w 685481"/>
              <a:gd name="connsiteY4" fmla="*/ 687591 h 68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481" h="687590">
                <a:moveTo>
                  <a:pt x="343795" y="687591"/>
                </a:moveTo>
                <a:cubicBezTo>
                  <a:pt x="154223" y="687591"/>
                  <a:pt x="0" y="533347"/>
                  <a:pt x="0" y="343795"/>
                </a:cubicBezTo>
                <a:cubicBezTo>
                  <a:pt x="0" y="154244"/>
                  <a:pt x="154244" y="0"/>
                  <a:pt x="343795" y="0"/>
                </a:cubicBezTo>
                <a:cubicBezTo>
                  <a:pt x="533347" y="0"/>
                  <a:pt x="687591" y="154223"/>
                  <a:pt x="687591" y="343795"/>
                </a:cubicBezTo>
                <a:cubicBezTo>
                  <a:pt x="687591" y="533368"/>
                  <a:pt x="533389" y="687591"/>
                  <a:pt x="343795" y="687591"/>
                </a:cubicBezTo>
                <a:close/>
              </a:path>
            </a:pathLst>
          </a:custGeom>
          <a:gradFill>
            <a:gsLst>
              <a:gs pos="0">
                <a:srgbClr val="FC8123"/>
              </a:gs>
              <a:gs pos="100000">
                <a:srgbClr val="F6B21A"/>
              </a:gs>
            </a:gsLst>
            <a:lin ang="5400000" scaled="1"/>
          </a:gradFill>
          <a:ln w="19050" cap="flat">
            <a:solidFill>
              <a:schemeClr val="bg1">
                <a:lumMod val="95000"/>
              </a:schemeClr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5" name="群組 945">
            <a:extLst>
              <a:ext uri="{FF2B5EF4-FFF2-40B4-BE49-F238E27FC236}">
                <a16:creationId xmlns:a16="http://schemas.microsoft.com/office/drawing/2014/main" id="{2B666ADD-1573-43CC-B8F0-502D634B2B66}"/>
              </a:ext>
            </a:extLst>
          </p:cNvPr>
          <p:cNvGrpSpPr/>
          <p:nvPr/>
        </p:nvGrpSpPr>
        <p:grpSpPr>
          <a:xfrm>
            <a:off x="1349666" y="2219496"/>
            <a:ext cx="226266" cy="181073"/>
            <a:chOff x="-2680757" y="2362182"/>
            <a:chExt cx="450012" cy="361234"/>
          </a:xfrm>
        </p:grpSpPr>
        <p:sp>
          <p:nvSpPr>
            <p:cNvPr id="537" name="手繪多邊形: 圖案 947">
              <a:extLst>
                <a:ext uri="{FF2B5EF4-FFF2-40B4-BE49-F238E27FC236}">
                  <a16:creationId xmlns:a16="http://schemas.microsoft.com/office/drawing/2014/main" id="{5141916F-6602-4A2D-BAE5-297542DC5324}"/>
                </a:ext>
              </a:extLst>
            </p:cNvPr>
            <p:cNvSpPr/>
            <p:nvPr/>
          </p:nvSpPr>
          <p:spPr>
            <a:xfrm>
              <a:off x="-2254225" y="2714202"/>
              <a:ext cx="18368" cy="9184"/>
            </a:xfrm>
            <a:custGeom>
              <a:avLst/>
              <a:gdLst>
                <a:gd name="connsiteX0" fmla="*/ 19654 w 18367"/>
                <a:gd name="connsiteY0" fmla="*/ 0 h 9183"/>
                <a:gd name="connsiteX1" fmla="*/ 0 w 18367"/>
                <a:gd name="connsiteY1" fmla="*/ 10439 h 9183"/>
                <a:gd name="connsiteX2" fmla="*/ 0 w 18367"/>
                <a:gd name="connsiteY2" fmla="*/ 10439 h 9183"/>
                <a:gd name="connsiteX3" fmla="*/ 19654 w 18367"/>
                <a:gd name="connsiteY3" fmla="*/ 0 h 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67" h="9183">
                  <a:moveTo>
                    <a:pt x="19654" y="0"/>
                  </a:moveTo>
                  <a:cubicBezTo>
                    <a:pt x="15248" y="6536"/>
                    <a:pt x="7880" y="10448"/>
                    <a:pt x="0" y="10439"/>
                  </a:cubicBezTo>
                  <a:lnTo>
                    <a:pt x="0" y="10439"/>
                  </a:lnTo>
                  <a:cubicBezTo>
                    <a:pt x="7880" y="10448"/>
                    <a:pt x="15248" y="6536"/>
                    <a:pt x="19654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8" name="手繪多邊形: 圖案 948">
              <a:extLst>
                <a:ext uri="{FF2B5EF4-FFF2-40B4-BE49-F238E27FC236}">
                  <a16:creationId xmlns:a16="http://schemas.microsoft.com/office/drawing/2014/main" id="{0031B156-D4F8-456D-A0C2-2B5F37D9BC48}"/>
                </a:ext>
              </a:extLst>
            </p:cNvPr>
            <p:cNvSpPr/>
            <p:nvPr/>
          </p:nvSpPr>
          <p:spPr>
            <a:xfrm>
              <a:off x="-2680757" y="2362182"/>
              <a:ext cx="450012" cy="361234"/>
            </a:xfrm>
            <a:custGeom>
              <a:avLst/>
              <a:gdLst>
                <a:gd name="connsiteX0" fmla="*/ 0 w 450011"/>
                <a:gd name="connsiteY0" fmla="*/ 20878 h 361233"/>
                <a:gd name="connsiteX1" fmla="*/ 0 w 450011"/>
                <a:gd name="connsiteY1" fmla="*/ 338764 h 361233"/>
                <a:gd name="connsiteX2" fmla="*/ 23695 w 450011"/>
                <a:gd name="connsiteY2" fmla="*/ 362458 h 361233"/>
                <a:gd name="connsiteX3" fmla="*/ 426532 w 450011"/>
                <a:gd name="connsiteY3" fmla="*/ 362458 h 361233"/>
                <a:gd name="connsiteX4" fmla="*/ 450226 w 450011"/>
                <a:gd name="connsiteY4" fmla="*/ 338825 h 361233"/>
                <a:gd name="connsiteX5" fmla="*/ 450226 w 450011"/>
                <a:gd name="connsiteY5" fmla="*/ 338764 h 361233"/>
                <a:gd name="connsiteX6" fmla="*/ 450226 w 450011"/>
                <a:gd name="connsiteY6" fmla="*/ 20878 h 361233"/>
                <a:gd name="connsiteX7" fmla="*/ 429348 w 450011"/>
                <a:gd name="connsiteY7" fmla="*/ 0 h 361233"/>
                <a:gd name="connsiteX8" fmla="*/ 20909 w 450011"/>
                <a:gd name="connsiteY8" fmla="*/ 0 h 361233"/>
                <a:gd name="connsiteX9" fmla="*/ 0 w 450011"/>
                <a:gd name="connsiteY9" fmla="*/ 20847 h 361233"/>
                <a:gd name="connsiteX10" fmla="*/ 0 w 450011"/>
                <a:gd name="connsiteY10" fmla="*/ 20878 h 36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011" h="361233">
                  <a:moveTo>
                    <a:pt x="0" y="20878"/>
                  </a:moveTo>
                  <a:lnTo>
                    <a:pt x="0" y="338764"/>
                  </a:lnTo>
                  <a:cubicBezTo>
                    <a:pt x="17" y="351842"/>
                    <a:pt x="10615" y="362443"/>
                    <a:pt x="23695" y="362458"/>
                  </a:cubicBezTo>
                  <a:lnTo>
                    <a:pt x="426532" y="362458"/>
                  </a:lnTo>
                  <a:cubicBezTo>
                    <a:pt x="439600" y="362477"/>
                    <a:pt x="450208" y="351894"/>
                    <a:pt x="450226" y="338825"/>
                  </a:cubicBezTo>
                  <a:cubicBezTo>
                    <a:pt x="450226" y="338804"/>
                    <a:pt x="450226" y="338785"/>
                    <a:pt x="450226" y="338764"/>
                  </a:cubicBezTo>
                  <a:lnTo>
                    <a:pt x="450226" y="20878"/>
                  </a:lnTo>
                  <a:cubicBezTo>
                    <a:pt x="450226" y="9347"/>
                    <a:pt x="440880" y="0"/>
                    <a:pt x="429348" y="0"/>
                  </a:cubicBezTo>
                  <a:lnTo>
                    <a:pt x="20909" y="0"/>
                  </a:lnTo>
                  <a:cubicBezTo>
                    <a:pt x="9378" y="-17"/>
                    <a:pt x="17" y="9317"/>
                    <a:pt x="0" y="20847"/>
                  </a:cubicBezTo>
                  <a:cubicBezTo>
                    <a:pt x="0" y="20858"/>
                    <a:pt x="0" y="20868"/>
                    <a:pt x="0" y="20878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手繪多邊形: 圖案 949">
              <a:extLst>
                <a:ext uri="{FF2B5EF4-FFF2-40B4-BE49-F238E27FC236}">
                  <a16:creationId xmlns:a16="http://schemas.microsoft.com/office/drawing/2014/main" id="{EE7CFDAC-698E-4C66-8AC8-11EAEE6936AF}"/>
                </a:ext>
              </a:extLst>
            </p:cNvPr>
            <p:cNvSpPr/>
            <p:nvPr/>
          </p:nvSpPr>
          <p:spPr>
            <a:xfrm>
              <a:off x="-2680757" y="2443490"/>
              <a:ext cx="443889" cy="3061"/>
            </a:xfrm>
            <a:custGeom>
              <a:avLst/>
              <a:gdLst>
                <a:gd name="connsiteX0" fmla="*/ 0 w 443889"/>
                <a:gd name="connsiteY0" fmla="*/ 0 h 0"/>
                <a:gd name="connsiteX1" fmla="*/ 446185 w 44388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3889">
                  <a:moveTo>
                    <a:pt x="0" y="0"/>
                  </a:moveTo>
                  <a:lnTo>
                    <a:pt x="446185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手繪多邊形: 圖案 950">
              <a:extLst>
                <a:ext uri="{FF2B5EF4-FFF2-40B4-BE49-F238E27FC236}">
                  <a16:creationId xmlns:a16="http://schemas.microsoft.com/office/drawing/2014/main" id="{06E7F99F-1481-4D87-A211-420C34E37C80}"/>
                </a:ext>
              </a:extLst>
            </p:cNvPr>
            <p:cNvSpPr/>
            <p:nvPr/>
          </p:nvSpPr>
          <p:spPr>
            <a:xfrm>
              <a:off x="-2593939" y="2504594"/>
              <a:ext cx="272456" cy="153065"/>
            </a:xfrm>
            <a:custGeom>
              <a:avLst/>
              <a:gdLst>
                <a:gd name="connsiteX0" fmla="*/ 267711 w 272456"/>
                <a:gd name="connsiteY0" fmla="*/ 61471 h 153065"/>
                <a:gd name="connsiteX1" fmla="*/ 129708 w 272456"/>
                <a:gd name="connsiteY1" fmla="*/ 31 h 153065"/>
                <a:gd name="connsiteX2" fmla="*/ 0 w 272456"/>
                <a:gd name="connsiteY2" fmla="*/ 75155 h 153065"/>
                <a:gd name="connsiteX3" fmla="*/ 135126 w 272456"/>
                <a:gd name="connsiteY3" fmla="*/ 153984 h 153065"/>
                <a:gd name="connsiteX4" fmla="*/ 272579 w 272456"/>
                <a:gd name="connsiteY4" fmla="*/ 92911 h 15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56" h="153065">
                  <a:moveTo>
                    <a:pt x="267711" y="61471"/>
                  </a:moveTo>
                  <a:cubicBezTo>
                    <a:pt x="267711" y="61471"/>
                    <a:pt x="234465" y="-1592"/>
                    <a:pt x="129708" y="31"/>
                  </a:cubicBezTo>
                  <a:cubicBezTo>
                    <a:pt x="85074" y="735"/>
                    <a:pt x="32848" y="19868"/>
                    <a:pt x="0" y="75155"/>
                  </a:cubicBezTo>
                  <a:cubicBezTo>
                    <a:pt x="0" y="75155"/>
                    <a:pt x="40899" y="153984"/>
                    <a:pt x="135126" y="153984"/>
                  </a:cubicBezTo>
                  <a:cubicBezTo>
                    <a:pt x="135126" y="153984"/>
                    <a:pt x="242272" y="160106"/>
                    <a:pt x="272579" y="92911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1" name="手繪多邊形: 圖案 951">
              <a:extLst>
                <a:ext uri="{FF2B5EF4-FFF2-40B4-BE49-F238E27FC236}">
                  <a16:creationId xmlns:a16="http://schemas.microsoft.com/office/drawing/2014/main" id="{A5F52271-58DA-4BC1-9FA4-8C1B910DD5FE}"/>
                </a:ext>
              </a:extLst>
            </p:cNvPr>
            <p:cNvSpPr/>
            <p:nvPr/>
          </p:nvSpPr>
          <p:spPr>
            <a:xfrm>
              <a:off x="-2510395" y="2524033"/>
              <a:ext cx="110207" cy="110207"/>
            </a:xfrm>
            <a:custGeom>
              <a:avLst/>
              <a:gdLst>
                <a:gd name="connsiteX0" fmla="*/ 111432 w 110207"/>
                <a:gd name="connsiteY0" fmla="*/ 55716 h 110206"/>
                <a:gd name="connsiteX1" fmla="*/ 55716 w 110207"/>
                <a:gd name="connsiteY1" fmla="*/ 111431 h 110206"/>
                <a:gd name="connsiteX2" fmla="*/ 0 w 110207"/>
                <a:gd name="connsiteY2" fmla="*/ 55716 h 110206"/>
                <a:gd name="connsiteX3" fmla="*/ 55716 w 110207"/>
                <a:gd name="connsiteY3" fmla="*/ 0 h 110206"/>
                <a:gd name="connsiteX4" fmla="*/ 111432 w 110207"/>
                <a:gd name="connsiteY4" fmla="*/ 55716 h 11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207" h="110206">
                  <a:moveTo>
                    <a:pt x="111432" y="55716"/>
                  </a:moveTo>
                  <a:cubicBezTo>
                    <a:pt x="111432" y="86487"/>
                    <a:pt x="86487" y="111431"/>
                    <a:pt x="55716" y="111431"/>
                  </a:cubicBezTo>
                  <a:cubicBezTo>
                    <a:pt x="24945" y="111431"/>
                    <a:pt x="0" y="86487"/>
                    <a:pt x="0" y="55716"/>
                  </a:cubicBezTo>
                  <a:cubicBezTo>
                    <a:pt x="0" y="24945"/>
                    <a:pt x="24945" y="0"/>
                    <a:pt x="55716" y="0"/>
                  </a:cubicBezTo>
                  <a:cubicBezTo>
                    <a:pt x="86487" y="0"/>
                    <a:pt x="111432" y="24945"/>
                    <a:pt x="111432" y="55716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手繪多邊形: 圖案 952">
              <a:extLst>
                <a:ext uri="{FF2B5EF4-FFF2-40B4-BE49-F238E27FC236}">
                  <a16:creationId xmlns:a16="http://schemas.microsoft.com/office/drawing/2014/main" id="{D520254A-7CFC-455A-B926-3B1C174343AE}"/>
                </a:ext>
              </a:extLst>
            </p:cNvPr>
            <p:cNvSpPr/>
            <p:nvPr/>
          </p:nvSpPr>
          <p:spPr>
            <a:xfrm>
              <a:off x="-2373096" y="2386642"/>
              <a:ext cx="30613" cy="30613"/>
            </a:xfrm>
            <a:custGeom>
              <a:avLst/>
              <a:gdLst>
                <a:gd name="connsiteX0" fmla="*/ 31776 w 30613"/>
                <a:gd name="connsiteY0" fmla="*/ 15888 h 30613"/>
                <a:gd name="connsiteX1" fmla="*/ 15888 w 30613"/>
                <a:gd name="connsiteY1" fmla="*/ 31776 h 30613"/>
                <a:gd name="connsiteX2" fmla="*/ 0 w 30613"/>
                <a:gd name="connsiteY2" fmla="*/ 15888 h 30613"/>
                <a:gd name="connsiteX3" fmla="*/ 15888 w 30613"/>
                <a:gd name="connsiteY3" fmla="*/ 0 h 30613"/>
                <a:gd name="connsiteX4" fmla="*/ 31776 w 30613"/>
                <a:gd name="connsiteY4" fmla="*/ 15888 h 3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13" h="30613">
                  <a:moveTo>
                    <a:pt x="31776" y="15888"/>
                  </a:moveTo>
                  <a:cubicBezTo>
                    <a:pt x="31776" y="24663"/>
                    <a:pt x="24663" y="31776"/>
                    <a:pt x="15888" y="31776"/>
                  </a:cubicBezTo>
                  <a:cubicBezTo>
                    <a:pt x="7113" y="31776"/>
                    <a:pt x="0" y="24663"/>
                    <a:pt x="0" y="15888"/>
                  </a:cubicBezTo>
                  <a:cubicBezTo>
                    <a:pt x="0" y="7113"/>
                    <a:pt x="7113" y="0"/>
                    <a:pt x="15888" y="0"/>
                  </a:cubicBezTo>
                  <a:cubicBezTo>
                    <a:pt x="24663" y="0"/>
                    <a:pt x="31776" y="7113"/>
                    <a:pt x="31776" y="1588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3" name="手繪多邊形: 圖案 953">
              <a:extLst>
                <a:ext uri="{FF2B5EF4-FFF2-40B4-BE49-F238E27FC236}">
                  <a16:creationId xmlns:a16="http://schemas.microsoft.com/office/drawing/2014/main" id="{D558A63F-9FE5-4954-BD49-5A6DCFA28A38}"/>
                </a:ext>
              </a:extLst>
            </p:cNvPr>
            <p:cNvSpPr/>
            <p:nvPr/>
          </p:nvSpPr>
          <p:spPr>
            <a:xfrm>
              <a:off x="-2425291" y="2386642"/>
              <a:ext cx="30613" cy="30613"/>
            </a:xfrm>
            <a:custGeom>
              <a:avLst/>
              <a:gdLst>
                <a:gd name="connsiteX0" fmla="*/ 31776 w 30613"/>
                <a:gd name="connsiteY0" fmla="*/ 15888 h 30613"/>
                <a:gd name="connsiteX1" fmla="*/ 15888 w 30613"/>
                <a:gd name="connsiteY1" fmla="*/ 31776 h 30613"/>
                <a:gd name="connsiteX2" fmla="*/ 0 w 30613"/>
                <a:gd name="connsiteY2" fmla="*/ 15888 h 30613"/>
                <a:gd name="connsiteX3" fmla="*/ 15888 w 30613"/>
                <a:gd name="connsiteY3" fmla="*/ 0 h 30613"/>
                <a:gd name="connsiteX4" fmla="*/ 31776 w 30613"/>
                <a:gd name="connsiteY4" fmla="*/ 15888 h 3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13" h="30613">
                  <a:moveTo>
                    <a:pt x="31776" y="15888"/>
                  </a:moveTo>
                  <a:cubicBezTo>
                    <a:pt x="31776" y="24663"/>
                    <a:pt x="24663" y="31776"/>
                    <a:pt x="15888" y="31776"/>
                  </a:cubicBezTo>
                  <a:cubicBezTo>
                    <a:pt x="7113" y="31776"/>
                    <a:pt x="0" y="24663"/>
                    <a:pt x="0" y="15888"/>
                  </a:cubicBezTo>
                  <a:cubicBezTo>
                    <a:pt x="0" y="7113"/>
                    <a:pt x="7113" y="0"/>
                    <a:pt x="15888" y="0"/>
                  </a:cubicBezTo>
                  <a:cubicBezTo>
                    <a:pt x="24663" y="0"/>
                    <a:pt x="31776" y="7113"/>
                    <a:pt x="31776" y="1588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4" name="手繪多邊形: 圖案 954">
              <a:extLst>
                <a:ext uri="{FF2B5EF4-FFF2-40B4-BE49-F238E27FC236}">
                  <a16:creationId xmlns:a16="http://schemas.microsoft.com/office/drawing/2014/main" id="{7EBB8E5C-3AAA-4F4C-B2CD-9BE33FD2C52D}"/>
                </a:ext>
              </a:extLst>
            </p:cNvPr>
            <p:cNvSpPr/>
            <p:nvPr/>
          </p:nvSpPr>
          <p:spPr>
            <a:xfrm>
              <a:off x="-2321360" y="2386642"/>
              <a:ext cx="30613" cy="30613"/>
            </a:xfrm>
            <a:custGeom>
              <a:avLst/>
              <a:gdLst>
                <a:gd name="connsiteX0" fmla="*/ 31776 w 30613"/>
                <a:gd name="connsiteY0" fmla="*/ 15888 h 30613"/>
                <a:gd name="connsiteX1" fmla="*/ 15888 w 30613"/>
                <a:gd name="connsiteY1" fmla="*/ 31776 h 30613"/>
                <a:gd name="connsiteX2" fmla="*/ 0 w 30613"/>
                <a:gd name="connsiteY2" fmla="*/ 15888 h 30613"/>
                <a:gd name="connsiteX3" fmla="*/ 15888 w 30613"/>
                <a:gd name="connsiteY3" fmla="*/ 0 h 30613"/>
                <a:gd name="connsiteX4" fmla="*/ 31776 w 30613"/>
                <a:gd name="connsiteY4" fmla="*/ 15888 h 3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13" h="30613">
                  <a:moveTo>
                    <a:pt x="31776" y="15888"/>
                  </a:moveTo>
                  <a:cubicBezTo>
                    <a:pt x="31776" y="24663"/>
                    <a:pt x="24663" y="31776"/>
                    <a:pt x="15888" y="31776"/>
                  </a:cubicBezTo>
                  <a:cubicBezTo>
                    <a:pt x="7113" y="31776"/>
                    <a:pt x="0" y="24663"/>
                    <a:pt x="0" y="15888"/>
                  </a:cubicBezTo>
                  <a:cubicBezTo>
                    <a:pt x="0" y="7113"/>
                    <a:pt x="7113" y="0"/>
                    <a:pt x="15888" y="0"/>
                  </a:cubicBezTo>
                  <a:cubicBezTo>
                    <a:pt x="24663" y="0"/>
                    <a:pt x="31776" y="7113"/>
                    <a:pt x="31776" y="15888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6" name="手繪多邊形: 圖案 956">
            <a:extLst>
              <a:ext uri="{FF2B5EF4-FFF2-40B4-BE49-F238E27FC236}">
                <a16:creationId xmlns:a16="http://schemas.microsoft.com/office/drawing/2014/main" id="{7A03E8D5-D355-43E3-A410-950A72314697}"/>
              </a:ext>
            </a:extLst>
          </p:cNvPr>
          <p:cNvSpPr/>
          <p:nvPr/>
        </p:nvSpPr>
        <p:spPr>
          <a:xfrm>
            <a:off x="620109" y="2133052"/>
            <a:ext cx="360000" cy="360000"/>
          </a:xfrm>
          <a:custGeom>
            <a:avLst/>
            <a:gdLst>
              <a:gd name="connsiteX0" fmla="*/ 343795 w 685481"/>
              <a:gd name="connsiteY0" fmla="*/ 687591 h 687590"/>
              <a:gd name="connsiteX1" fmla="*/ 0 w 685481"/>
              <a:gd name="connsiteY1" fmla="*/ 343795 h 687590"/>
              <a:gd name="connsiteX2" fmla="*/ 343795 w 685481"/>
              <a:gd name="connsiteY2" fmla="*/ 0 h 687590"/>
              <a:gd name="connsiteX3" fmla="*/ 687591 w 685481"/>
              <a:gd name="connsiteY3" fmla="*/ 343795 h 687590"/>
              <a:gd name="connsiteX4" fmla="*/ 343795 w 685481"/>
              <a:gd name="connsiteY4" fmla="*/ 687591 h 68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481" h="687590">
                <a:moveTo>
                  <a:pt x="343795" y="687591"/>
                </a:moveTo>
                <a:cubicBezTo>
                  <a:pt x="154223" y="687591"/>
                  <a:pt x="0" y="533347"/>
                  <a:pt x="0" y="343795"/>
                </a:cubicBezTo>
                <a:cubicBezTo>
                  <a:pt x="0" y="154244"/>
                  <a:pt x="154244" y="0"/>
                  <a:pt x="343795" y="0"/>
                </a:cubicBezTo>
                <a:cubicBezTo>
                  <a:pt x="533347" y="0"/>
                  <a:pt x="687591" y="154223"/>
                  <a:pt x="687591" y="343795"/>
                </a:cubicBezTo>
                <a:cubicBezTo>
                  <a:pt x="687591" y="533368"/>
                  <a:pt x="533389" y="687591"/>
                  <a:pt x="343795" y="687591"/>
                </a:cubicBezTo>
                <a:close/>
              </a:path>
            </a:pathLst>
          </a:custGeom>
          <a:gradFill>
            <a:gsLst>
              <a:gs pos="0">
                <a:srgbClr val="FC8123"/>
              </a:gs>
              <a:gs pos="100000">
                <a:srgbClr val="F6B21A"/>
              </a:gs>
            </a:gsLst>
            <a:lin ang="5400000" scaled="1"/>
          </a:gradFill>
          <a:ln w="19050" cap="flat">
            <a:solidFill>
              <a:schemeClr val="bg1">
                <a:lumMod val="95000"/>
              </a:schemeClr>
            </a:soli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7" name="群組 957">
            <a:extLst>
              <a:ext uri="{FF2B5EF4-FFF2-40B4-BE49-F238E27FC236}">
                <a16:creationId xmlns:a16="http://schemas.microsoft.com/office/drawing/2014/main" id="{A04FA15D-9C7A-4BE9-8772-BA2BB84A8111}"/>
              </a:ext>
            </a:extLst>
          </p:cNvPr>
          <p:cNvGrpSpPr/>
          <p:nvPr/>
        </p:nvGrpSpPr>
        <p:grpSpPr>
          <a:xfrm>
            <a:off x="683579" y="2214679"/>
            <a:ext cx="250462" cy="192786"/>
            <a:chOff x="-3265154" y="2325373"/>
            <a:chExt cx="498167" cy="384622"/>
          </a:xfrm>
        </p:grpSpPr>
        <p:sp>
          <p:nvSpPr>
            <p:cNvPr id="549" name="手繪多邊形: 圖案 959">
              <a:extLst>
                <a:ext uri="{FF2B5EF4-FFF2-40B4-BE49-F238E27FC236}">
                  <a16:creationId xmlns:a16="http://schemas.microsoft.com/office/drawing/2014/main" id="{ADFAC483-099F-4454-A53D-1DEBE823AF8E}"/>
                </a:ext>
              </a:extLst>
            </p:cNvPr>
            <p:cNvSpPr/>
            <p:nvPr/>
          </p:nvSpPr>
          <p:spPr>
            <a:xfrm>
              <a:off x="-3181947" y="2370803"/>
              <a:ext cx="6123" cy="6123"/>
            </a:xfrm>
            <a:custGeom>
              <a:avLst/>
              <a:gdLst>
                <a:gd name="connsiteX0" fmla="*/ 0 w 6122"/>
                <a:gd name="connsiteY0" fmla="*/ 0 h 6122"/>
                <a:gd name="connsiteX1" fmla="*/ 7837 w 6122"/>
                <a:gd name="connsiteY1" fmla="*/ 0 h 6122"/>
                <a:gd name="connsiteX2" fmla="*/ 7837 w 6122"/>
                <a:gd name="connsiteY2" fmla="*/ 7837 h 6122"/>
                <a:gd name="connsiteX3" fmla="*/ 0 w 6122"/>
                <a:gd name="connsiteY3" fmla="*/ 7837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2" h="6122">
                  <a:moveTo>
                    <a:pt x="0" y="0"/>
                  </a:moveTo>
                  <a:lnTo>
                    <a:pt x="7837" y="0"/>
                  </a:lnTo>
                  <a:lnTo>
                    <a:pt x="7837" y="7837"/>
                  </a:lnTo>
                  <a:lnTo>
                    <a:pt x="0" y="783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0" name="手繪多邊形: 圖案 960">
              <a:extLst>
                <a:ext uri="{FF2B5EF4-FFF2-40B4-BE49-F238E27FC236}">
                  <a16:creationId xmlns:a16="http://schemas.microsoft.com/office/drawing/2014/main" id="{59B5B762-6C75-4CCA-BCA3-A42F1100ADB5}"/>
                </a:ext>
              </a:extLst>
            </p:cNvPr>
            <p:cNvSpPr/>
            <p:nvPr/>
          </p:nvSpPr>
          <p:spPr>
            <a:xfrm>
              <a:off x="-3227163" y="2370803"/>
              <a:ext cx="6123" cy="6123"/>
            </a:xfrm>
            <a:custGeom>
              <a:avLst/>
              <a:gdLst>
                <a:gd name="connsiteX0" fmla="*/ 0 w 6122"/>
                <a:gd name="connsiteY0" fmla="*/ 0 h 6122"/>
                <a:gd name="connsiteX1" fmla="*/ 7837 w 6122"/>
                <a:gd name="connsiteY1" fmla="*/ 0 h 6122"/>
                <a:gd name="connsiteX2" fmla="*/ 7837 w 6122"/>
                <a:gd name="connsiteY2" fmla="*/ 7837 h 6122"/>
                <a:gd name="connsiteX3" fmla="*/ 0 w 6122"/>
                <a:gd name="connsiteY3" fmla="*/ 7837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2" h="6122">
                  <a:moveTo>
                    <a:pt x="0" y="0"/>
                  </a:moveTo>
                  <a:lnTo>
                    <a:pt x="7837" y="0"/>
                  </a:lnTo>
                  <a:lnTo>
                    <a:pt x="7837" y="7837"/>
                  </a:lnTo>
                  <a:lnTo>
                    <a:pt x="0" y="783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1" name="手繪多邊形: 圖案 961">
              <a:extLst>
                <a:ext uri="{FF2B5EF4-FFF2-40B4-BE49-F238E27FC236}">
                  <a16:creationId xmlns:a16="http://schemas.microsoft.com/office/drawing/2014/main" id="{71AFF185-637C-4C6F-A521-EBC782DE918B}"/>
                </a:ext>
              </a:extLst>
            </p:cNvPr>
            <p:cNvSpPr/>
            <p:nvPr/>
          </p:nvSpPr>
          <p:spPr>
            <a:xfrm>
              <a:off x="-3136732" y="2370803"/>
              <a:ext cx="6123" cy="6123"/>
            </a:xfrm>
            <a:custGeom>
              <a:avLst/>
              <a:gdLst>
                <a:gd name="connsiteX0" fmla="*/ 0 w 6122"/>
                <a:gd name="connsiteY0" fmla="*/ 0 h 6122"/>
                <a:gd name="connsiteX1" fmla="*/ 7837 w 6122"/>
                <a:gd name="connsiteY1" fmla="*/ 0 h 6122"/>
                <a:gd name="connsiteX2" fmla="*/ 7837 w 6122"/>
                <a:gd name="connsiteY2" fmla="*/ 7837 h 6122"/>
                <a:gd name="connsiteX3" fmla="*/ 0 w 6122"/>
                <a:gd name="connsiteY3" fmla="*/ 7837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2" h="6122">
                  <a:moveTo>
                    <a:pt x="0" y="0"/>
                  </a:moveTo>
                  <a:lnTo>
                    <a:pt x="7837" y="0"/>
                  </a:lnTo>
                  <a:lnTo>
                    <a:pt x="7837" y="7837"/>
                  </a:lnTo>
                  <a:lnTo>
                    <a:pt x="0" y="783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2" name="手繪多邊形: 圖案 962">
              <a:extLst>
                <a:ext uri="{FF2B5EF4-FFF2-40B4-BE49-F238E27FC236}">
                  <a16:creationId xmlns:a16="http://schemas.microsoft.com/office/drawing/2014/main" id="{0D8B1693-1064-458D-8B82-FEF01092CDE3}"/>
                </a:ext>
              </a:extLst>
            </p:cNvPr>
            <p:cNvSpPr/>
            <p:nvPr/>
          </p:nvSpPr>
          <p:spPr>
            <a:xfrm>
              <a:off x="-3265154" y="2325373"/>
              <a:ext cx="446951" cy="382663"/>
            </a:xfrm>
            <a:custGeom>
              <a:avLst/>
              <a:gdLst>
                <a:gd name="connsiteX0" fmla="*/ 51063 w 446951"/>
                <a:gd name="connsiteY0" fmla="*/ 359673 h 382663"/>
                <a:gd name="connsiteX1" fmla="*/ 51063 w 446951"/>
                <a:gd name="connsiteY1" fmla="*/ 109105 h 382663"/>
                <a:gd name="connsiteX2" fmla="*/ 447563 w 446951"/>
                <a:gd name="connsiteY2" fmla="*/ 109105 h 382663"/>
                <a:gd name="connsiteX3" fmla="*/ 447563 w 446951"/>
                <a:gd name="connsiteY3" fmla="*/ 76073 h 382663"/>
                <a:gd name="connsiteX4" fmla="*/ 424206 w 446951"/>
                <a:gd name="connsiteY4" fmla="*/ 52532 h 382663"/>
                <a:gd name="connsiteX5" fmla="*/ 424114 w 446951"/>
                <a:gd name="connsiteY5" fmla="*/ 52532 h 382663"/>
                <a:gd name="connsiteX6" fmla="*/ 206455 w 446951"/>
                <a:gd name="connsiteY6" fmla="*/ 52532 h 382663"/>
                <a:gd name="connsiteX7" fmla="*/ 198005 w 446951"/>
                <a:gd name="connsiteY7" fmla="*/ 49073 h 382663"/>
                <a:gd name="connsiteX8" fmla="*/ 152269 w 446951"/>
                <a:gd name="connsiteY8" fmla="*/ 3551 h 382663"/>
                <a:gd name="connsiteX9" fmla="*/ 143698 w 446951"/>
                <a:gd name="connsiteY9" fmla="*/ 0 h 382663"/>
                <a:gd name="connsiteX10" fmla="*/ 12245 w 446951"/>
                <a:gd name="connsiteY10" fmla="*/ 0 h 382663"/>
                <a:gd name="connsiteX11" fmla="*/ 0 w 446951"/>
                <a:gd name="connsiteY11" fmla="*/ 12245 h 382663"/>
                <a:gd name="connsiteX12" fmla="*/ 0 w 446951"/>
                <a:gd name="connsiteY12" fmla="*/ 361724 h 382663"/>
                <a:gd name="connsiteX13" fmla="*/ 23511 w 446951"/>
                <a:gd name="connsiteY13" fmla="*/ 385112 h 382663"/>
                <a:gd name="connsiteX14" fmla="*/ 25501 w 446951"/>
                <a:gd name="connsiteY14" fmla="*/ 385112 h 382663"/>
                <a:gd name="connsiteX15" fmla="*/ 51062 w 446951"/>
                <a:gd name="connsiteY15" fmla="*/ 359795 h 382663"/>
                <a:gd name="connsiteX16" fmla="*/ 51063 w 446951"/>
                <a:gd name="connsiteY16" fmla="*/ 359673 h 38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6951" h="382663">
                  <a:moveTo>
                    <a:pt x="51063" y="359673"/>
                  </a:moveTo>
                  <a:lnTo>
                    <a:pt x="51063" y="109105"/>
                  </a:lnTo>
                  <a:lnTo>
                    <a:pt x="447563" y="109105"/>
                  </a:lnTo>
                  <a:lnTo>
                    <a:pt x="447563" y="76073"/>
                  </a:lnTo>
                  <a:cubicBezTo>
                    <a:pt x="447615" y="63123"/>
                    <a:pt x="437158" y="52583"/>
                    <a:pt x="424206" y="52532"/>
                  </a:cubicBezTo>
                  <a:cubicBezTo>
                    <a:pt x="424175" y="52532"/>
                    <a:pt x="424144" y="52532"/>
                    <a:pt x="424114" y="52532"/>
                  </a:cubicBezTo>
                  <a:lnTo>
                    <a:pt x="206455" y="52532"/>
                  </a:lnTo>
                  <a:cubicBezTo>
                    <a:pt x="203298" y="52511"/>
                    <a:pt x="200270" y="51272"/>
                    <a:pt x="198005" y="49073"/>
                  </a:cubicBezTo>
                  <a:lnTo>
                    <a:pt x="152269" y="3551"/>
                  </a:lnTo>
                  <a:cubicBezTo>
                    <a:pt x="149989" y="1289"/>
                    <a:pt x="146910" y="13"/>
                    <a:pt x="143698" y="0"/>
                  </a:cubicBezTo>
                  <a:lnTo>
                    <a:pt x="12245" y="0"/>
                  </a:lnTo>
                  <a:cubicBezTo>
                    <a:pt x="5483" y="0"/>
                    <a:pt x="0" y="5482"/>
                    <a:pt x="0" y="12245"/>
                  </a:cubicBezTo>
                  <a:lnTo>
                    <a:pt x="0" y="361724"/>
                  </a:lnTo>
                  <a:cubicBezTo>
                    <a:pt x="34" y="374673"/>
                    <a:pt x="10560" y="385146"/>
                    <a:pt x="23511" y="385112"/>
                  </a:cubicBezTo>
                  <a:lnTo>
                    <a:pt x="25501" y="385112"/>
                  </a:lnTo>
                  <a:cubicBezTo>
                    <a:pt x="39550" y="385180"/>
                    <a:pt x="50995" y="373847"/>
                    <a:pt x="51062" y="359795"/>
                  </a:cubicBezTo>
                  <a:cubicBezTo>
                    <a:pt x="51063" y="359755"/>
                    <a:pt x="51063" y="359713"/>
                    <a:pt x="51063" y="359673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" name="手繪多邊形: 圖案 963">
              <a:extLst>
                <a:ext uri="{FF2B5EF4-FFF2-40B4-BE49-F238E27FC236}">
                  <a16:creationId xmlns:a16="http://schemas.microsoft.com/office/drawing/2014/main" id="{FA812EAA-D125-461C-B8AB-E93C11331EA8}"/>
                </a:ext>
              </a:extLst>
            </p:cNvPr>
            <p:cNvSpPr/>
            <p:nvPr/>
          </p:nvSpPr>
          <p:spPr>
            <a:xfrm>
              <a:off x="-3087001" y="2552552"/>
              <a:ext cx="48981" cy="48981"/>
            </a:xfrm>
            <a:custGeom>
              <a:avLst/>
              <a:gdLst>
                <a:gd name="connsiteX0" fmla="*/ 25975 w 48980"/>
                <a:gd name="connsiteY0" fmla="*/ 1 h 48980"/>
                <a:gd name="connsiteX1" fmla="*/ 1 w 48980"/>
                <a:gd name="connsiteY1" fmla="*/ 25639 h 48980"/>
                <a:gd name="connsiteX2" fmla="*/ 25639 w 48980"/>
                <a:gd name="connsiteY2" fmla="*/ 51614 h 48980"/>
                <a:gd name="connsiteX3" fmla="*/ 48200 w 48980"/>
                <a:gd name="connsiteY3" fmla="*/ 38634 h 48980"/>
                <a:gd name="connsiteX4" fmla="*/ 38633 w 48980"/>
                <a:gd name="connsiteY4" fmla="*/ 3414 h 48980"/>
                <a:gd name="connsiteX5" fmla="*/ 25975 w 48980"/>
                <a:gd name="connsiteY5" fmla="*/ 1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0" h="48980">
                  <a:moveTo>
                    <a:pt x="25975" y="1"/>
                  </a:moveTo>
                  <a:cubicBezTo>
                    <a:pt x="11722" y="-91"/>
                    <a:pt x="93" y="11386"/>
                    <a:pt x="1" y="25639"/>
                  </a:cubicBezTo>
                  <a:cubicBezTo>
                    <a:pt x="-92" y="39892"/>
                    <a:pt x="11386" y="51519"/>
                    <a:pt x="25639" y="51614"/>
                  </a:cubicBezTo>
                  <a:cubicBezTo>
                    <a:pt x="34951" y="51672"/>
                    <a:pt x="43571" y="46713"/>
                    <a:pt x="48200" y="38634"/>
                  </a:cubicBezTo>
                  <a:cubicBezTo>
                    <a:pt x="55284" y="26267"/>
                    <a:pt x="51001" y="10498"/>
                    <a:pt x="38633" y="3414"/>
                  </a:cubicBezTo>
                  <a:cubicBezTo>
                    <a:pt x="34779" y="1204"/>
                    <a:pt x="30418" y="28"/>
                    <a:pt x="25975" y="1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手繪多邊形: 圖案 964">
              <a:extLst>
                <a:ext uri="{FF2B5EF4-FFF2-40B4-BE49-F238E27FC236}">
                  <a16:creationId xmlns:a16="http://schemas.microsoft.com/office/drawing/2014/main" id="{C9355A6F-3A14-4CE1-AA36-C1B016B6D4FF}"/>
                </a:ext>
              </a:extLst>
            </p:cNvPr>
            <p:cNvSpPr/>
            <p:nvPr/>
          </p:nvSpPr>
          <p:spPr>
            <a:xfrm>
              <a:off x="-2973717" y="2617881"/>
              <a:ext cx="48981" cy="48981"/>
            </a:xfrm>
            <a:custGeom>
              <a:avLst/>
              <a:gdLst>
                <a:gd name="connsiteX0" fmla="*/ 25746 w 48980"/>
                <a:gd name="connsiteY0" fmla="*/ 0 h 48980"/>
                <a:gd name="connsiteX1" fmla="*/ 25746 w 48980"/>
                <a:gd name="connsiteY1" fmla="*/ 0 h 48980"/>
                <a:gd name="connsiteX2" fmla="*/ 0 w 48980"/>
                <a:gd name="connsiteY2" fmla="*/ 25807 h 48980"/>
                <a:gd name="connsiteX3" fmla="*/ 25807 w 48980"/>
                <a:gd name="connsiteY3" fmla="*/ 51552 h 48980"/>
                <a:gd name="connsiteX4" fmla="*/ 51552 w 48980"/>
                <a:gd name="connsiteY4" fmla="*/ 25776 h 48980"/>
                <a:gd name="connsiteX5" fmla="*/ 25960 w 48980"/>
                <a:gd name="connsiteY5" fmla="*/ 0 h 48980"/>
                <a:gd name="connsiteX6" fmla="*/ 25746 w 48980"/>
                <a:gd name="connsiteY6" fmla="*/ 0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80" h="48980">
                  <a:moveTo>
                    <a:pt x="25746" y="0"/>
                  </a:moveTo>
                  <a:lnTo>
                    <a:pt x="25746" y="0"/>
                  </a:lnTo>
                  <a:cubicBezTo>
                    <a:pt x="11511" y="18"/>
                    <a:pt x="-18" y="11572"/>
                    <a:pt x="0" y="25807"/>
                  </a:cubicBezTo>
                  <a:cubicBezTo>
                    <a:pt x="18" y="40042"/>
                    <a:pt x="11572" y="51571"/>
                    <a:pt x="25807" y="51552"/>
                  </a:cubicBezTo>
                  <a:cubicBezTo>
                    <a:pt x="40030" y="51534"/>
                    <a:pt x="51552" y="39999"/>
                    <a:pt x="51552" y="25776"/>
                  </a:cubicBezTo>
                  <a:cubicBezTo>
                    <a:pt x="51605" y="11590"/>
                    <a:pt x="40146" y="52"/>
                    <a:pt x="25960" y="0"/>
                  </a:cubicBezTo>
                  <a:cubicBezTo>
                    <a:pt x="25890" y="0"/>
                    <a:pt x="25816" y="0"/>
                    <a:pt x="25746" y="0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5" name="手繪多邊形: 圖案 965">
              <a:extLst>
                <a:ext uri="{FF2B5EF4-FFF2-40B4-BE49-F238E27FC236}">
                  <a16:creationId xmlns:a16="http://schemas.microsoft.com/office/drawing/2014/main" id="{861D96DA-759E-49B1-A50C-8C7CB3BF6705}"/>
                </a:ext>
              </a:extLst>
            </p:cNvPr>
            <p:cNvSpPr/>
            <p:nvPr/>
          </p:nvSpPr>
          <p:spPr>
            <a:xfrm>
              <a:off x="-2973748" y="2487239"/>
              <a:ext cx="52042" cy="48981"/>
            </a:xfrm>
            <a:custGeom>
              <a:avLst/>
              <a:gdLst>
                <a:gd name="connsiteX0" fmla="*/ 25776 w 52042"/>
                <a:gd name="connsiteY0" fmla="*/ 16 h 48980"/>
                <a:gd name="connsiteX1" fmla="*/ 0 w 52042"/>
                <a:gd name="connsiteY1" fmla="*/ 25792 h 48980"/>
                <a:gd name="connsiteX2" fmla="*/ 0 w 52042"/>
                <a:gd name="connsiteY2" fmla="*/ 25823 h 48980"/>
                <a:gd name="connsiteX3" fmla="*/ 25776 w 52042"/>
                <a:gd name="connsiteY3" fmla="*/ 51599 h 48980"/>
                <a:gd name="connsiteX4" fmla="*/ 25776 w 52042"/>
                <a:gd name="connsiteY4" fmla="*/ 51599 h 48980"/>
                <a:gd name="connsiteX5" fmla="*/ 52456 w 52042"/>
                <a:gd name="connsiteY5" fmla="*/ 26695 h 48980"/>
                <a:gd name="connsiteX6" fmla="*/ 27555 w 52042"/>
                <a:gd name="connsiteY6" fmla="*/ 16 h 48980"/>
                <a:gd name="connsiteX7" fmla="*/ 25776 w 52042"/>
                <a:gd name="connsiteY7" fmla="*/ 16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42" h="48980">
                  <a:moveTo>
                    <a:pt x="25776" y="16"/>
                  </a:moveTo>
                  <a:cubicBezTo>
                    <a:pt x="11541" y="16"/>
                    <a:pt x="0" y="11557"/>
                    <a:pt x="0" y="25792"/>
                  </a:cubicBezTo>
                  <a:cubicBezTo>
                    <a:pt x="0" y="25801"/>
                    <a:pt x="0" y="25814"/>
                    <a:pt x="0" y="25823"/>
                  </a:cubicBezTo>
                  <a:cubicBezTo>
                    <a:pt x="181" y="39981"/>
                    <a:pt x="11618" y="51418"/>
                    <a:pt x="25776" y="51599"/>
                  </a:cubicBezTo>
                  <a:lnTo>
                    <a:pt x="25776" y="51599"/>
                  </a:lnTo>
                  <a:cubicBezTo>
                    <a:pt x="40020" y="52089"/>
                    <a:pt x="51966" y="40940"/>
                    <a:pt x="52456" y="26695"/>
                  </a:cubicBezTo>
                  <a:cubicBezTo>
                    <a:pt x="52948" y="12451"/>
                    <a:pt x="41799" y="506"/>
                    <a:pt x="27555" y="16"/>
                  </a:cubicBezTo>
                  <a:cubicBezTo>
                    <a:pt x="26961" y="-5"/>
                    <a:pt x="26367" y="-5"/>
                    <a:pt x="25776" y="16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6" name="手繪多邊形: 圖案 966">
              <a:extLst>
                <a:ext uri="{FF2B5EF4-FFF2-40B4-BE49-F238E27FC236}">
                  <a16:creationId xmlns:a16="http://schemas.microsoft.com/office/drawing/2014/main" id="{E7DBB336-7322-4FF1-8C76-2392E1EF71E4}"/>
                </a:ext>
              </a:extLst>
            </p:cNvPr>
            <p:cNvSpPr/>
            <p:nvPr/>
          </p:nvSpPr>
          <p:spPr>
            <a:xfrm>
              <a:off x="-3239531" y="2434478"/>
              <a:ext cx="471441" cy="275517"/>
            </a:xfrm>
            <a:custGeom>
              <a:avLst/>
              <a:gdLst>
                <a:gd name="connsiteX0" fmla="*/ 421940 w 471441"/>
                <a:gd name="connsiteY0" fmla="*/ 0 h 275517"/>
                <a:gd name="connsiteX1" fmla="*/ 25439 w 471441"/>
                <a:gd name="connsiteY1" fmla="*/ 0 h 275517"/>
                <a:gd name="connsiteX2" fmla="*/ 25439 w 471441"/>
                <a:gd name="connsiteY2" fmla="*/ 250568 h 275517"/>
                <a:gd name="connsiteX3" fmla="*/ 0 w 471441"/>
                <a:gd name="connsiteY3" fmla="*/ 276007 h 275517"/>
                <a:gd name="connsiteX4" fmla="*/ 472789 w 471441"/>
                <a:gd name="connsiteY4" fmla="*/ 276007 h 275517"/>
                <a:gd name="connsiteX5" fmla="*/ 472789 w 471441"/>
                <a:gd name="connsiteY5" fmla="*/ 0 h 275517"/>
                <a:gd name="connsiteX6" fmla="*/ 200699 w 471441"/>
                <a:gd name="connsiteY6" fmla="*/ 156708 h 275517"/>
                <a:gd name="connsiteX7" fmla="*/ 166393 w 471441"/>
                <a:gd name="connsiteY7" fmla="*/ 165323 h 275517"/>
                <a:gd name="connsiteX8" fmla="*/ 157780 w 471441"/>
                <a:gd name="connsiteY8" fmla="*/ 131015 h 275517"/>
                <a:gd name="connsiteX9" fmla="*/ 192085 w 471441"/>
                <a:gd name="connsiteY9" fmla="*/ 122403 h 275517"/>
                <a:gd name="connsiteX10" fmla="*/ 204251 w 471441"/>
                <a:gd name="connsiteY10" fmla="*/ 143881 h 275517"/>
                <a:gd name="connsiteX11" fmla="*/ 200699 w 471441"/>
                <a:gd name="connsiteY11" fmla="*/ 156708 h 275517"/>
                <a:gd name="connsiteX12" fmla="*/ 291559 w 471441"/>
                <a:gd name="connsiteY12" fmla="*/ 234955 h 275517"/>
                <a:gd name="connsiteX13" fmla="*/ 265783 w 471441"/>
                <a:gd name="connsiteY13" fmla="*/ 209179 h 275517"/>
                <a:gd name="connsiteX14" fmla="*/ 291559 w 471441"/>
                <a:gd name="connsiteY14" fmla="*/ 183403 h 275517"/>
                <a:gd name="connsiteX15" fmla="*/ 291559 w 471441"/>
                <a:gd name="connsiteY15" fmla="*/ 183403 h 275517"/>
                <a:gd name="connsiteX16" fmla="*/ 317335 w 471441"/>
                <a:gd name="connsiteY16" fmla="*/ 209179 h 275517"/>
                <a:gd name="connsiteX17" fmla="*/ 291559 w 471441"/>
                <a:gd name="connsiteY17" fmla="*/ 234955 h 275517"/>
                <a:gd name="connsiteX18" fmla="*/ 291559 w 471441"/>
                <a:gd name="connsiteY18" fmla="*/ 104360 h 275517"/>
                <a:gd name="connsiteX19" fmla="*/ 291559 w 471441"/>
                <a:gd name="connsiteY19" fmla="*/ 104360 h 275517"/>
                <a:gd name="connsiteX20" fmla="*/ 265752 w 471441"/>
                <a:gd name="connsiteY20" fmla="*/ 78553 h 275517"/>
                <a:gd name="connsiteX21" fmla="*/ 291559 w 471441"/>
                <a:gd name="connsiteY21" fmla="*/ 52746 h 275517"/>
                <a:gd name="connsiteX22" fmla="*/ 317366 w 471441"/>
                <a:gd name="connsiteY22" fmla="*/ 78553 h 275517"/>
                <a:gd name="connsiteX23" fmla="*/ 317366 w 471441"/>
                <a:gd name="connsiteY23" fmla="*/ 78584 h 275517"/>
                <a:gd name="connsiteX24" fmla="*/ 291896 w 471441"/>
                <a:gd name="connsiteY24" fmla="*/ 104360 h 275517"/>
                <a:gd name="connsiteX25" fmla="*/ 291559 w 471441"/>
                <a:gd name="connsiteY25" fmla="*/ 104360 h 2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441" h="275517">
                  <a:moveTo>
                    <a:pt x="421940" y="0"/>
                  </a:moveTo>
                  <a:lnTo>
                    <a:pt x="25439" y="0"/>
                  </a:lnTo>
                  <a:lnTo>
                    <a:pt x="25439" y="250568"/>
                  </a:lnTo>
                  <a:cubicBezTo>
                    <a:pt x="25439" y="264616"/>
                    <a:pt x="14050" y="276007"/>
                    <a:pt x="0" y="276007"/>
                  </a:cubicBezTo>
                  <a:lnTo>
                    <a:pt x="472789" y="276007"/>
                  </a:lnTo>
                  <a:lnTo>
                    <a:pt x="472789" y="0"/>
                  </a:lnTo>
                  <a:close/>
                  <a:moveTo>
                    <a:pt x="200699" y="156708"/>
                  </a:moveTo>
                  <a:cubicBezTo>
                    <a:pt x="193603" y="168562"/>
                    <a:pt x="178245" y="172416"/>
                    <a:pt x="166393" y="165323"/>
                  </a:cubicBezTo>
                  <a:cubicBezTo>
                    <a:pt x="154542" y="158227"/>
                    <a:pt x="150685" y="142868"/>
                    <a:pt x="157780" y="131015"/>
                  </a:cubicBezTo>
                  <a:cubicBezTo>
                    <a:pt x="164874" y="119164"/>
                    <a:pt x="180234" y="115307"/>
                    <a:pt x="192085" y="122403"/>
                  </a:cubicBezTo>
                  <a:cubicBezTo>
                    <a:pt x="199637" y="126922"/>
                    <a:pt x="204257" y="135080"/>
                    <a:pt x="204251" y="143881"/>
                  </a:cubicBezTo>
                  <a:cubicBezTo>
                    <a:pt x="204217" y="148394"/>
                    <a:pt x="202992" y="152820"/>
                    <a:pt x="200699" y="156708"/>
                  </a:cubicBezTo>
                  <a:close/>
                  <a:moveTo>
                    <a:pt x="291559" y="234955"/>
                  </a:moveTo>
                  <a:cubicBezTo>
                    <a:pt x="277324" y="234955"/>
                    <a:pt x="265783" y="223414"/>
                    <a:pt x="265783" y="209179"/>
                  </a:cubicBezTo>
                  <a:cubicBezTo>
                    <a:pt x="265933" y="195005"/>
                    <a:pt x="277385" y="183553"/>
                    <a:pt x="291559" y="183403"/>
                  </a:cubicBezTo>
                  <a:lnTo>
                    <a:pt x="291559" y="183403"/>
                  </a:lnTo>
                  <a:cubicBezTo>
                    <a:pt x="305794" y="183403"/>
                    <a:pt x="317335" y="194944"/>
                    <a:pt x="317335" y="209179"/>
                  </a:cubicBezTo>
                  <a:cubicBezTo>
                    <a:pt x="317335" y="223414"/>
                    <a:pt x="305794" y="234955"/>
                    <a:pt x="291559" y="234955"/>
                  </a:cubicBezTo>
                  <a:close/>
                  <a:moveTo>
                    <a:pt x="291559" y="104360"/>
                  </a:moveTo>
                  <a:lnTo>
                    <a:pt x="291559" y="104360"/>
                  </a:lnTo>
                  <a:cubicBezTo>
                    <a:pt x="277306" y="104360"/>
                    <a:pt x="265752" y="92807"/>
                    <a:pt x="265752" y="78553"/>
                  </a:cubicBezTo>
                  <a:cubicBezTo>
                    <a:pt x="265752" y="64300"/>
                    <a:pt x="277306" y="52746"/>
                    <a:pt x="291559" y="52746"/>
                  </a:cubicBezTo>
                  <a:cubicBezTo>
                    <a:pt x="305812" y="52746"/>
                    <a:pt x="317366" y="64300"/>
                    <a:pt x="317366" y="78553"/>
                  </a:cubicBezTo>
                  <a:cubicBezTo>
                    <a:pt x="317366" y="78562"/>
                    <a:pt x="317366" y="78575"/>
                    <a:pt x="317366" y="78584"/>
                  </a:cubicBezTo>
                  <a:cubicBezTo>
                    <a:pt x="317452" y="92736"/>
                    <a:pt x="306048" y="104274"/>
                    <a:pt x="291896" y="104360"/>
                  </a:cubicBezTo>
                  <a:cubicBezTo>
                    <a:pt x="291786" y="104360"/>
                    <a:pt x="291672" y="104360"/>
                    <a:pt x="291559" y="104360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7" name="手繪多邊形: 圖案 967">
              <a:extLst>
                <a:ext uri="{FF2B5EF4-FFF2-40B4-BE49-F238E27FC236}">
                  <a16:creationId xmlns:a16="http://schemas.microsoft.com/office/drawing/2014/main" id="{4F60460B-35CF-491E-A6B9-39C64A94680B}"/>
                </a:ext>
              </a:extLst>
            </p:cNvPr>
            <p:cNvSpPr/>
            <p:nvPr/>
          </p:nvSpPr>
          <p:spPr>
            <a:xfrm>
              <a:off x="-3038831" y="2525889"/>
              <a:ext cx="88778" cy="104084"/>
            </a:xfrm>
            <a:custGeom>
              <a:avLst/>
              <a:gdLst>
                <a:gd name="connsiteX0" fmla="*/ 90860 w 88777"/>
                <a:gd name="connsiteY0" fmla="*/ 12949 h 104084"/>
                <a:gd name="connsiteX1" fmla="*/ 68635 w 88777"/>
                <a:gd name="connsiteY1" fmla="*/ 0 h 104084"/>
                <a:gd name="connsiteX2" fmla="*/ 0 w 88777"/>
                <a:gd name="connsiteY2" fmla="*/ 39613 h 104084"/>
                <a:gd name="connsiteX3" fmla="*/ 0 w 88777"/>
                <a:gd name="connsiteY3" fmla="*/ 65298 h 104084"/>
                <a:gd name="connsiteX4" fmla="*/ 68635 w 88777"/>
                <a:gd name="connsiteY4" fmla="*/ 104911 h 104084"/>
                <a:gd name="connsiteX5" fmla="*/ 90860 w 88777"/>
                <a:gd name="connsiteY5" fmla="*/ 91992 h 10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777" h="104084">
                  <a:moveTo>
                    <a:pt x="90860" y="12949"/>
                  </a:moveTo>
                  <a:cubicBezTo>
                    <a:pt x="81663" y="12934"/>
                    <a:pt x="73184" y="7993"/>
                    <a:pt x="68635" y="0"/>
                  </a:cubicBezTo>
                  <a:lnTo>
                    <a:pt x="0" y="39613"/>
                  </a:lnTo>
                  <a:cubicBezTo>
                    <a:pt x="4733" y="47521"/>
                    <a:pt x="4733" y="57390"/>
                    <a:pt x="0" y="65298"/>
                  </a:cubicBezTo>
                  <a:lnTo>
                    <a:pt x="68635" y="104911"/>
                  </a:lnTo>
                  <a:cubicBezTo>
                    <a:pt x="73199" y="96939"/>
                    <a:pt x="81676" y="92014"/>
                    <a:pt x="90860" y="91992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8" name="手繪多邊形: 圖案 968">
              <a:extLst>
                <a:ext uri="{FF2B5EF4-FFF2-40B4-BE49-F238E27FC236}">
                  <a16:creationId xmlns:a16="http://schemas.microsoft.com/office/drawing/2014/main" id="{575297D3-B89F-479E-B179-2D77BCCC8555}"/>
                </a:ext>
              </a:extLst>
            </p:cNvPr>
            <p:cNvSpPr/>
            <p:nvPr/>
          </p:nvSpPr>
          <p:spPr>
            <a:xfrm>
              <a:off x="-3087001" y="2552552"/>
              <a:ext cx="48981" cy="48981"/>
            </a:xfrm>
            <a:custGeom>
              <a:avLst/>
              <a:gdLst>
                <a:gd name="connsiteX0" fmla="*/ 25975 w 48980"/>
                <a:gd name="connsiteY0" fmla="*/ 1 h 48980"/>
                <a:gd name="connsiteX1" fmla="*/ 1 w 48980"/>
                <a:gd name="connsiteY1" fmla="*/ 25639 h 48980"/>
                <a:gd name="connsiteX2" fmla="*/ 25639 w 48980"/>
                <a:gd name="connsiteY2" fmla="*/ 51614 h 48980"/>
                <a:gd name="connsiteX3" fmla="*/ 48200 w 48980"/>
                <a:gd name="connsiteY3" fmla="*/ 38634 h 48980"/>
                <a:gd name="connsiteX4" fmla="*/ 38633 w 48980"/>
                <a:gd name="connsiteY4" fmla="*/ 3414 h 48980"/>
                <a:gd name="connsiteX5" fmla="*/ 25975 w 48980"/>
                <a:gd name="connsiteY5" fmla="*/ 1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0" h="48980">
                  <a:moveTo>
                    <a:pt x="25975" y="1"/>
                  </a:moveTo>
                  <a:cubicBezTo>
                    <a:pt x="11722" y="-91"/>
                    <a:pt x="93" y="11386"/>
                    <a:pt x="1" y="25639"/>
                  </a:cubicBezTo>
                  <a:cubicBezTo>
                    <a:pt x="-92" y="39892"/>
                    <a:pt x="11386" y="51519"/>
                    <a:pt x="25639" y="51614"/>
                  </a:cubicBezTo>
                  <a:cubicBezTo>
                    <a:pt x="34951" y="51672"/>
                    <a:pt x="43571" y="46713"/>
                    <a:pt x="48200" y="38634"/>
                  </a:cubicBezTo>
                  <a:cubicBezTo>
                    <a:pt x="55284" y="26267"/>
                    <a:pt x="51001" y="10498"/>
                    <a:pt x="38633" y="3414"/>
                  </a:cubicBezTo>
                  <a:cubicBezTo>
                    <a:pt x="34779" y="1204"/>
                    <a:pt x="30418" y="28"/>
                    <a:pt x="25975" y="1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9" name="手繪多邊形: 圖案 969">
              <a:extLst>
                <a:ext uri="{FF2B5EF4-FFF2-40B4-BE49-F238E27FC236}">
                  <a16:creationId xmlns:a16="http://schemas.microsoft.com/office/drawing/2014/main" id="{001948B6-22D5-46D7-9BB0-0C7AB49F198E}"/>
                </a:ext>
              </a:extLst>
            </p:cNvPr>
            <p:cNvSpPr/>
            <p:nvPr/>
          </p:nvSpPr>
          <p:spPr>
            <a:xfrm>
              <a:off x="-2973748" y="2487239"/>
              <a:ext cx="52042" cy="48981"/>
            </a:xfrm>
            <a:custGeom>
              <a:avLst/>
              <a:gdLst>
                <a:gd name="connsiteX0" fmla="*/ 25776 w 52042"/>
                <a:gd name="connsiteY0" fmla="*/ 16 h 48980"/>
                <a:gd name="connsiteX1" fmla="*/ 0 w 52042"/>
                <a:gd name="connsiteY1" fmla="*/ 25792 h 48980"/>
                <a:gd name="connsiteX2" fmla="*/ 0 w 52042"/>
                <a:gd name="connsiteY2" fmla="*/ 25823 h 48980"/>
                <a:gd name="connsiteX3" fmla="*/ 25776 w 52042"/>
                <a:gd name="connsiteY3" fmla="*/ 51599 h 48980"/>
                <a:gd name="connsiteX4" fmla="*/ 25776 w 52042"/>
                <a:gd name="connsiteY4" fmla="*/ 51599 h 48980"/>
                <a:gd name="connsiteX5" fmla="*/ 52456 w 52042"/>
                <a:gd name="connsiteY5" fmla="*/ 26695 h 48980"/>
                <a:gd name="connsiteX6" fmla="*/ 27555 w 52042"/>
                <a:gd name="connsiteY6" fmla="*/ 16 h 48980"/>
                <a:gd name="connsiteX7" fmla="*/ 25776 w 52042"/>
                <a:gd name="connsiteY7" fmla="*/ 16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42" h="48980">
                  <a:moveTo>
                    <a:pt x="25776" y="16"/>
                  </a:moveTo>
                  <a:cubicBezTo>
                    <a:pt x="11541" y="16"/>
                    <a:pt x="0" y="11557"/>
                    <a:pt x="0" y="25792"/>
                  </a:cubicBezTo>
                  <a:cubicBezTo>
                    <a:pt x="0" y="25801"/>
                    <a:pt x="0" y="25814"/>
                    <a:pt x="0" y="25823"/>
                  </a:cubicBezTo>
                  <a:cubicBezTo>
                    <a:pt x="181" y="39981"/>
                    <a:pt x="11618" y="51418"/>
                    <a:pt x="25776" y="51599"/>
                  </a:cubicBezTo>
                  <a:lnTo>
                    <a:pt x="25776" y="51599"/>
                  </a:lnTo>
                  <a:cubicBezTo>
                    <a:pt x="40020" y="52089"/>
                    <a:pt x="51966" y="40940"/>
                    <a:pt x="52456" y="26695"/>
                  </a:cubicBezTo>
                  <a:cubicBezTo>
                    <a:pt x="52948" y="12451"/>
                    <a:pt x="41799" y="506"/>
                    <a:pt x="27555" y="16"/>
                  </a:cubicBezTo>
                  <a:cubicBezTo>
                    <a:pt x="26961" y="-5"/>
                    <a:pt x="26367" y="-5"/>
                    <a:pt x="25776" y="16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0" name="手繪多邊形: 圖案 970">
              <a:extLst>
                <a:ext uri="{FF2B5EF4-FFF2-40B4-BE49-F238E27FC236}">
                  <a16:creationId xmlns:a16="http://schemas.microsoft.com/office/drawing/2014/main" id="{95CC9F76-725A-443E-92EE-1C619D3A3D70}"/>
                </a:ext>
              </a:extLst>
            </p:cNvPr>
            <p:cNvSpPr/>
            <p:nvPr/>
          </p:nvSpPr>
          <p:spPr>
            <a:xfrm>
              <a:off x="-2973717" y="2617881"/>
              <a:ext cx="48981" cy="48981"/>
            </a:xfrm>
            <a:custGeom>
              <a:avLst/>
              <a:gdLst>
                <a:gd name="connsiteX0" fmla="*/ 25746 w 48980"/>
                <a:gd name="connsiteY0" fmla="*/ 0 h 48980"/>
                <a:gd name="connsiteX1" fmla="*/ 25746 w 48980"/>
                <a:gd name="connsiteY1" fmla="*/ 0 h 48980"/>
                <a:gd name="connsiteX2" fmla="*/ 0 w 48980"/>
                <a:gd name="connsiteY2" fmla="*/ 25807 h 48980"/>
                <a:gd name="connsiteX3" fmla="*/ 25807 w 48980"/>
                <a:gd name="connsiteY3" fmla="*/ 51552 h 48980"/>
                <a:gd name="connsiteX4" fmla="*/ 51552 w 48980"/>
                <a:gd name="connsiteY4" fmla="*/ 25776 h 48980"/>
                <a:gd name="connsiteX5" fmla="*/ 25960 w 48980"/>
                <a:gd name="connsiteY5" fmla="*/ 0 h 48980"/>
                <a:gd name="connsiteX6" fmla="*/ 25746 w 48980"/>
                <a:gd name="connsiteY6" fmla="*/ 0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80" h="48980">
                  <a:moveTo>
                    <a:pt x="25746" y="0"/>
                  </a:moveTo>
                  <a:lnTo>
                    <a:pt x="25746" y="0"/>
                  </a:lnTo>
                  <a:cubicBezTo>
                    <a:pt x="11511" y="18"/>
                    <a:pt x="-18" y="11572"/>
                    <a:pt x="0" y="25807"/>
                  </a:cubicBezTo>
                  <a:cubicBezTo>
                    <a:pt x="18" y="40042"/>
                    <a:pt x="11572" y="51571"/>
                    <a:pt x="25807" y="51552"/>
                  </a:cubicBezTo>
                  <a:cubicBezTo>
                    <a:pt x="40030" y="51534"/>
                    <a:pt x="51552" y="39999"/>
                    <a:pt x="51552" y="25776"/>
                  </a:cubicBezTo>
                  <a:cubicBezTo>
                    <a:pt x="51605" y="11590"/>
                    <a:pt x="40146" y="52"/>
                    <a:pt x="25960" y="0"/>
                  </a:cubicBezTo>
                  <a:cubicBezTo>
                    <a:pt x="25890" y="0"/>
                    <a:pt x="25816" y="0"/>
                    <a:pt x="25746" y="0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1" name="手繪多邊形: 圖案 971">
              <a:extLst>
                <a:ext uri="{FF2B5EF4-FFF2-40B4-BE49-F238E27FC236}">
                  <a16:creationId xmlns:a16="http://schemas.microsoft.com/office/drawing/2014/main" id="{6A3E8D27-7437-472A-84BE-D0F8FE39D518}"/>
                </a:ext>
              </a:extLst>
            </p:cNvPr>
            <p:cNvSpPr/>
            <p:nvPr/>
          </p:nvSpPr>
          <p:spPr>
            <a:xfrm>
              <a:off x="-3212438" y="2476541"/>
              <a:ext cx="42858" cy="3061"/>
            </a:xfrm>
            <a:custGeom>
              <a:avLst/>
              <a:gdLst>
                <a:gd name="connsiteX0" fmla="*/ 0 w 42858"/>
                <a:gd name="connsiteY0" fmla="*/ 0 h 0"/>
                <a:gd name="connsiteX1" fmla="*/ 43134 w 4285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58">
                  <a:moveTo>
                    <a:pt x="0" y="0"/>
                  </a:moveTo>
                  <a:lnTo>
                    <a:pt x="43134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2" name="手繪多邊形: 圖案 972">
              <a:extLst>
                <a:ext uri="{FF2B5EF4-FFF2-40B4-BE49-F238E27FC236}">
                  <a16:creationId xmlns:a16="http://schemas.microsoft.com/office/drawing/2014/main" id="{67275BC7-839F-4F0D-9AD8-3A1DF871C8C9}"/>
                </a:ext>
              </a:extLst>
            </p:cNvPr>
            <p:cNvSpPr/>
            <p:nvPr/>
          </p:nvSpPr>
          <p:spPr>
            <a:xfrm>
              <a:off x="-2809845" y="2624432"/>
              <a:ext cx="42858" cy="3061"/>
            </a:xfrm>
            <a:custGeom>
              <a:avLst/>
              <a:gdLst>
                <a:gd name="connsiteX0" fmla="*/ 0 w 42858"/>
                <a:gd name="connsiteY0" fmla="*/ 0 h 0"/>
                <a:gd name="connsiteX1" fmla="*/ 43103 w 4285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58">
                  <a:moveTo>
                    <a:pt x="0" y="0"/>
                  </a:moveTo>
                  <a:lnTo>
                    <a:pt x="43103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3" name="手繪多邊形: 圖案 973">
              <a:extLst>
                <a:ext uri="{FF2B5EF4-FFF2-40B4-BE49-F238E27FC236}">
                  <a16:creationId xmlns:a16="http://schemas.microsoft.com/office/drawing/2014/main" id="{C27F5502-0BC4-406F-B0D7-4239425D6B09}"/>
                </a:ext>
              </a:extLst>
            </p:cNvPr>
            <p:cNvSpPr/>
            <p:nvPr/>
          </p:nvSpPr>
          <p:spPr>
            <a:xfrm>
              <a:off x="-2837948" y="2660035"/>
              <a:ext cx="70410" cy="3061"/>
            </a:xfrm>
            <a:custGeom>
              <a:avLst/>
              <a:gdLst>
                <a:gd name="connsiteX0" fmla="*/ 0 w 70410"/>
                <a:gd name="connsiteY0" fmla="*/ 0 h 0"/>
                <a:gd name="connsiteX1" fmla="*/ 71206 w 7041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410">
                  <a:moveTo>
                    <a:pt x="0" y="0"/>
                  </a:moveTo>
                  <a:lnTo>
                    <a:pt x="71206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4" name="手繪多邊形: 圖案 974">
              <a:extLst>
                <a:ext uri="{FF2B5EF4-FFF2-40B4-BE49-F238E27FC236}">
                  <a16:creationId xmlns:a16="http://schemas.microsoft.com/office/drawing/2014/main" id="{E324881E-82A6-42AE-A47C-854280BF9A25}"/>
                </a:ext>
              </a:extLst>
            </p:cNvPr>
            <p:cNvSpPr/>
            <p:nvPr/>
          </p:nvSpPr>
          <p:spPr>
            <a:xfrm>
              <a:off x="-3181947" y="2370803"/>
              <a:ext cx="6123" cy="6123"/>
            </a:xfrm>
            <a:custGeom>
              <a:avLst/>
              <a:gdLst>
                <a:gd name="connsiteX0" fmla="*/ 0 w 6122"/>
                <a:gd name="connsiteY0" fmla="*/ 0 h 6122"/>
                <a:gd name="connsiteX1" fmla="*/ 7837 w 6122"/>
                <a:gd name="connsiteY1" fmla="*/ 0 h 6122"/>
                <a:gd name="connsiteX2" fmla="*/ 7837 w 6122"/>
                <a:gd name="connsiteY2" fmla="*/ 7837 h 6122"/>
                <a:gd name="connsiteX3" fmla="*/ 0 w 6122"/>
                <a:gd name="connsiteY3" fmla="*/ 7837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2" h="6122">
                  <a:moveTo>
                    <a:pt x="0" y="0"/>
                  </a:moveTo>
                  <a:lnTo>
                    <a:pt x="7837" y="0"/>
                  </a:lnTo>
                  <a:lnTo>
                    <a:pt x="7837" y="7837"/>
                  </a:lnTo>
                  <a:lnTo>
                    <a:pt x="0" y="783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5" name="手繪多邊形: 圖案 975">
              <a:extLst>
                <a:ext uri="{FF2B5EF4-FFF2-40B4-BE49-F238E27FC236}">
                  <a16:creationId xmlns:a16="http://schemas.microsoft.com/office/drawing/2014/main" id="{D874CD0E-B202-45FF-861C-7DFC4A85DA4E}"/>
                </a:ext>
              </a:extLst>
            </p:cNvPr>
            <p:cNvSpPr/>
            <p:nvPr/>
          </p:nvSpPr>
          <p:spPr>
            <a:xfrm>
              <a:off x="-3227163" y="2370803"/>
              <a:ext cx="6123" cy="6123"/>
            </a:xfrm>
            <a:custGeom>
              <a:avLst/>
              <a:gdLst>
                <a:gd name="connsiteX0" fmla="*/ 0 w 6122"/>
                <a:gd name="connsiteY0" fmla="*/ 0 h 6122"/>
                <a:gd name="connsiteX1" fmla="*/ 7837 w 6122"/>
                <a:gd name="connsiteY1" fmla="*/ 0 h 6122"/>
                <a:gd name="connsiteX2" fmla="*/ 7837 w 6122"/>
                <a:gd name="connsiteY2" fmla="*/ 7837 h 6122"/>
                <a:gd name="connsiteX3" fmla="*/ 0 w 6122"/>
                <a:gd name="connsiteY3" fmla="*/ 7837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2" h="6122">
                  <a:moveTo>
                    <a:pt x="0" y="0"/>
                  </a:moveTo>
                  <a:lnTo>
                    <a:pt x="7837" y="0"/>
                  </a:lnTo>
                  <a:lnTo>
                    <a:pt x="7837" y="7837"/>
                  </a:lnTo>
                  <a:lnTo>
                    <a:pt x="0" y="783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6" name="手繪多邊形: 圖案 976">
              <a:extLst>
                <a:ext uri="{FF2B5EF4-FFF2-40B4-BE49-F238E27FC236}">
                  <a16:creationId xmlns:a16="http://schemas.microsoft.com/office/drawing/2014/main" id="{A4B24E9A-AABD-4611-962A-37826A11BEA4}"/>
                </a:ext>
              </a:extLst>
            </p:cNvPr>
            <p:cNvSpPr/>
            <p:nvPr/>
          </p:nvSpPr>
          <p:spPr>
            <a:xfrm>
              <a:off x="-3136732" y="2370803"/>
              <a:ext cx="6123" cy="6123"/>
            </a:xfrm>
            <a:custGeom>
              <a:avLst/>
              <a:gdLst>
                <a:gd name="connsiteX0" fmla="*/ 0 w 6122"/>
                <a:gd name="connsiteY0" fmla="*/ 0 h 6122"/>
                <a:gd name="connsiteX1" fmla="*/ 7837 w 6122"/>
                <a:gd name="connsiteY1" fmla="*/ 0 h 6122"/>
                <a:gd name="connsiteX2" fmla="*/ 7837 w 6122"/>
                <a:gd name="connsiteY2" fmla="*/ 7837 h 6122"/>
                <a:gd name="connsiteX3" fmla="*/ 0 w 6122"/>
                <a:gd name="connsiteY3" fmla="*/ 7837 h 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2" h="6122">
                  <a:moveTo>
                    <a:pt x="0" y="0"/>
                  </a:moveTo>
                  <a:lnTo>
                    <a:pt x="7837" y="0"/>
                  </a:lnTo>
                  <a:lnTo>
                    <a:pt x="7837" y="7837"/>
                  </a:lnTo>
                  <a:lnTo>
                    <a:pt x="0" y="783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7" name="手繪多邊形: 圖案 977">
              <a:extLst>
                <a:ext uri="{FF2B5EF4-FFF2-40B4-BE49-F238E27FC236}">
                  <a16:creationId xmlns:a16="http://schemas.microsoft.com/office/drawing/2014/main" id="{B14DBA55-9FDB-4C41-A472-658D203CCB28}"/>
                </a:ext>
              </a:extLst>
            </p:cNvPr>
            <p:cNvSpPr/>
            <p:nvPr/>
          </p:nvSpPr>
          <p:spPr>
            <a:xfrm>
              <a:off x="-3265154" y="2325373"/>
              <a:ext cx="446951" cy="382663"/>
            </a:xfrm>
            <a:custGeom>
              <a:avLst/>
              <a:gdLst>
                <a:gd name="connsiteX0" fmla="*/ 51063 w 446951"/>
                <a:gd name="connsiteY0" fmla="*/ 359673 h 382663"/>
                <a:gd name="connsiteX1" fmla="*/ 51063 w 446951"/>
                <a:gd name="connsiteY1" fmla="*/ 109105 h 382663"/>
                <a:gd name="connsiteX2" fmla="*/ 447563 w 446951"/>
                <a:gd name="connsiteY2" fmla="*/ 109105 h 382663"/>
                <a:gd name="connsiteX3" fmla="*/ 447563 w 446951"/>
                <a:gd name="connsiteY3" fmla="*/ 76073 h 382663"/>
                <a:gd name="connsiteX4" fmla="*/ 424206 w 446951"/>
                <a:gd name="connsiteY4" fmla="*/ 52532 h 382663"/>
                <a:gd name="connsiteX5" fmla="*/ 424114 w 446951"/>
                <a:gd name="connsiteY5" fmla="*/ 52532 h 382663"/>
                <a:gd name="connsiteX6" fmla="*/ 206455 w 446951"/>
                <a:gd name="connsiteY6" fmla="*/ 52532 h 382663"/>
                <a:gd name="connsiteX7" fmla="*/ 198005 w 446951"/>
                <a:gd name="connsiteY7" fmla="*/ 49073 h 382663"/>
                <a:gd name="connsiteX8" fmla="*/ 152269 w 446951"/>
                <a:gd name="connsiteY8" fmla="*/ 3551 h 382663"/>
                <a:gd name="connsiteX9" fmla="*/ 143698 w 446951"/>
                <a:gd name="connsiteY9" fmla="*/ 0 h 382663"/>
                <a:gd name="connsiteX10" fmla="*/ 12245 w 446951"/>
                <a:gd name="connsiteY10" fmla="*/ 0 h 382663"/>
                <a:gd name="connsiteX11" fmla="*/ 0 w 446951"/>
                <a:gd name="connsiteY11" fmla="*/ 12245 h 382663"/>
                <a:gd name="connsiteX12" fmla="*/ 0 w 446951"/>
                <a:gd name="connsiteY12" fmla="*/ 361724 h 382663"/>
                <a:gd name="connsiteX13" fmla="*/ 23511 w 446951"/>
                <a:gd name="connsiteY13" fmla="*/ 385112 h 382663"/>
                <a:gd name="connsiteX14" fmla="*/ 25501 w 446951"/>
                <a:gd name="connsiteY14" fmla="*/ 385112 h 382663"/>
                <a:gd name="connsiteX15" fmla="*/ 51062 w 446951"/>
                <a:gd name="connsiteY15" fmla="*/ 359795 h 382663"/>
                <a:gd name="connsiteX16" fmla="*/ 51063 w 446951"/>
                <a:gd name="connsiteY16" fmla="*/ 359673 h 38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6951" h="382663">
                  <a:moveTo>
                    <a:pt x="51063" y="359673"/>
                  </a:moveTo>
                  <a:lnTo>
                    <a:pt x="51063" y="109105"/>
                  </a:lnTo>
                  <a:lnTo>
                    <a:pt x="447563" y="109105"/>
                  </a:lnTo>
                  <a:lnTo>
                    <a:pt x="447563" y="76073"/>
                  </a:lnTo>
                  <a:cubicBezTo>
                    <a:pt x="447615" y="63123"/>
                    <a:pt x="437158" y="52583"/>
                    <a:pt x="424206" y="52532"/>
                  </a:cubicBezTo>
                  <a:cubicBezTo>
                    <a:pt x="424175" y="52532"/>
                    <a:pt x="424144" y="52532"/>
                    <a:pt x="424114" y="52532"/>
                  </a:cubicBezTo>
                  <a:lnTo>
                    <a:pt x="206455" y="52532"/>
                  </a:lnTo>
                  <a:cubicBezTo>
                    <a:pt x="203298" y="52511"/>
                    <a:pt x="200270" y="51272"/>
                    <a:pt x="198005" y="49073"/>
                  </a:cubicBezTo>
                  <a:lnTo>
                    <a:pt x="152269" y="3551"/>
                  </a:lnTo>
                  <a:cubicBezTo>
                    <a:pt x="149989" y="1289"/>
                    <a:pt x="146910" y="13"/>
                    <a:pt x="143698" y="0"/>
                  </a:cubicBezTo>
                  <a:lnTo>
                    <a:pt x="12245" y="0"/>
                  </a:lnTo>
                  <a:cubicBezTo>
                    <a:pt x="5483" y="0"/>
                    <a:pt x="0" y="5482"/>
                    <a:pt x="0" y="12245"/>
                  </a:cubicBezTo>
                  <a:lnTo>
                    <a:pt x="0" y="361724"/>
                  </a:lnTo>
                  <a:cubicBezTo>
                    <a:pt x="34" y="374673"/>
                    <a:pt x="10560" y="385146"/>
                    <a:pt x="23511" y="385112"/>
                  </a:cubicBezTo>
                  <a:lnTo>
                    <a:pt x="25501" y="385112"/>
                  </a:lnTo>
                  <a:cubicBezTo>
                    <a:pt x="39550" y="385180"/>
                    <a:pt x="50995" y="373847"/>
                    <a:pt x="51062" y="359795"/>
                  </a:cubicBezTo>
                  <a:cubicBezTo>
                    <a:pt x="51063" y="359755"/>
                    <a:pt x="51063" y="359713"/>
                    <a:pt x="51063" y="359673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8" name="手繪多邊形: 圖案 978">
              <a:extLst>
                <a:ext uri="{FF2B5EF4-FFF2-40B4-BE49-F238E27FC236}">
                  <a16:creationId xmlns:a16="http://schemas.microsoft.com/office/drawing/2014/main" id="{08922D6B-E6AF-4CDF-A11C-CB9DC3639B2A}"/>
                </a:ext>
              </a:extLst>
            </p:cNvPr>
            <p:cNvSpPr/>
            <p:nvPr/>
          </p:nvSpPr>
          <p:spPr>
            <a:xfrm>
              <a:off x="-3087001" y="2552552"/>
              <a:ext cx="48981" cy="48981"/>
            </a:xfrm>
            <a:custGeom>
              <a:avLst/>
              <a:gdLst>
                <a:gd name="connsiteX0" fmla="*/ 25975 w 48980"/>
                <a:gd name="connsiteY0" fmla="*/ 1 h 48980"/>
                <a:gd name="connsiteX1" fmla="*/ 1 w 48980"/>
                <a:gd name="connsiteY1" fmla="*/ 25639 h 48980"/>
                <a:gd name="connsiteX2" fmla="*/ 25639 w 48980"/>
                <a:gd name="connsiteY2" fmla="*/ 51614 h 48980"/>
                <a:gd name="connsiteX3" fmla="*/ 48200 w 48980"/>
                <a:gd name="connsiteY3" fmla="*/ 38634 h 48980"/>
                <a:gd name="connsiteX4" fmla="*/ 38633 w 48980"/>
                <a:gd name="connsiteY4" fmla="*/ 3414 h 48980"/>
                <a:gd name="connsiteX5" fmla="*/ 25975 w 48980"/>
                <a:gd name="connsiteY5" fmla="*/ 1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0" h="48980">
                  <a:moveTo>
                    <a:pt x="25975" y="1"/>
                  </a:moveTo>
                  <a:cubicBezTo>
                    <a:pt x="11722" y="-91"/>
                    <a:pt x="93" y="11386"/>
                    <a:pt x="1" y="25639"/>
                  </a:cubicBezTo>
                  <a:cubicBezTo>
                    <a:pt x="-92" y="39892"/>
                    <a:pt x="11386" y="51519"/>
                    <a:pt x="25639" y="51614"/>
                  </a:cubicBezTo>
                  <a:cubicBezTo>
                    <a:pt x="34951" y="51672"/>
                    <a:pt x="43571" y="46713"/>
                    <a:pt x="48200" y="38634"/>
                  </a:cubicBezTo>
                  <a:cubicBezTo>
                    <a:pt x="55284" y="26267"/>
                    <a:pt x="51001" y="10498"/>
                    <a:pt x="38633" y="3414"/>
                  </a:cubicBezTo>
                  <a:cubicBezTo>
                    <a:pt x="34779" y="1204"/>
                    <a:pt x="30418" y="28"/>
                    <a:pt x="25975" y="1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9" name="手繪多邊形: 圖案 979">
              <a:extLst>
                <a:ext uri="{FF2B5EF4-FFF2-40B4-BE49-F238E27FC236}">
                  <a16:creationId xmlns:a16="http://schemas.microsoft.com/office/drawing/2014/main" id="{39868B57-9422-4523-A98C-397F6F9DBBEB}"/>
                </a:ext>
              </a:extLst>
            </p:cNvPr>
            <p:cNvSpPr/>
            <p:nvPr/>
          </p:nvSpPr>
          <p:spPr>
            <a:xfrm>
              <a:off x="-2973717" y="2617881"/>
              <a:ext cx="48981" cy="48981"/>
            </a:xfrm>
            <a:custGeom>
              <a:avLst/>
              <a:gdLst>
                <a:gd name="connsiteX0" fmla="*/ 25746 w 48980"/>
                <a:gd name="connsiteY0" fmla="*/ 0 h 48980"/>
                <a:gd name="connsiteX1" fmla="*/ 25746 w 48980"/>
                <a:gd name="connsiteY1" fmla="*/ 0 h 48980"/>
                <a:gd name="connsiteX2" fmla="*/ 0 w 48980"/>
                <a:gd name="connsiteY2" fmla="*/ 25807 h 48980"/>
                <a:gd name="connsiteX3" fmla="*/ 25807 w 48980"/>
                <a:gd name="connsiteY3" fmla="*/ 51552 h 48980"/>
                <a:gd name="connsiteX4" fmla="*/ 51552 w 48980"/>
                <a:gd name="connsiteY4" fmla="*/ 25776 h 48980"/>
                <a:gd name="connsiteX5" fmla="*/ 25960 w 48980"/>
                <a:gd name="connsiteY5" fmla="*/ 0 h 48980"/>
                <a:gd name="connsiteX6" fmla="*/ 25746 w 48980"/>
                <a:gd name="connsiteY6" fmla="*/ 0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80" h="48980">
                  <a:moveTo>
                    <a:pt x="25746" y="0"/>
                  </a:moveTo>
                  <a:lnTo>
                    <a:pt x="25746" y="0"/>
                  </a:lnTo>
                  <a:cubicBezTo>
                    <a:pt x="11511" y="18"/>
                    <a:pt x="-18" y="11572"/>
                    <a:pt x="0" y="25807"/>
                  </a:cubicBezTo>
                  <a:cubicBezTo>
                    <a:pt x="18" y="40042"/>
                    <a:pt x="11572" y="51571"/>
                    <a:pt x="25807" y="51552"/>
                  </a:cubicBezTo>
                  <a:cubicBezTo>
                    <a:pt x="40030" y="51534"/>
                    <a:pt x="51552" y="39999"/>
                    <a:pt x="51552" y="25776"/>
                  </a:cubicBezTo>
                  <a:cubicBezTo>
                    <a:pt x="51605" y="11590"/>
                    <a:pt x="40146" y="52"/>
                    <a:pt x="25960" y="0"/>
                  </a:cubicBezTo>
                  <a:cubicBezTo>
                    <a:pt x="25890" y="0"/>
                    <a:pt x="25816" y="0"/>
                    <a:pt x="25746" y="0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0" name="手繪多邊形: 圖案 980">
              <a:extLst>
                <a:ext uri="{FF2B5EF4-FFF2-40B4-BE49-F238E27FC236}">
                  <a16:creationId xmlns:a16="http://schemas.microsoft.com/office/drawing/2014/main" id="{54A461C3-FCDD-481B-A452-A80B5390E53C}"/>
                </a:ext>
              </a:extLst>
            </p:cNvPr>
            <p:cNvSpPr/>
            <p:nvPr/>
          </p:nvSpPr>
          <p:spPr>
            <a:xfrm>
              <a:off x="-2973748" y="2487239"/>
              <a:ext cx="52042" cy="48981"/>
            </a:xfrm>
            <a:custGeom>
              <a:avLst/>
              <a:gdLst>
                <a:gd name="connsiteX0" fmla="*/ 25776 w 52042"/>
                <a:gd name="connsiteY0" fmla="*/ 16 h 48980"/>
                <a:gd name="connsiteX1" fmla="*/ 0 w 52042"/>
                <a:gd name="connsiteY1" fmla="*/ 25792 h 48980"/>
                <a:gd name="connsiteX2" fmla="*/ 0 w 52042"/>
                <a:gd name="connsiteY2" fmla="*/ 25823 h 48980"/>
                <a:gd name="connsiteX3" fmla="*/ 25776 w 52042"/>
                <a:gd name="connsiteY3" fmla="*/ 51599 h 48980"/>
                <a:gd name="connsiteX4" fmla="*/ 25776 w 52042"/>
                <a:gd name="connsiteY4" fmla="*/ 51599 h 48980"/>
                <a:gd name="connsiteX5" fmla="*/ 52456 w 52042"/>
                <a:gd name="connsiteY5" fmla="*/ 26695 h 48980"/>
                <a:gd name="connsiteX6" fmla="*/ 27555 w 52042"/>
                <a:gd name="connsiteY6" fmla="*/ 16 h 48980"/>
                <a:gd name="connsiteX7" fmla="*/ 25776 w 52042"/>
                <a:gd name="connsiteY7" fmla="*/ 16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42" h="48980">
                  <a:moveTo>
                    <a:pt x="25776" y="16"/>
                  </a:moveTo>
                  <a:cubicBezTo>
                    <a:pt x="11541" y="16"/>
                    <a:pt x="0" y="11557"/>
                    <a:pt x="0" y="25792"/>
                  </a:cubicBezTo>
                  <a:cubicBezTo>
                    <a:pt x="0" y="25801"/>
                    <a:pt x="0" y="25814"/>
                    <a:pt x="0" y="25823"/>
                  </a:cubicBezTo>
                  <a:cubicBezTo>
                    <a:pt x="181" y="39981"/>
                    <a:pt x="11618" y="51418"/>
                    <a:pt x="25776" y="51599"/>
                  </a:cubicBezTo>
                  <a:lnTo>
                    <a:pt x="25776" y="51599"/>
                  </a:lnTo>
                  <a:cubicBezTo>
                    <a:pt x="40020" y="52089"/>
                    <a:pt x="51966" y="40940"/>
                    <a:pt x="52456" y="26695"/>
                  </a:cubicBezTo>
                  <a:cubicBezTo>
                    <a:pt x="52948" y="12451"/>
                    <a:pt x="41799" y="506"/>
                    <a:pt x="27555" y="16"/>
                  </a:cubicBezTo>
                  <a:cubicBezTo>
                    <a:pt x="26961" y="-5"/>
                    <a:pt x="26367" y="-5"/>
                    <a:pt x="25776" y="16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1" name="手繪多邊形: 圖案 981">
              <a:extLst>
                <a:ext uri="{FF2B5EF4-FFF2-40B4-BE49-F238E27FC236}">
                  <a16:creationId xmlns:a16="http://schemas.microsoft.com/office/drawing/2014/main" id="{9C124A99-6077-46D6-86A0-F1978A9709B9}"/>
                </a:ext>
              </a:extLst>
            </p:cNvPr>
            <p:cNvSpPr/>
            <p:nvPr/>
          </p:nvSpPr>
          <p:spPr>
            <a:xfrm>
              <a:off x="-3239531" y="2434478"/>
              <a:ext cx="471441" cy="275517"/>
            </a:xfrm>
            <a:custGeom>
              <a:avLst/>
              <a:gdLst>
                <a:gd name="connsiteX0" fmla="*/ 421940 w 471441"/>
                <a:gd name="connsiteY0" fmla="*/ 0 h 275517"/>
                <a:gd name="connsiteX1" fmla="*/ 25439 w 471441"/>
                <a:gd name="connsiteY1" fmla="*/ 0 h 275517"/>
                <a:gd name="connsiteX2" fmla="*/ 25439 w 471441"/>
                <a:gd name="connsiteY2" fmla="*/ 250568 h 275517"/>
                <a:gd name="connsiteX3" fmla="*/ 0 w 471441"/>
                <a:gd name="connsiteY3" fmla="*/ 276007 h 275517"/>
                <a:gd name="connsiteX4" fmla="*/ 472789 w 471441"/>
                <a:gd name="connsiteY4" fmla="*/ 276007 h 275517"/>
                <a:gd name="connsiteX5" fmla="*/ 472789 w 471441"/>
                <a:gd name="connsiteY5" fmla="*/ 0 h 275517"/>
                <a:gd name="connsiteX6" fmla="*/ 200699 w 471441"/>
                <a:gd name="connsiteY6" fmla="*/ 156708 h 275517"/>
                <a:gd name="connsiteX7" fmla="*/ 166393 w 471441"/>
                <a:gd name="connsiteY7" fmla="*/ 165323 h 275517"/>
                <a:gd name="connsiteX8" fmla="*/ 157780 w 471441"/>
                <a:gd name="connsiteY8" fmla="*/ 131015 h 275517"/>
                <a:gd name="connsiteX9" fmla="*/ 192085 w 471441"/>
                <a:gd name="connsiteY9" fmla="*/ 122403 h 275517"/>
                <a:gd name="connsiteX10" fmla="*/ 204251 w 471441"/>
                <a:gd name="connsiteY10" fmla="*/ 143881 h 275517"/>
                <a:gd name="connsiteX11" fmla="*/ 200699 w 471441"/>
                <a:gd name="connsiteY11" fmla="*/ 156708 h 275517"/>
                <a:gd name="connsiteX12" fmla="*/ 291559 w 471441"/>
                <a:gd name="connsiteY12" fmla="*/ 234955 h 275517"/>
                <a:gd name="connsiteX13" fmla="*/ 265783 w 471441"/>
                <a:gd name="connsiteY13" fmla="*/ 209179 h 275517"/>
                <a:gd name="connsiteX14" fmla="*/ 291559 w 471441"/>
                <a:gd name="connsiteY14" fmla="*/ 183403 h 275517"/>
                <a:gd name="connsiteX15" fmla="*/ 291559 w 471441"/>
                <a:gd name="connsiteY15" fmla="*/ 183403 h 275517"/>
                <a:gd name="connsiteX16" fmla="*/ 317335 w 471441"/>
                <a:gd name="connsiteY16" fmla="*/ 209179 h 275517"/>
                <a:gd name="connsiteX17" fmla="*/ 291559 w 471441"/>
                <a:gd name="connsiteY17" fmla="*/ 234955 h 275517"/>
                <a:gd name="connsiteX18" fmla="*/ 291559 w 471441"/>
                <a:gd name="connsiteY18" fmla="*/ 104360 h 275517"/>
                <a:gd name="connsiteX19" fmla="*/ 291559 w 471441"/>
                <a:gd name="connsiteY19" fmla="*/ 104360 h 275517"/>
                <a:gd name="connsiteX20" fmla="*/ 265752 w 471441"/>
                <a:gd name="connsiteY20" fmla="*/ 78553 h 275517"/>
                <a:gd name="connsiteX21" fmla="*/ 291559 w 471441"/>
                <a:gd name="connsiteY21" fmla="*/ 52746 h 275517"/>
                <a:gd name="connsiteX22" fmla="*/ 317366 w 471441"/>
                <a:gd name="connsiteY22" fmla="*/ 78553 h 275517"/>
                <a:gd name="connsiteX23" fmla="*/ 317366 w 471441"/>
                <a:gd name="connsiteY23" fmla="*/ 78584 h 275517"/>
                <a:gd name="connsiteX24" fmla="*/ 291896 w 471441"/>
                <a:gd name="connsiteY24" fmla="*/ 104360 h 275517"/>
                <a:gd name="connsiteX25" fmla="*/ 291559 w 471441"/>
                <a:gd name="connsiteY25" fmla="*/ 104360 h 2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441" h="275517">
                  <a:moveTo>
                    <a:pt x="421940" y="0"/>
                  </a:moveTo>
                  <a:lnTo>
                    <a:pt x="25439" y="0"/>
                  </a:lnTo>
                  <a:lnTo>
                    <a:pt x="25439" y="250568"/>
                  </a:lnTo>
                  <a:cubicBezTo>
                    <a:pt x="25439" y="264616"/>
                    <a:pt x="14050" y="276007"/>
                    <a:pt x="0" y="276007"/>
                  </a:cubicBezTo>
                  <a:lnTo>
                    <a:pt x="472789" y="276007"/>
                  </a:lnTo>
                  <a:lnTo>
                    <a:pt x="472789" y="0"/>
                  </a:lnTo>
                  <a:close/>
                  <a:moveTo>
                    <a:pt x="200699" y="156708"/>
                  </a:moveTo>
                  <a:cubicBezTo>
                    <a:pt x="193603" y="168562"/>
                    <a:pt x="178245" y="172416"/>
                    <a:pt x="166393" y="165323"/>
                  </a:cubicBezTo>
                  <a:cubicBezTo>
                    <a:pt x="154542" y="158227"/>
                    <a:pt x="150685" y="142868"/>
                    <a:pt x="157780" y="131015"/>
                  </a:cubicBezTo>
                  <a:cubicBezTo>
                    <a:pt x="164874" y="119164"/>
                    <a:pt x="180234" y="115307"/>
                    <a:pt x="192085" y="122403"/>
                  </a:cubicBezTo>
                  <a:cubicBezTo>
                    <a:pt x="199637" y="126922"/>
                    <a:pt x="204257" y="135080"/>
                    <a:pt x="204251" y="143881"/>
                  </a:cubicBezTo>
                  <a:cubicBezTo>
                    <a:pt x="204217" y="148394"/>
                    <a:pt x="202992" y="152820"/>
                    <a:pt x="200699" y="156708"/>
                  </a:cubicBezTo>
                  <a:close/>
                  <a:moveTo>
                    <a:pt x="291559" y="234955"/>
                  </a:moveTo>
                  <a:cubicBezTo>
                    <a:pt x="277324" y="234955"/>
                    <a:pt x="265783" y="223414"/>
                    <a:pt x="265783" y="209179"/>
                  </a:cubicBezTo>
                  <a:cubicBezTo>
                    <a:pt x="265933" y="195005"/>
                    <a:pt x="277385" y="183553"/>
                    <a:pt x="291559" y="183403"/>
                  </a:cubicBezTo>
                  <a:lnTo>
                    <a:pt x="291559" y="183403"/>
                  </a:lnTo>
                  <a:cubicBezTo>
                    <a:pt x="305794" y="183403"/>
                    <a:pt x="317335" y="194944"/>
                    <a:pt x="317335" y="209179"/>
                  </a:cubicBezTo>
                  <a:cubicBezTo>
                    <a:pt x="317335" y="223414"/>
                    <a:pt x="305794" y="234955"/>
                    <a:pt x="291559" y="234955"/>
                  </a:cubicBezTo>
                  <a:close/>
                  <a:moveTo>
                    <a:pt x="291559" y="104360"/>
                  </a:moveTo>
                  <a:lnTo>
                    <a:pt x="291559" y="104360"/>
                  </a:lnTo>
                  <a:cubicBezTo>
                    <a:pt x="277306" y="104360"/>
                    <a:pt x="265752" y="92807"/>
                    <a:pt x="265752" y="78553"/>
                  </a:cubicBezTo>
                  <a:cubicBezTo>
                    <a:pt x="265752" y="64300"/>
                    <a:pt x="277306" y="52746"/>
                    <a:pt x="291559" y="52746"/>
                  </a:cubicBezTo>
                  <a:cubicBezTo>
                    <a:pt x="305812" y="52746"/>
                    <a:pt x="317366" y="64300"/>
                    <a:pt x="317366" y="78553"/>
                  </a:cubicBezTo>
                  <a:cubicBezTo>
                    <a:pt x="317366" y="78562"/>
                    <a:pt x="317366" y="78575"/>
                    <a:pt x="317366" y="78584"/>
                  </a:cubicBezTo>
                  <a:cubicBezTo>
                    <a:pt x="317452" y="92736"/>
                    <a:pt x="306048" y="104274"/>
                    <a:pt x="291896" y="104360"/>
                  </a:cubicBezTo>
                  <a:cubicBezTo>
                    <a:pt x="291786" y="104360"/>
                    <a:pt x="291672" y="104360"/>
                    <a:pt x="291559" y="104360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2" name="手繪多邊形: 圖案 982">
              <a:extLst>
                <a:ext uri="{FF2B5EF4-FFF2-40B4-BE49-F238E27FC236}">
                  <a16:creationId xmlns:a16="http://schemas.microsoft.com/office/drawing/2014/main" id="{E193A72A-5C4D-4A3B-9006-FB283B7211B0}"/>
                </a:ext>
              </a:extLst>
            </p:cNvPr>
            <p:cNvSpPr/>
            <p:nvPr/>
          </p:nvSpPr>
          <p:spPr>
            <a:xfrm>
              <a:off x="-3038831" y="2525889"/>
              <a:ext cx="88778" cy="104084"/>
            </a:xfrm>
            <a:custGeom>
              <a:avLst/>
              <a:gdLst>
                <a:gd name="connsiteX0" fmla="*/ 90860 w 88777"/>
                <a:gd name="connsiteY0" fmla="*/ 12949 h 104084"/>
                <a:gd name="connsiteX1" fmla="*/ 68635 w 88777"/>
                <a:gd name="connsiteY1" fmla="*/ 0 h 104084"/>
                <a:gd name="connsiteX2" fmla="*/ 0 w 88777"/>
                <a:gd name="connsiteY2" fmla="*/ 39613 h 104084"/>
                <a:gd name="connsiteX3" fmla="*/ 0 w 88777"/>
                <a:gd name="connsiteY3" fmla="*/ 65298 h 104084"/>
                <a:gd name="connsiteX4" fmla="*/ 68635 w 88777"/>
                <a:gd name="connsiteY4" fmla="*/ 104911 h 104084"/>
                <a:gd name="connsiteX5" fmla="*/ 90860 w 88777"/>
                <a:gd name="connsiteY5" fmla="*/ 91992 h 10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777" h="104084">
                  <a:moveTo>
                    <a:pt x="90860" y="12949"/>
                  </a:moveTo>
                  <a:cubicBezTo>
                    <a:pt x="81663" y="12934"/>
                    <a:pt x="73184" y="7993"/>
                    <a:pt x="68635" y="0"/>
                  </a:cubicBezTo>
                  <a:lnTo>
                    <a:pt x="0" y="39613"/>
                  </a:lnTo>
                  <a:cubicBezTo>
                    <a:pt x="4733" y="47521"/>
                    <a:pt x="4733" y="57390"/>
                    <a:pt x="0" y="65298"/>
                  </a:cubicBezTo>
                  <a:lnTo>
                    <a:pt x="68635" y="104911"/>
                  </a:lnTo>
                  <a:cubicBezTo>
                    <a:pt x="73199" y="96939"/>
                    <a:pt x="81676" y="92014"/>
                    <a:pt x="90860" y="91992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" name="手繪多邊形: 圖案 983">
              <a:extLst>
                <a:ext uri="{FF2B5EF4-FFF2-40B4-BE49-F238E27FC236}">
                  <a16:creationId xmlns:a16="http://schemas.microsoft.com/office/drawing/2014/main" id="{6829FCFF-7113-459C-8C06-55F6EF5727DE}"/>
                </a:ext>
              </a:extLst>
            </p:cNvPr>
            <p:cNvSpPr/>
            <p:nvPr/>
          </p:nvSpPr>
          <p:spPr>
            <a:xfrm>
              <a:off x="-3087001" y="2552552"/>
              <a:ext cx="48981" cy="48981"/>
            </a:xfrm>
            <a:custGeom>
              <a:avLst/>
              <a:gdLst>
                <a:gd name="connsiteX0" fmla="*/ 25975 w 48980"/>
                <a:gd name="connsiteY0" fmla="*/ 1 h 48980"/>
                <a:gd name="connsiteX1" fmla="*/ 1 w 48980"/>
                <a:gd name="connsiteY1" fmla="*/ 25639 h 48980"/>
                <a:gd name="connsiteX2" fmla="*/ 25639 w 48980"/>
                <a:gd name="connsiteY2" fmla="*/ 51614 h 48980"/>
                <a:gd name="connsiteX3" fmla="*/ 48200 w 48980"/>
                <a:gd name="connsiteY3" fmla="*/ 38634 h 48980"/>
                <a:gd name="connsiteX4" fmla="*/ 38633 w 48980"/>
                <a:gd name="connsiteY4" fmla="*/ 3414 h 48980"/>
                <a:gd name="connsiteX5" fmla="*/ 25975 w 48980"/>
                <a:gd name="connsiteY5" fmla="*/ 1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0" h="48980">
                  <a:moveTo>
                    <a:pt x="25975" y="1"/>
                  </a:moveTo>
                  <a:cubicBezTo>
                    <a:pt x="11722" y="-91"/>
                    <a:pt x="93" y="11386"/>
                    <a:pt x="1" y="25639"/>
                  </a:cubicBezTo>
                  <a:cubicBezTo>
                    <a:pt x="-92" y="39892"/>
                    <a:pt x="11386" y="51519"/>
                    <a:pt x="25639" y="51614"/>
                  </a:cubicBezTo>
                  <a:cubicBezTo>
                    <a:pt x="34951" y="51672"/>
                    <a:pt x="43571" y="46713"/>
                    <a:pt x="48200" y="38634"/>
                  </a:cubicBezTo>
                  <a:cubicBezTo>
                    <a:pt x="55284" y="26267"/>
                    <a:pt x="51001" y="10498"/>
                    <a:pt x="38633" y="3414"/>
                  </a:cubicBezTo>
                  <a:cubicBezTo>
                    <a:pt x="34779" y="1204"/>
                    <a:pt x="30418" y="28"/>
                    <a:pt x="25975" y="1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4" name="手繪多邊形: 圖案 984">
              <a:extLst>
                <a:ext uri="{FF2B5EF4-FFF2-40B4-BE49-F238E27FC236}">
                  <a16:creationId xmlns:a16="http://schemas.microsoft.com/office/drawing/2014/main" id="{209AFB7C-1838-4A75-ACA7-CC60AA5A2AEC}"/>
                </a:ext>
              </a:extLst>
            </p:cNvPr>
            <p:cNvSpPr/>
            <p:nvPr/>
          </p:nvSpPr>
          <p:spPr>
            <a:xfrm>
              <a:off x="-2973748" y="2487239"/>
              <a:ext cx="52042" cy="48981"/>
            </a:xfrm>
            <a:custGeom>
              <a:avLst/>
              <a:gdLst>
                <a:gd name="connsiteX0" fmla="*/ 25776 w 52042"/>
                <a:gd name="connsiteY0" fmla="*/ 16 h 48980"/>
                <a:gd name="connsiteX1" fmla="*/ 0 w 52042"/>
                <a:gd name="connsiteY1" fmla="*/ 25792 h 48980"/>
                <a:gd name="connsiteX2" fmla="*/ 0 w 52042"/>
                <a:gd name="connsiteY2" fmla="*/ 25823 h 48980"/>
                <a:gd name="connsiteX3" fmla="*/ 25776 w 52042"/>
                <a:gd name="connsiteY3" fmla="*/ 51599 h 48980"/>
                <a:gd name="connsiteX4" fmla="*/ 25776 w 52042"/>
                <a:gd name="connsiteY4" fmla="*/ 51599 h 48980"/>
                <a:gd name="connsiteX5" fmla="*/ 52456 w 52042"/>
                <a:gd name="connsiteY5" fmla="*/ 26695 h 48980"/>
                <a:gd name="connsiteX6" fmla="*/ 27555 w 52042"/>
                <a:gd name="connsiteY6" fmla="*/ 16 h 48980"/>
                <a:gd name="connsiteX7" fmla="*/ 25776 w 52042"/>
                <a:gd name="connsiteY7" fmla="*/ 16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42" h="48980">
                  <a:moveTo>
                    <a:pt x="25776" y="16"/>
                  </a:moveTo>
                  <a:cubicBezTo>
                    <a:pt x="11541" y="16"/>
                    <a:pt x="0" y="11557"/>
                    <a:pt x="0" y="25792"/>
                  </a:cubicBezTo>
                  <a:cubicBezTo>
                    <a:pt x="0" y="25801"/>
                    <a:pt x="0" y="25814"/>
                    <a:pt x="0" y="25823"/>
                  </a:cubicBezTo>
                  <a:cubicBezTo>
                    <a:pt x="181" y="39981"/>
                    <a:pt x="11618" y="51418"/>
                    <a:pt x="25776" y="51599"/>
                  </a:cubicBezTo>
                  <a:lnTo>
                    <a:pt x="25776" y="51599"/>
                  </a:lnTo>
                  <a:cubicBezTo>
                    <a:pt x="40020" y="52089"/>
                    <a:pt x="51966" y="40940"/>
                    <a:pt x="52456" y="26695"/>
                  </a:cubicBezTo>
                  <a:cubicBezTo>
                    <a:pt x="52948" y="12451"/>
                    <a:pt x="41799" y="506"/>
                    <a:pt x="27555" y="16"/>
                  </a:cubicBezTo>
                  <a:cubicBezTo>
                    <a:pt x="26961" y="-5"/>
                    <a:pt x="26367" y="-5"/>
                    <a:pt x="25776" y="16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" name="手繪多邊形: 圖案 985">
              <a:extLst>
                <a:ext uri="{FF2B5EF4-FFF2-40B4-BE49-F238E27FC236}">
                  <a16:creationId xmlns:a16="http://schemas.microsoft.com/office/drawing/2014/main" id="{F2F135C6-F977-4408-BD04-0AB0024804DE}"/>
                </a:ext>
              </a:extLst>
            </p:cNvPr>
            <p:cNvSpPr/>
            <p:nvPr/>
          </p:nvSpPr>
          <p:spPr>
            <a:xfrm>
              <a:off x="-2973717" y="2617881"/>
              <a:ext cx="48981" cy="48981"/>
            </a:xfrm>
            <a:custGeom>
              <a:avLst/>
              <a:gdLst>
                <a:gd name="connsiteX0" fmla="*/ 25746 w 48980"/>
                <a:gd name="connsiteY0" fmla="*/ 0 h 48980"/>
                <a:gd name="connsiteX1" fmla="*/ 25746 w 48980"/>
                <a:gd name="connsiteY1" fmla="*/ 0 h 48980"/>
                <a:gd name="connsiteX2" fmla="*/ 0 w 48980"/>
                <a:gd name="connsiteY2" fmla="*/ 25807 h 48980"/>
                <a:gd name="connsiteX3" fmla="*/ 25807 w 48980"/>
                <a:gd name="connsiteY3" fmla="*/ 51552 h 48980"/>
                <a:gd name="connsiteX4" fmla="*/ 51552 w 48980"/>
                <a:gd name="connsiteY4" fmla="*/ 25776 h 48980"/>
                <a:gd name="connsiteX5" fmla="*/ 25960 w 48980"/>
                <a:gd name="connsiteY5" fmla="*/ 0 h 48980"/>
                <a:gd name="connsiteX6" fmla="*/ 25746 w 48980"/>
                <a:gd name="connsiteY6" fmla="*/ 0 h 4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80" h="48980">
                  <a:moveTo>
                    <a:pt x="25746" y="0"/>
                  </a:moveTo>
                  <a:lnTo>
                    <a:pt x="25746" y="0"/>
                  </a:lnTo>
                  <a:cubicBezTo>
                    <a:pt x="11511" y="18"/>
                    <a:pt x="-18" y="11572"/>
                    <a:pt x="0" y="25807"/>
                  </a:cubicBezTo>
                  <a:cubicBezTo>
                    <a:pt x="18" y="40042"/>
                    <a:pt x="11572" y="51571"/>
                    <a:pt x="25807" y="51552"/>
                  </a:cubicBezTo>
                  <a:cubicBezTo>
                    <a:pt x="40030" y="51534"/>
                    <a:pt x="51552" y="39999"/>
                    <a:pt x="51552" y="25776"/>
                  </a:cubicBezTo>
                  <a:cubicBezTo>
                    <a:pt x="51605" y="11590"/>
                    <a:pt x="40146" y="52"/>
                    <a:pt x="25960" y="0"/>
                  </a:cubicBezTo>
                  <a:cubicBezTo>
                    <a:pt x="25890" y="0"/>
                    <a:pt x="25816" y="0"/>
                    <a:pt x="25746" y="0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6" name="手繪多邊形: 圖案 986">
              <a:extLst>
                <a:ext uri="{FF2B5EF4-FFF2-40B4-BE49-F238E27FC236}">
                  <a16:creationId xmlns:a16="http://schemas.microsoft.com/office/drawing/2014/main" id="{5C22663C-B596-4124-9C44-B3D56E0D6DE8}"/>
                </a:ext>
              </a:extLst>
            </p:cNvPr>
            <p:cNvSpPr/>
            <p:nvPr/>
          </p:nvSpPr>
          <p:spPr>
            <a:xfrm>
              <a:off x="-3212438" y="2476541"/>
              <a:ext cx="42858" cy="3061"/>
            </a:xfrm>
            <a:custGeom>
              <a:avLst/>
              <a:gdLst>
                <a:gd name="connsiteX0" fmla="*/ 0 w 42858"/>
                <a:gd name="connsiteY0" fmla="*/ 0 h 0"/>
                <a:gd name="connsiteX1" fmla="*/ 43134 w 4285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58">
                  <a:moveTo>
                    <a:pt x="0" y="0"/>
                  </a:moveTo>
                  <a:lnTo>
                    <a:pt x="43134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" name="手繪多邊形: 圖案 987">
              <a:extLst>
                <a:ext uri="{FF2B5EF4-FFF2-40B4-BE49-F238E27FC236}">
                  <a16:creationId xmlns:a16="http://schemas.microsoft.com/office/drawing/2014/main" id="{3F95069C-85CC-46FC-979D-3319F0AA68DF}"/>
                </a:ext>
              </a:extLst>
            </p:cNvPr>
            <p:cNvSpPr/>
            <p:nvPr/>
          </p:nvSpPr>
          <p:spPr>
            <a:xfrm>
              <a:off x="-2809845" y="2624432"/>
              <a:ext cx="42858" cy="3061"/>
            </a:xfrm>
            <a:custGeom>
              <a:avLst/>
              <a:gdLst>
                <a:gd name="connsiteX0" fmla="*/ 0 w 42858"/>
                <a:gd name="connsiteY0" fmla="*/ 0 h 0"/>
                <a:gd name="connsiteX1" fmla="*/ 43103 w 4285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58">
                  <a:moveTo>
                    <a:pt x="0" y="0"/>
                  </a:moveTo>
                  <a:lnTo>
                    <a:pt x="43103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8" name="手繪多邊形: 圖案 988">
              <a:extLst>
                <a:ext uri="{FF2B5EF4-FFF2-40B4-BE49-F238E27FC236}">
                  <a16:creationId xmlns:a16="http://schemas.microsoft.com/office/drawing/2014/main" id="{AC38176D-479A-4687-AFCE-BC20EDB59883}"/>
                </a:ext>
              </a:extLst>
            </p:cNvPr>
            <p:cNvSpPr/>
            <p:nvPr/>
          </p:nvSpPr>
          <p:spPr>
            <a:xfrm>
              <a:off x="-2837948" y="2660035"/>
              <a:ext cx="70410" cy="3061"/>
            </a:xfrm>
            <a:custGeom>
              <a:avLst/>
              <a:gdLst>
                <a:gd name="connsiteX0" fmla="*/ 0 w 70410"/>
                <a:gd name="connsiteY0" fmla="*/ 0 h 0"/>
                <a:gd name="connsiteX1" fmla="*/ 71206 w 7041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410">
                  <a:moveTo>
                    <a:pt x="0" y="0"/>
                  </a:moveTo>
                  <a:lnTo>
                    <a:pt x="71206" y="0"/>
                  </a:lnTo>
                </a:path>
              </a:pathLst>
            </a:custGeom>
            <a:ln w="95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9" name="矩形 552">
            <a:extLst>
              <a:ext uri="{FF2B5EF4-FFF2-40B4-BE49-F238E27FC236}">
                <a16:creationId xmlns:a16="http://schemas.microsoft.com/office/drawing/2014/main" id="{D38ECB64-F258-4B7C-B6E1-610D708E2A6D}"/>
              </a:ext>
            </a:extLst>
          </p:cNvPr>
          <p:cNvSpPr/>
          <p:nvPr/>
        </p:nvSpPr>
        <p:spPr>
          <a:xfrm>
            <a:off x="356178" y="3872021"/>
            <a:ext cx="761747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本地伺服器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2" name="群組 577">
            <a:extLst>
              <a:ext uri="{FF2B5EF4-FFF2-40B4-BE49-F238E27FC236}">
                <a16:creationId xmlns:a16="http://schemas.microsoft.com/office/drawing/2014/main" id="{9AFC47A8-EB81-43BD-A204-7BC8BBA192F6}"/>
              </a:ext>
            </a:extLst>
          </p:cNvPr>
          <p:cNvGrpSpPr/>
          <p:nvPr/>
        </p:nvGrpSpPr>
        <p:grpSpPr>
          <a:xfrm>
            <a:off x="740636" y="4528593"/>
            <a:ext cx="316984" cy="249331"/>
            <a:chOff x="2576400" y="4606766"/>
            <a:chExt cx="455696" cy="358439"/>
          </a:xfrm>
          <a:solidFill>
            <a:srgbClr val="274DA5"/>
          </a:solidFill>
        </p:grpSpPr>
        <p:grpSp>
          <p:nvGrpSpPr>
            <p:cNvPr id="616" name="群組 611">
              <a:extLst>
                <a:ext uri="{FF2B5EF4-FFF2-40B4-BE49-F238E27FC236}">
                  <a16:creationId xmlns:a16="http://schemas.microsoft.com/office/drawing/2014/main" id="{4EB9F176-5A0A-4E61-A597-0288525E623E}"/>
                </a:ext>
              </a:extLst>
            </p:cNvPr>
            <p:cNvGrpSpPr/>
            <p:nvPr/>
          </p:nvGrpSpPr>
          <p:grpSpPr>
            <a:xfrm>
              <a:off x="2576400" y="4695452"/>
              <a:ext cx="283914" cy="261772"/>
              <a:chOff x="722665" y="4079208"/>
              <a:chExt cx="439105" cy="404845"/>
            </a:xfrm>
            <a:grpFill/>
          </p:grpSpPr>
          <p:sp>
            <p:nvSpPr>
              <p:cNvPr id="623" name="手繪多邊形: 圖案 1175">
                <a:extLst>
                  <a:ext uri="{FF2B5EF4-FFF2-40B4-BE49-F238E27FC236}">
                    <a16:creationId xmlns:a16="http://schemas.microsoft.com/office/drawing/2014/main" id="{584B75F9-9A48-4449-BC7C-C9A2EFFF9399}"/>
                  </a:ext>
                </a:extLst>
              </p:cNvPr>
              <p:cNvSpPr/>
              <p:nvPr/>
            </p:nvSpPr>
            <p:spPr>
              <a:xfrm>
                <a:off x="862841" y="4416884"/>
                <a:ext cx="159236" cy="19301"/>
              </a:xfrm>
              <a:custGeom>
                <a:avLst/>
                <a:gdLst>
                  <a:gd name="connsiteX0" fmla="*/ 3619 w 159235"/>
                  <a:gd name="connsiteY0" fmla="*/ 3619 h 19301"/>
                  <a:gd name="connsiteX1" fmla="*/ 157354 w 159235"/>
                  <a:gd name="connsiteY1" fmla="*/ 3619 h 19301"/>
                  <a:gd name="connsiteX2" fmla="*/ 157354 w 159235"/>
                  <a:gd name="connsiteY2" fmla="*/ 19977 h 19301"/>
                  <a:gd name="connsiteX3" fmla="*/ 3619 w 159235"/>
                  <a:gd name="connsiteY3" fmla="*/ 19977 h 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19301">
                    <a:moveTo>
                      <a:pt x="3619" y="3619"/>
                    </a:moveTo>
                    <a:lnTo>
                      <a:pt x="157354" y="3619"/>
                    </a:lnTo>
                    <a:lnTo>
                      <a:pt x="157354" y="19977"/>
                    </a:lnTo>
                    <a:lnTo>
                      <a:pt x="3619" y="199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4" name="手繪多邊形: 圖案 1177">
                <a:extLst>
                  <a:ext uri="{FF2B5EF4-FFF2-40B4-BE49-F238E27FC236}">
                    <a16:creationId xmlns:a16="http://schemas.microsoft.com/office/drawing/2014/main" id="{F309A9B3-2FA7-4702-880D-DA0900F0FB6A}"/>
                  </a:ext>
                </a:extLst>
              </p:cNvPr>
              <p:cNvSpPr/>
              <p:nvPr/>
            </p:nvSpPr>
            <p:spPr>
              <a:xfrm>
                <a:off x="722665" y="4079208"/>
                <a:ext cx="439105" cy="337773"/>
              </a:xfrm>
              <a:custGeom>
                <a:avLst/>
                <a:gdLst>
                  <a:gd name="connsiteX0" fmla="*/ 437609 w 439105"/>
                  <a:gd name="connsiteY0" fmla="*/ 283826 h 337773"/>
                  <a:gd name="connsiteX1" fmla="*/ 437609 w 439105"/>
                  <a:gd name="connsiteY1" fmla="*/ 54623 h 337773"/>
                  <a:gd name="connsiteX2" fmla="*/ 386605 w 439105"/>
                  <a:gd name="connsiteY2" fmla="*/ 3619 h 337773"/>
                  <a:gd name="connsiteX3" fmla="*/ 54719 w 439105"/>
                  <a:gd name="connsiteY3" fmla="*/ 3619 h 337773"/>
                  <a:gd name="connsiteX4" fmla="*/ 49074 w 439105"/>
                  <a:gd name="connsiteY4" fmla="*/ 3957 h 337773"/>
                  <a:gd name="connsiteX5" fmla="*/ 47240 w 439105"/>
                  <a:gd name="connsiteY5" fmla="*/ 4246 h 337773"/>
                  <a:gd name="connsiteX6" fmla="*/ 43573 w 439105"/>
                  <a:gd name="connsiteY6" fmla="*/ 4874 h 337773"/>
                  <a:gd name="connsiteX7" fmla="*/ 41546 w 439105"/>
                  <a:gd name="connsiteY7" fmla="*/ 5404 h 337773"/>
                  <a:gd name="connsiteX8" fmla="*/ 38265 w 439105"/>
                  <a:gd name="connsiteY8" fmla="*/ 6418 h 337773"/>
                  <a:gd name="connsiteX9" fmla="*/ 36238 w 439105"/>
                  <a:gd name="connsiteY9" fmla="*/ 7142 h 337773"/>
                  <a:gd name="connsiteX10" fmla="*/ 33102 w 439105"/>
                  <a:gd name="connsiteY10" fmla="*/ 8493 h 337773"/>
                  <a:gd name="connsiteX11" fmla="*/ 31944 w 439105"/>
                  <a:gd name="connsiteY11" fmla="*/ 8975 h 337773"/>
                  <a:gd name="connsiteX12" fmla="*/ 31944 w 439105"/>
                  <a:gd name="connsiteY12" fmla="*/ 8975 h 337773"/>
                  <a:gd name="connsiteX13" fmla="*/ 3619 w 439105"/>
                  <a:gd name="connsiteY13" fmla="*/ 54574 h 337773"/>
                  <a:gd name="connsiteX14" fmla="*/ 3619 w 439105"/>
                  <a:gd name="connsiteY14" fmla="*/ 283826 h 337773"/>
                  <a:gd name="connsiteX15" fmla="*/ 54623 w 439105"/>
                  <a:gd name="connsiteY15" fmla="*/ 334830 h 337773"/>
                  <a:gd name="connsiteX16" fmla="*/ 386509 w 439105"/>
                  <a:gd name="connsiteY16" fmla="*/ 334830 h 337773"/>
                  <a:gd name="connsiteX17" fmla="*/ 437609 w 439105"/>
                  <a:gd name="connsiteY17" fmla="*/ 283826 h 337773"/>
                  <a:gd name="connsiteX18" fmla="*/ 34115 w 439105"/>
                  <a:gd name="connsiteY18" fmla="*/ 283826 h 337773"/>
                  <a:gd name="connsiteX19" fmla="*/ 34115 w 439105"/>
                  <a:gd name="connsiteY19" fmla="*/ 54623 h 337773"/>
                  <a:gd name="connsiteX20" fmla="*/ 54719 w 439105"/>
                  <a:gd name="connsiteY20" fmla="*/ 34019 h 337773"/>
                  <a:gd name="connsiteX21" fmla="*/ 386605 w 439105"/>
                  <a:gd name="connsiteY21" fmla="*/ 34019 h 337773"/>
                  <a:gd name="connsiteX22" fmla="*/ 407210 w 439105"/>
                  <a:gd name="connsiteY22" fmla="*/ 54623 h 337773"/>
                  <a:gd name="connsiteX23" fmla="*/ 407210 w 439105"/>
                  <a:gd name="connsiteY23" fmla="*/ 283826 h 337773"/>
                  <a:gd name="connsiteX24" fmla="*/ 386605 w 439105"/>
                  <a:gd name="connsiteY24" fmla="*/ 304430 h 337773"/>
                  <a:gd name="connsiteX25" fmla="*/ 54719 w 439105"/>
                  <a:gd name="connsiteY25" fmla="*/ 304430 h 337773"/>
                  <a:gd name="connsiteX26" fmla="*/ 34115 w 439105"/>
                  <a:gd name="connsiteY26" fmla="*/ 283826 h 33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9105" h="337773">
                    <a:moveTo>
                      <a:pt x="437609" y="283826"/>
                    </a:moveTo>
                    <a:lnTo>
                      <a:pt x="437609" y="54623"/>
                    </a:lnTo>
                    <a:cubicBezTo>
                      <a:pt x="437580" y="26467"/>
                      <a:pt x="414761" y="3648"/>
                      <a:pt x="386605" y="3619"/>
                    </a:cubicBezTo>
                    <a:lnTo>
                      <a:pt x="54719" y="3619"/>
                    </a:lnTo>
                    <a:cubicBezTo>
                      <a:pt x="52832" y="3634"/>
                      <a:pt x="50951" y="3744"/>
                      <a:pt x="49074" y="3957"/>
                    </a:cubicBezTo>
                    <a:cubicBezTo>
                      <a:pt x="48446" y="3957"/>
                      <a:pt x="47867" y="3957"/>
                      <a:pt x="47240" y="4246"/>
                    </a:cubicBezTo>
                    <a:cubicBezTo>
                      <a:pt x="46613" y="4536"/>
                      <a:pt x="44779" y="4632"/>
                      <a:pt x="43573" y="4874"/>
                    </a:cubicBezTo>
                    <a:lnTo>
                      <a:pt x="41546" y="5404"/>
                    </a:lnTo>
                    <a:cubicBezTo>
                      <a:pt x="40436" y="5694"/>
                      <a:pt x="39326" y="6032"/>
                      <a:pt x="38265" y="6418"/>
                    </a:cubicBezTo>
                    <a:cubicBezTo>
                      <a:pt x="37575" y="6616"/>
                      <a:pt x="36899" y="6857"/>
                      <a:pt x="36238" y="7142"/>
                    </a:cubicBezTo>
                    <a:cubicBezTo>
                      <a:pt x="35177" y="7528"/>
                      <a:pt x="34115" y="8010"/>
                      <a:pt x="33102" y="8493"/>
                    </a:cubicBezTo>
                    <a:lnTo>
                      <a:pt x="31944" y="8975"/>
                    </a:lnTo>
                    <a:lnTo>
                      <a:pt x="31944" y="8975"/>
                    </a:lnTo>
                    <a:cubicBezTo>
                      <a:pt x="14621" y="17574"/>
                      <a:pt x="3653" y="35235"/>
                      <a:pt x="3619" y="54574"/>
                    </a:cubicBezTo>
                    <a:lnTo>
                      <a:pt x="3619" y="283826"/>
                    </a:lnTo>
                    <a:cubicBezTo>
                      <a:pt x="3648" y="311982"/>
                      <a:pt x="26467" y="334806"/>
                      <a:pt x="54623" y="334830"/>
                    </a:cubicBezTo>
                    <a:lnTo>
                      <a:pt x="386509" y="334830"/>
                    </a:lnTo>
                    <a:cubicBezTo>
                      <a:pt x="414703" y="334859"/>
                      <a:pt x="437580" y="312020"/>
                      <a:pt x="437609" y="283826"/>
                    </a:cubicBezTo>
                    <a:close/>
                    <a:moveTo>
                      <a:pt x="34115" y="283826"/>
                    </a:moveTo>
                    <a:lnTo>
                      <a:pt x="34115" y="54623"/>
                    </a:lnTo>
                    <a:cubicBezTo>
                      <a:pt x="34139" y="43254"/>
                      <a:pt x="43351" y="34048"/>
                      <a:pt x="54719" y="34019"/>
                    </a:cubicBezTo>
                    <a:lnTo>
                      <a:pt x="386605" y="34019"/>
                    </a:lnTo>
                    <a:cubicBezTo>
                      <a:pt x="397974" y="34048"/>
                      <a:pt x="407181" y="43254"/>
                      <a:pt x="407210" y="54623"/>
                    </a:cubicBezTo>
                    <a:lnTo>
                      <a:pt x="407210" y="283826"/>
                    </a:lnTo>
                    <a:cubicBezTo>
                      <a:pt x="407185" y="295195"/>
                      <a:pt x="397974" y="304406"/>
                      <a:pt x="386605" y="304430"/>
                    </a:cubicBezTo>
                    <a:lnTo>
                      <a:pt x="54719" y="304430"/>
                    </a:lnTo>
                    <a:cubicBezTo>
                      <a:pt x="43351" y="304406"/>
                      <a:pt x="34144" y="295195"/>
                      <a:pt x="34115" y="2838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5" name="手繪多邊形: 圖案 1178">
                <a:extLst>
                  <a:ext uri="{FF2B5EF4-FFF2-40B4-BE49-F238E27FC236}">
                    <a16:creationId xmlns:a16="http://schemas.microsoft.com/office/drawing/2014/main" id="{426AFD67-F3B5-40F5-8F30-366E5929318B}"/>
                  </a:ext>
                </a:extLst>
              </p:cNvPr>
              <p:cNvSpPr/>
              <p:nvPr/>
            </p:nvSpPr>
            <p:spPr>
              <a:xfrm>
                <a:off x="817917" y="4440625"/>
                <a:ext cx="246092" cy="43428"/>
              </a:xfrm>
              <a:custGeom>
                <a:avLst/>
                <a:gdLst>
                  <a:gd name="connsiteX0" fmla="*/ 219456 w 246091"/>
                  <a:gd name="connsiteY0" fmla="*/ 3619 h 43427"/>
                  <a:gd name="connsiteX1" fmla="*/ 31268 w 246091"/>
                  <a:gd name="connsiteY1" fmla="*/ 3619 h 43427"/>
                  <a:gd name="connsiteX2" fmla="*/ 3619 w 246091"/>
                  <a:gd name="connsiteY2" fmla="*/ 31268 h 43427"/>
                  <a:gd name="connsiteX3" fmla="*/ 3619 w 246091"/>
                  <a:gd name="connsiteY3" fmla="*/ 41305 h 43427"/>
                  <a:gd name="connsiteX4" fmla="*/ 247009 w 246091"/>
                  <a:gd name="connsiteY4" fmla="*/ 41305 h 43427"/>
                  <a:gd name="connsiteX5" fmla="*/ 247009 w 246091"/>
                  <a:gd name="connsiteY5" fmla="*/ 31268 h 43427"/>
                  <a:gd name="connsiteX6" fmla="*/ 219456 w 246091"/>
                  <a:gd name="connsiteY6" fmla="*/ 3619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91" h="43427">
                    <a:moveTo>
                      <a:pt x="219456" y="3619"/>
                    </a:moveTo>
                    <a:lnTo>
                      <a:pt x="31268" y="3619"/>
                    </a:lnTo>
                    <a:cubicBezTo>
                      <a:pt x="15996" y="3619"/>
                      <a:pt x="3619" y="15996"/>
                      <a:pt x="3619" y="31268"/>
                    </a:cubicBezTo>
                    <a:lnTo>
                      <a:pt x="3619" y="41305"/>
                    </a:lnTo>
                    <a:lnTo>
                      <a:pt x="247009" y="41305"/>
                    </a:lnTo>
                    <a:lnTo>
                      <a:pt x="247009" y="31268"/>
                    </a:lnTo>
                    <a:cubicBezTo>
                      <a:pt x="247009" y="16035"/>
                      <a:pt x="234690" y="3672"/>
                      <a:pt x="219456" y="36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7" name="群組 612">
              <a:extLst>
                <a:ext uri="{FF2B5EF4-FFF2-40B4-BE49-F238E27FC236}">
                  <a16:creationId xmlns:a16="http://schemas.microsoft.com/office/drawing/2014/main" id="{2B76BEF2-F71A-4AE0-B81C-18B145A87413}"/>
                </a:ext>
              </a:extLst>
            </p:cNvPr>
            <p:cNvGrpSpPr/>
            <p:nvPr/>
          </p:nvGrpSpPr>
          <p:grpSpPr>
            <a:xfrm>
              <a:off x="2781420" y="4606766"/>
              <a:ext cx="250676" cy="358439"/>
              <a:chOff x="1713187" y="4497009"/>
              <a:chExt cx="356195" cy="509318"/>
            </a:xfrm>
            <a:grpFill/>
          </p:grpSpPr>
          <p:sp>
            <p:nvSpPr>
              <p:cNvPr id="618" name="手繪多邊形: 圖案 613">
                <a:extLst>
                  <a:ext uri="{FF2B5EF4-FFF2-40B4-BE49-F238E27FC236}">
                    <a16:creationId xmlns:a16="http://schemas.microsoft.com/office/drawing/2014/main" id="{B2CE8D72-D969-4B0B-8ADE-F7E0C04D3512}"/>
                  </a:ext>
                </a:extLst>
              </p:cNvPr>
              <p:cNvSpPr/>
              <p:nvPr/>
            </p:nvSpPr>
            <p:spPr>
              <a:xfrm>
                <a:off x="1713187" y="4687941"/>
                <a:ext cx="356195" cy="318386"/>
              </a:xfrm>
              <a:custGeom>
                <a:avLst/>
                <a:gdLst>
                  <a:gd name="connsiteX0" fmla="*/ 395950 w 459600"/>
                  <a:gd name="connsiteY0" fmla="*/ 168563 h 410815"/>
                  <a:gd name="connsiteX1" fmla="*/ 304697 w 459600"/>
                  <a:gd name="connsiteY1" fmla="*/ 144299 h 410815"/>
                  <a:gd name="connsiteX2" fmla="*/ 292758 w 459600"/>
                  <a:gd name="connsiteY2" fmla="*/ 120985 h 410815"/>
                  <a:gd name="connsiteX3" fmla="*/ 292604 w 459600"/>
                  <a:gd name="connsiteY3" fmla="*/ 120343 h 410815"/>
                  <a:gd name="connsiteX4" fmla="*/ 291474 w 459600"/>
                  <a:gd name="connsiteY4" fmla="*/ 115208 h 410815"/>
                  <a:gd name="connsiteX5" fmla="*/ 291474 w 459600"/>
                  <a:gd name="connsiteY5" fmla="*/ 114926 h 410815"/>
                  <a:gd name="connsiteX6" fmla="*/ 290858 w 459600"/>
                  <a:gd name="connsiteY6" fmla="*/ 110304 h 410815"/>
                  <a:gd name="connsiteX7" fmla="*/ 290858 w 459600"/>
                  <a:gd name="connsiteY7" fmla="*/ 109072 h 410815"/>
                  <a:gd name="connsiteX8" fmla="*/ 290627 w 459600"/>
                  <a:gd name="connsiteY8" fmla="*/ 103936 h 410815"/>
                  <a:gd name="connsiteX9" fmla="*/ 290627 w 459600"/>
                  <a:gd name="connsiteY9" fmla="*/ 64395 h 410815"/>
                  <a:gd name="connsiteX10" fmla="*/ 230237 w 459600"/>
                  <a:gd name="connsiteY10" fmla="*/ 0 h 410815"/>
                  <a:gd name="connsiteX11" fmla="*/ 169872 w 459600"/>
                  <a:gd name="connsiteY11" fmla="*/ 64395 h 410815"/>
                  <a:gd name="connsiteX12" fmla="*/ 169872 w 459600"/>
                  <a:gd name="connsiteY12" fmla="*/ 104167 h 410815"/>
                  <a:gd name="connsiteX13" fmla="*/ 155674 w 459600"/>
                  <a:gd name="connsiteY13" fmla="*/ 144299 h 410815"/>
                  <a:gd name="connsiteX14" fmla="*/ 64395 w 459600"/>
                  <a:gd name="connsiteY14" fmla="*/ 168563 h 410815"/>
                  <a:gd name="connsiteX15" fmla="*/ 0 w 459600"/>
                  <a:gd name="connsiteY15" fmla="*/ 232984 h 410815"/>
                  <a:gd name="connsiteX16" fmla="*/ 0 w 459600"/>
                  <a:gd name="connsiteY16" fmla="*/ 355356 h 410815"/>
                  <a:gd name="connsiteX17" fmla="*/ 33379 w 459600"/>
                  <a:gd name="connsiteY17" fmla="*/ 411843 h 410815"/>
                  <a:gd name="connsiteX18" fmla="*/ 427017 w 459600"/>
                  <a:gd name="connsiteY18" fmla="*/ 411843 h 410815"/>
                  <a:gd name="connsiteX19" fmla="*/ 460396 w 459600"/>
                  <a:gd name="connsiteY19" fmla="*/ 355356 h 410815"/>
                  <a:gd name="connsiteX20" fmla="*/ 460396 w 459600"/>
                  <a:gd name="connsiteY20" fmla="*/ 232984 h 410815"/>
                  <a:gd name="connsiteX21" fmla="*/ 395950 w 459600"/>
                  <a:gd name="connsiteY21" fmla="*/ 168563 h 41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9600" h="410815">
                    <a:moveTo>
                      <a:pt x="395950" y="168563"/>
                    </a:moveTo>
                    <a:cubicBezTo>
                      <a:pt x="395950" y="168563"/>
                      <a:pt x="316508" y="159063"/>
                      <a:pt x="304697" y="144299"/>
                    </a:cubicBezTo>
                    <a:cubicBezTo>
                      <a:pt x="299156" y="137431"/>
                      <a:pt x="295092" y="129494"/>
                      <a:pt x="292758" y="120985"/>
                    </a:cubicBezTo>
                    <a:lnTo>
                      <a:pt x="292604" y="120343"/>
                    </a:lnTo>
                    <a:cubicBezTo>
                      <a:pt x="292167" y="118700"/>
                      <a:pt x="291782" y="117031"/>
                      <a:pt x="291474" y="115208"/>
                    </a:cubicBezTo>
                    <a:cubicBezTo>
                      <a:pt x="291474" y="115208"/>
                      <a:pt x="291474" y="115028"/>
                      <a:pt x="291474" y="114926"/>
                    </a:cubicBezTo>
                    <a:cubicBezTo>
                      <a:pt x="291191" y="113411"/>
                      <a:pt x="291012" y="111870"/>
                      <a:pt x="290858" y="110304"/>
                    </a:cubicBezTo>
                    <a:cubicBezTo>
                      <a:pt x="290858" y="109893"/>
                      <a:pt x="290858" y="109482"/>
                      <a:pt x="290858" y="109072"/>
                    </a:cubicBezTo>
                    <a:cubicBezTo>
                      <a:pt x="290704" y="107403"/>
                      <a:pt x="290627" y="105734"/>
                      <a:pt x="290627" y="103936"/>
                    </a:cubicBezTo>
                    <a:lnTo>
                      <a:pt x="290627" y="64395"/>
                    </a:lnTo>
                    <a:cubicBezTo>
                      <a:pt x="290627" y="28988"/>
                      <a:pt x="263461" y="0"/>
                      <a:pt x="230237" y="0"/>
                    </a:cubicBezTo>
                    <a:cubicBezTo>
                      <a:pt x="197012" y="0"/>
                      <a:pt x="169872" y="28988"/>
                      <a:pt x="169872" y="64395"/>
                    </a:cubicBezTo>
                    <a:lnTo>
                      <a:pt x="169872" y="104167"/>
                    </a:lnTo>
                    <a:cubicBezTo>
                      <a:pt x="169854" y="118772"/>
                      <a:pt x="164845" y="132932"/>
                      <a:pt x="155674" y="144299"/>
                    </a:cubicBezTo>
                    <a:cubicBezTo>
                      <a:pt x="143837" y="159063"/>
                      <a:pt x="64395" y="168563"/>
                      <a:pt x="64395" y="168563"/>
                    </a:cubicBezTo>
                    <a:cubicBezTo>
                      <a:pt x="28862" y="168660"/>
                      <a:pt x="85" y="197451"/>
                      <a:pt x="0" y="232984"/>
                    </a:cubicBezTo>
                    <a:lnTo>
                      <a:pt x="0" y="355356"/>
                    </a:lnTo>
                    <a:cubicBezTo>
                      <a:pt x="13" y="378857"/>
                      <a:pt x="12800" y="400494"/>
                      <a:pt x="33379" y="411843"/>
                    </a:cubicBezTo>
                    <a:lnTo>
                      <a:pt x="427017" y="411843"/>
                    </a:lnTo>
                    <a:cubicBezTo>
                      <a:pt x="447597" y="400494"/>
                      <a:pt x="460383" y="378857"/>
                      <a:pt x="460396" y="355356"/>
                    </a:cubicBezTo>
                    <a:lnTo>
                      <a:pt x="460396" y="232984"/>
                    </a:lnTo>
                    <a:cubicBezTo>
                      <a:pt x="460299" y="197435"/>
                      <a:pt x="431498" y="168648"/>
                      <a:pt x="395950" y="1685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9" name="手繪多邊形: 圖案 614">
                <a:extLst>
                  <a:ext uri="{FF2B5EF4-FFF2-40B4-BE49-F238E27FC236}">
                    <a16:creationId xmlns:a16="http://schemas.microsoft.com/office/drawing/2014/main" id="{D00F3F29-BBB3-48DE-AB2D-EB6282C4EB1A}"/>
                  </a:ext>
                </a:extLst>
              </p:cNvPr>
              <p:cNvSpPr/>
              <p:nvPr/>
            </p:nvSpPr>
            <p:spPr>
              <a:xfrm>
                <a:off x="1796028" y="4515654"/>
                <a:ext cx="189042" cy="250730"/>
              </a:xfrm>
              <a:custGeom>
                <a:avLst/>
                <a:gdLst>
                  <a:gd name="connsiteX0" fmla="*/ 234293 w 243921"/>
                  <a:gd name="connsiteY0" fmla="*/ 122449 h 323517"/>
                  <a:gd name="connsiteX1" fmla="*/ 232547 w 243921"/>
                  <a:gd name="connsiteY1" fmla="*/ 122962 h 323517"/>
                  <a:gd name="connsiteX2" fmla="*/ 232547 w 243921"/>
                  <a:gd name="connsiteY2" fmla="*/ 112692 h 323517"/>
                  <a:gd name="connsiteX3" fmla="*/ 122320 w 243921"/>
                  <a:gd name="connsiteY3" fmla="*/ 0 h 323517"/>
                  <a:gd name="connsiteX4" fmla="*/ 12093 w 243921"/>
                  <a:gd name="connsiteY4" fmla="*/ 112692 h 323517"/>
                  <a:gd name="connsiteX5" fmla="*/ 12093 w 243921"/>
                  <a:gd name="connsiteY5" fmla="*/ 122346 h 323517"/>
                  <a:gd name="connsiteX6" fmla="*/ 0 w 243921"/>
                  <a:gd name="connsiteY6" fmla="*/ 156161 h 323517"/>
                  <a:gd name="connsiteX7" fmla="*/ 12093 w 243921"/>
                  <a:gd name="connsiteY7" fmla="*/ 190002 h 323517"/>
                  <a:gd name="connsiteX8" fmla="*/ 13069 w 243921"/>
                  <a:gd name="connsiteY8" fmla="*/ 189720 h 323517"/>
                  <a:gd name="connsiteX9" fmla="*/ 82394 w 243921"/>
                  <a:gd name="connsiteY9" fmla="*/ 318100 h 323517"/>
                  <a:gd name="connsiteX10" fmla="*/ 122192 w 243921"/>
                  <a:gd name="connsiteY10" fmla="*/ 325982 h 323517"/>
                  <a:gd name="connsiteX11" fmla="*/ 161990 w 243921"/>
                  <a:gd name="connsiteY11" fmla="*/ 318100 h 323517"/>
                  <a:gd name="connsiteX12" fmla="*/ 229543 w 243921"/>
                  <a:gd name="connsiteY12" fmla="*/ 187486 h 323517"/>
                  <a:gd name="connsiteX13" fmla="*/ 234165 w 243921"/>
                  <a:gd name="connsiteY13" fmla="*/ 190054 h 323517"/>
                  <a:gd name="connsiteX14" fmla="*/ 246258 w 243921"/>
                  <a:gd name="connsiteY14" fmla="*/ 156213 h 323517"/>
                  <a:gd name="connsiteX15" fmla="*/ 234293 w 243921"/>
                  <a:gd name="connsiteY15" fmla="*/ 122449 h 3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921" h="323517">
                    <a:moveTo>
                      <a:pt x="234293" y="122449"/>
                    </a:moveTo>
                    <a:cubicBezTo>
                      <a:pt x="233685" y="122516"/>
                      <a:pt x="233094" y="122688"/>
                      <a:pt x="232547" y="122962"/>
                    </a:cubicBezTo>
                    <a:lnTo>
                      <a:pt x="232547" y="112692"/>
                    </a:lnTo>
                    <a:cubicBezTo>
                      <a:pt x="232547" y="51070"/>
                      <a:pt x="183018" y="488"/>
                      <a:pt x="122320" y="0"/>
                    </a:cubicBezTo>
                    <a:cubicBezTo>
                      <a:pt x="61622" y="488"/>
                      <a:pt x="12093" y="50993"/>
                      <a:pt x="12093" y="112692"/>
                    </a:cubicBezTo>
                    <a:lnTo>
                      <a:pt x="12093" y="122346"/>
                    </a:lnTo>
                    <a:cubicBezTo>
                      <a:pt x="5418" y="122346"/>
                      <a:pt x="0" y="137495"/>
                      <a:pt x="0" y="156161"/>
                    </a:cubicBezTo>
                    <a:cubicBezTo>
                      <a:pt x="0" y="174828"/>
                      <a:pt x="5418" y="190002"/>
                      <a:pt x="12093" y="190002"/>
                    </a:cubicBezTo>
                    <a:cubicBezTo>
                      <a:pt x="12427" y="189943"/>
                      <a:pt x="12756" y="189848"/>
                      <a:pt x="13069" y="189720"/>
                    </a:cubicBezTo>
                    <a:cubicBezTo>
                      <a:pt x="19026" y="237400"/>
                      <a:pt x="45652" y="292604"/>
                      <a:pt x="82394" y="318100"/>
                    </a:cubicBezTo>
                    <a:cubicBezTo>
                      <a:pt x="88942" y="322593"/>
                      <a:pt x="105041" y="326368"/>
                      <a:pt x="122192" y="325982"/>
                    </a:cubicBezTo>
                    <a:cubicBezTo>
                      <a:pt x="139369" y="326368"/>
                      <a:pt x="156547" y="323851"/>
                      <a:pt x="161990" y="318100"/>
                    </a:cubicBezTo>
                    <a:cubicBezTo>
                      <a:pt x="191440" y="287032"/>
                      <a:pt x="220557" y="233035"/>
                      <a:pt x="229543" y="187486"/>
                    </a:cubicBezTo>
                    <a:cubicBezTo>
                      <a:pt x="230632" y="188980"/>
                      <a:pt x="232322" y="189918"/>
                      <a:pt x="234165" y="190054"/>
                    </a:cubicBezTo>
                    <a:cubicBezTo>
                      <a:pt x="240841" y="190054"/>
                      <a:pt x="246258" y="174905"/>
                      <a:pt x="246258" y="156213"/>
                    </a:cubicBezTo>
                    <a:cubicBezTo>
                      <a:pt x="246258" y="137521"/>
                      <a:pt x="240995" y="122449"/>
                      <a:pt x="234293" y="1224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0" name="手繪多邊形: 圖案 615">
                <a:extLst>
                  <a:ext uri="{FF2B5EF4-FFF2-40B4-BE49-F238E27FC236}">
                    <a16:creationId xmlns:a16="http://schemas.microsoft.com/office/drawing/2014/main" id="{C081C46D-B6A4-46C6-A3CF-88E7A4F21666}"/>
                  </a:ext>
                </a:extLst>
              </p:cNvPr>
              <p:cNvSpPr/>
              <p:nvPr/>
            </p:nvSpPr>
            <p:spPr>
              <a:xfrm>
                <a:off x="1806792" y="4790799"/>
                <a:ext cx="81588" cy="67657"/>
              </a:xfrm>
              <a:custGeom>
                <a:avLst/>
                <a:gdLst>
                  <a:gd name="connsiteX0" fmla="*/ 42237 w 105271"/>
                  <a:gd name="connsiteY0" fmla="*/ 0 h 87298"/>
                  <a:gd name="connsiteX1" fmla="*/ 107711 w 105271"/>
                  <a:gd name="connsiteY1" fmla="*/ 61699 h 87298"/>
                  <a:gd name="connsiteX2" fmla="*/ 80135 w 105271"/>
                  <a:gd name="connsiteY2" fmla="*/ 89327 h 87298"/>
                  <a:gd name="connsiteX3" fmla="*/ 0 w 105271"/>
                  <a:gd name="connsiteY3" fmla="*/ 23930 h 87298"/>
                  <a:gd name="connsiteX4" fmla="*/ 42237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42237" y="0"/>
                    </a:moveTo>
                    <a:lnTo>
                      <a:pt x="107711" y="61699"/>
                    </a:lnTo>
                    <a:lnTo>
                      <a:pt x="80135" y="89327"/>
                    </a:lnTo>
                    <a:lnTo>
                      <a:pt x="0" y="23930"/>
                    </a:lnTo>
                    <a:lnTo>
                      <a:pt x="4223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1" name="手繪多邊形: 圖案 616">
                <a:extLst>
                  <a:ext uri="{FF2B5EF4-FFF2-40B4-BE49-F238E27FC236}">
                    <a16:creationId xmlns:a16="http://schemas.microsoft.com/office/drawing/2014/main" id="{484CADA4-F75C-48A4-9773-2BFD7D5A2471}"/>
                  </a:ext>
                </a:extLst>
              </p:cNvPr>
              <p:cNvSpPr/>
              <p:nvPr/>
            </p:nvSpPr>
            <p:spPr>
              <a:xfrm>
                <a:off x="1891423" y="4790799"/>
                <a:ext cx="81588" cy="67657"/>
              </a:xfrm>
              <a:custGeom>
                <a:avLst/>
                <a:gdLst>
                  <a:gd name="connsiteX0" fmla="*/ 65499 w 105271"/>
                  <a:gd name="connsiteY0" fmla="*/ 0 h 87298"/>
                  <a:gd name="connsiteX1" fmla="*/ 0 w 105271"/>
                  <a:gd name="connsiteY1" fmla="*/ 61699 h 87298"/>
                  <a:gd name="connsiteX2" fmla="*/ 27602 w 105271"/>
                  <a:gd name="connsiteY2" fmla="*/ 89327 h 87298"/>
                  <a:gd name="connsiteX3" fmla="*/ 107711 w 105271"/>
                  <a:gd name="connsiteY3" fmla="*/ 23930 h 87298"/>
                  <a:gd name="connsiteX4" fmla="*/ 65499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65499" y="0"/>
                    </a:moveTo>
                    <a:lnTo>
                      <a:pt x="0" y="61699"/>
                    </a:lnTo>
                    <a:lnTo>
                      <a:pt x="27602" y="89327"/>
                    </a:lnTo>
                    <a:lnTo>
                      <a:pt x="107711" y="23930"/>
                    </a:lnTo>
                    <a:lnTo>
                      <a:pt x="65499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2" name="手繪多邊形: 圖案 617">
                <a:extLst>
                  <a:ext uri="{FF2B5EF4-FFF2-40B4-BE49-F238E27FC236}">
                    <a16:creationId xmlns:a16="http://schemas.microsoft.com/office/drawing/2014/main" id="{45A61E5E-1E74-46EE-81D0-D9BCA3FD80A3}"/>
                  </a:ext>
                </a:extLst>
              </p:cNvPr>
              <p:cNvSpPr/>
              <p:nvPr/>
            </p:nvSpPr>
            <p:spPr>
              <a:xfrm>
                <a:off x="1801658" y="4497009"/>
                <a:ext cx="179093" cy="135315"/>
              </a:xfrm>
              <a:custGeom>
                <a:avLst/>
                <a:gdLst>
                  <a:gd name="connsiteX0" fmla="*/ 115953 w 231083"/>
                  <a:gd name="connsiteY0" fmla="*/ 0 h 174596"/>
                  <a:gd name="connsiteX1" fmla="*/ 745 w 231083"/>
                  <a:gd name="connsiteY1" fmla="*/ 148536 h 174596"/>
                  <a:gd name="connsiteX2" fmla="*/ 16818 w 231083"/>
                  <a:gd name="connsiteY2" fmla="*/ 176189 h 174596"/>
                  <a:gd name="connsiteX3" fmla="*/ 66784 w 231083"/>
                  <a:gd name="connsiteY3" fmla="*/ 80443 h 174596"/>
                  <a:gd name="connsiteX4" fmla="*/ 167177 w 231083"/>
                  <a:gd name="connsiteY4" fmla="*/ 108841 h 174596"/>
                  <a:gd name="connsiteX5" fmla="*/ 215088 w 231083"/>
                  <a:gd name="connsiteY5" fmla="*/ 176189 h 174596"/>
                  <a:gd name="connsiteX6" fmla="*/ 231161 w 231083"/>
                  <a:gd name="connsiteY6" fmla="*/ 148536 h 174596"/>
                  <a:gd name="connsiteX7" fmla="*/ 115953 w 231083"/>
                  <a:gd name="connsiteY7" fmla="*/ 0 h 17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083" h="174596">
                    <a:moveTo>
                      <a:pt x="115953" y="0"/>
                    </a:moveTo>
                    <a:cubicBezTo>
                      <a:pt x="-16586" y="0"/>
                      <a:pt x="745" y="148536"/>
                      <a:pt x="745" y="148536"/>
                    </a:cubicBezTo>
                    <a:cubicBezTo>
                      <a:pt x="7575" y="145377"/>
                      <a:pt x="12376" y="180785"/>
                      <a:pt x="16818" y="176189"/>
                    </a:cubicBezTo>
                    <a:cubicBezTo>
                      <a:pt x="34072" y="158215"/>
                      <a:pt x="9475" y="78235"/>
                      <a:pt x="66784" y="80443"/>
                    </a:cubicBezTo>
                    <a:cubicBezTo>
                      <a:pt x="84500" y="79339"/>
                      <a:pt x="117930" y="115491"/>
                      <a:pt x="167177" y="108841"/>
                    </a:cubicBezTo>
                    <a:cubicBezTo>
                      <a:pt x="204715" y="107377"/>
                      <a:pt x="197834" y="158292"/>
                      <a:pt x="215088" y="176189"/>
                    </a:cubicBezTo>
                    <a:cubicBezTo>
                      <a:pt x="219556" y="180785"/>
                      <a:pt x="224331" y="145377"/>
                      <a:pt x="231161" y="148536"/>
                    </a:cubicBezTo>
                    <a:cubicBezTo>
                      <a:pt x="231161" y="148536"/>
                      <a:pt x="248492" y="0"/>
                      <a:pt x="11595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83" name="群組 578">
            <a:extLst>
              <a:ext uri="{FF2B5EF4-FFF2-40B4-BE49-F238E27FC236}">
                <a16:creationId xmlns:a16="http://schemas.microsoft.com/office/drawing/2014/main" id="{503CF157-50B5-4DB9-8364-02C0B9011C33}"/>
              </a:ext>
            </a:extLst>
          </p:cNvPr>
          <p:cNvGrpSpPr/>
          <p:nvPr/>
        </p:nvGrpSpPr>
        <p:grpSpPr>
          <a:xfrm>
            <a:off x="324223" y="4544127"/>
            <a:ext cx="336792" cy="235007"/>
            <a:chOff x="1943855" y="4626573"/>
            <a:chExt cx="484171" cy="337845"/>
          </a:xfrm>
          <a:solidFill>
            <a:srgbClr val="274DA5"/>
          </a:solidFill>
        </p:grpSpPr>
        <p:sp>
          <p:nvSpPr>
            <p:cNvPr id="602" name="手繪多邊形: 圖案 597">
              <a:extLst>
                <a:ext uri="{FF2B5EF4-FFF2-40B4-BE49-F238E27FC236}">
                  <a16:creationId xmlns:a16="http://schemas.microsoft.com/office/drawing/2014/main" id="{72B9C7F4-AE34-466C-9AEE-D9D1BE43C1CB}"/>
                </a:ext>
              </a:extLst>
            </p:cNvPr>
            <p:cNvSpPr/>
            <p:nvPr/>
          </p:nvSpPr>
          <p:spPr>
            <a:xfrm>
              <a:off x="1943855" y="4688114"/>
              <a:ext cx="341178" cy="222842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3" name="手繪多邊形: 圖案 598">
              <a:extLst>
                <a:ext uri="{FF2B5EF4-FFF2-40B4-BE49-F238E27FC236}">
                  <a16:creationId xmlns:a16="http://schemas.microsoft.com/office/drawing/2014/main" id="{678C9B4B-C73B-4954-8599-DF0A708477A0}"/>
                </a:ext>
              </a:extLst>
            </p:cNvPr>
            <p:cNvSpPr/>
            <p:nvPr/>
          </p:nvSpPr>
          <p:spPr>
            <a:xfrm>
              <a:off x="2030763" y="4948454"/>
              <a:ext cx="175199" cy="107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4" name="手繪多邊形: 圖案 599">
              <a:extLst>
                <a:ext uri="{FF2B5EF4-FFF2-40B4-BE49-F238E27FC236}">
                  <a16:creationId xmlns:a16="http://schemas.microsoft.com/office/drawing/2014/main" id="{1BD2F4B4-442E-4C41-AF1F-D05A3250B58F}"/>
                </a:ext>
              </a:extLst>
            </p:cNvPr>
            <p:cNvSpPr/>
            <p:nvPr/>
          </p:nvSpPr>
          <p:spPr>
            <a:xfrm>
              <a:off x="2065711" y="4918962"/>
              <a:ext cx="106042" cy="23053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05" name="群組 600">
              <a:extLst>
                <a:ext uri="{FF2B5EF4-FFF2-40B4-BE49-F238E27FC236}">
                  <a16:creationId xmlns:a16="http://schemas.microsoft.com/office/drawing/2014/main" id="{3D0943EE-3491-4037-962A-08C6BD7C56B6}"/>
                </a:ext>
              </a:extLst>
            </p:cNvPr>
            <p:cNvGrpSpPr/>
            <p:nvPr/>
          </p:nvGrpSpPr>
          <p:grpSpPr>
            <a:xfrm>
              <a:off x="2186076" y="4626573"/>
              <a:ext cx="241950" cy="337845"/>
              <a:chOff x="2248972" y="4626573"/>
              <a:chExt cx="241950" cy="337845"/>
            </a:xfrm>
            <a:grpFill/>
          </p:grpSpPr>
          <p:sp>
            <p:nvSpPr>
              <p:cNvPr id="606" name="手繪多邊形: 圖案 601">
                <a:extLst>
                  <a:ext uri="{FF2B5EF4-FFF2-40B4-BE49-F238E27FC236}">
                    <a16:creationId xmlns:a16="http://schemas.microsoft.com/office/drawing/2014/main" id="{01BD3659-9ACB-4F14-99FC-88CA39292514}"/>
                  </a:ext>
                </a:extLst>
              </p:cNvPr>
              <p:cNvSpPr/>
              <p:nvPr/>
            </p:nvSpPr>
            <p:spPr>
              <a:xfrm>
                <a:off x="2305155" y="4711692"/>
                <a:ext cx="11875" cy="35624"/>
              </a:xfrm>
              <a:custGeom>
                <a:avLst/>
                <a:gdLst>
                  <a:gd name="connsiteX0" fmla="*/ 18033 w 16873"/>
                  <a:gd name="connsiteY0" fmla="*/ 25310 h 50620"/>
                  <a:gd name="connsiteX1" fmla="*/ 9027 w 16873"/>
                  <a:gd name="connsiteY1" fmla="*/ 50620 h 50620"/>
                  <a:gd name="connsiteX2" fmla="*/ 0 w 16873"/>
                  <a:gd name="connsiteY2" fmla="*/ 25310 h 50620"/>
                  <a:gd name="connsiteX3" fmla="*/ 9027 w 16873"/>
                  <a:gd name="connsiteY3" fmla="*/ 0 h 50620"/>
                  <a:gd name="connsiteX4" fmla="*/ 18033 w 16873"/>
                  <a:gd name="connsiteY4" fmla="*/ 25310 h 5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73" h="50620">
                    <a:moveTo>
                      <a:pt x="18033" y="25310"/>
                    </a:moveTo>
                    <a:cubicBezTo>
                      <a:pt x="18033" y="39252"/>
                      <a:pt x="14005" y="50620"/>
                      <a:pt x="9027" y="50620"/>
                    </a:cubicBezTo>
                    <a:cubicBezTo>
                      <a:pt x="4050" y="50620"/>
                      <a:pt x="0" y="39315"/>
                      <a:pt x="0" y="25310"/>
                    </a:cubicBezTo>
                    <a:cubicBezTo>
                      <a:pt x="0" y="11305"/>
                      <a:pt x="4029" y="0"/>
                      <a:pt x="9027" y="0"/>
                    </a:cubicBezTo>
                    <a:cubicBezTo>
                      <a:pt x="14026" y="0"/>
                      <a:pt x="18033" y="11368"/>
                      <a:pt x="18033" y="2531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7" name="手繪多邊形: 圖案 602">
                <a:extLst>
                  <a:ext uri="{FF2B5EF4-FFF2-40B4-BE49-F238E27FC236}">
                    <a16:creationId xmlns:a16="http://schemas.microsoft.com/office/drawing/2014/main" id="{AE6B0D35-338A-4FB1-AC57-F09AE2B708E1}"/>
                  </a:ext>
                </a:extLst>
              </p:cNvPr>
              <p:cNvSpPr/>
              <p:nvPr/>
            </p:nvSpPr>
            <p:spPr>
              <a:xfrm>
                <a:off x="2421900" y="4711692"/>
                <a:ext cx="11875" cy="35624"/>
              </a:xfrm>
              <a:custGeom>
                <a:avLst/>
                <a:gdLst>
                  <a:gd name="connsiteX0" fmla="*/ 0 w 16873"/>
                  <a:gd name="connsiteY0" fmla="*/ 25310 h 50620"/>
                  <a:gd name="connsiteX1" fmla="*/ 9027 w 16873"/>
                  <a:gd name="connsiteY1" fmla="*/ 50620 h 50620"/>
                  <a:gd name="connsiteX2" fmla="*/ 18033 w 16873"/>
                  <a:gd name="connsiteY2" fmla="*/ 25310 h 50620"/>
                  <a:gd name="connsiteX3" fmla="*/ 9027 w 16873"/>
                  <a:gd name="connsiteY3" fmla="*/ 0 h 50620"/>
                  <a:gd name="connsiteX4" fmla="*/ 0 w 16873"/>
                  <a:gd name="connsiteY4" fmla="*/ 25310 h 5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73" h="50620">
                    <a:moveTo>
                      <a:pt x="0" y="25310"/>
                    </a:moveTo>
                    <a:cubicBezTo>
                      <a:pt x="0" y="39252"/>
                      <a:pt x="4050" y="50620"/>
                      <a:pt x="9027" y="50620"/>
                    </a:cubicBezTo>
                    <a:cubicBezTo>
                      <a:pt x="14005" y="50620"/>
                      <a:pt x="18033" y="39315"/>
                      <a:pt x="18033" y="25310"/>
                    </a:cubicBezTo>
                    <a:cubicBezTo>
                      <a:pt x="18033" y="11305"/>
                      <a:pt x="14005" y="0"/>
                      <a:pt x="9027" y="0"/>
                    </a:cubicBezTo>
                    <a:cubicBezTo>
                      <a:pt x="4050" y="0"/>
                      <a:pt x="0" y="11368"/>
                      <a:pt x="0" y="2531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8" name="手繪多邊形: 圖案 603">
                <a:extLst>
                  <a:ext uri="{FF2B5EF4-FFF2-40B4-BE49-F238E27FC236}">
                    <a16:creationId xmlns:a16="http://schemas.microsoft.com/office/drawing/2014/main" id="{8F1C12BE-7016-42B5-9689-3976F94C7228}"/>
                  </a:ext>
                </a:extLst>
              </p:cNvPr>
              <p:cNvSpPr/>
              <p:nvPr/>
            </p:nvSpPr>
            <p:spPr>
              <a:xfrm>
                <a:off x="2317965" y="4647449"/>
                <a:ext cx="103849" cy="170701"/>
              </a:xfrm>
              <a:custGeom>
                <a:avLst/>
                <a:gdLst>
                  <a:gd name="connsiteX0" fmla="*/ 82258 w 164515"/>
                  <a:gd name="connsiteY0" fmla="*/ 0 h 242555"/>
                  <a:gd name="connsiteX1" fmla="*/ 0 w 164515"/>
                  <a:gd name="connsiteY1" fmla="*/ 84135 h 242555"/>
                  <a:gd name="connsiteX2" fmla="*/ 0 w 164515"/>
                  <a:gd name="connsiteY2" fmla="*/ 120202 h 242555"/>
                  <a:gd name="connsiteX3" fmla="*/ 52582 w 164515"/>
                  <a:gd name="connsiteY3" fmla="*/ 237409 h 242555"/>
                  <a:gd name="connsiteX4" fmla="*/ 82279 w 164515"/>
                  <a:gd name="connsiteY4" fmla="*/ 243293 h 242555"/>
                  <a:gd name="connsiteX5" fmla="*/ 111997 w 164515"/>
                  <a:gd name="connsiteY5" fmla="*/ 237409 h 242555"/>
                  <a:gd name="connsiteX6" fmla="*/ 164579 w 164515"/>
                  <a:gd name="connsiteY6" fmla="*/ 120202 h 242555"/>
                  <a:gd name="connsiteX7" fmla="*/ 164579 w 164515"/>
                  <a:gd name="connsiteY7" fmla="*/ 84135 h 242555"/>
                  <a:gd name="connsiteX8" fmla="*/ 82258 w 164515"/>
                  <a:gd name="connsiteY8" fmla="*/ 0 h 24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515" h="242555">
                    <a:moveTo>
                      <a:pt x="82258" y="0"/>
                    </a:moveTo>
                    <a:cubicBezTo>
                      <a:pt x="36932" y="359"/>
                      <a:pt x="0" y="37965"/>
                      <a:pt x="0" y="84135"/>
                    </a:cubicBezTo>
                    <a:lnTo>
                      <a:pt x="0" y="120202"/>
                    </a:lnTo>
                    <a:cubicBezTo>
                      <a:pt x="0" y="156817"/>
                      <a:pt x="26133" y="209504"/>
                      <a:pt x="52582" y="237409"/>
                    </a:cubicBezTo>
                    <a:cubicBezTo>
                      <a:pt x="56652" y="241627"/>
                      <a:pt x="69455" y="243567"/>
                      <a:pt x="82279" y="243293"/>
                    </a:cubicBezTo>
                    <a:cubicBezTo>
                      <a:pt x="95103" y="243567"/>
                      <a:pt x="107926" y="241711"/>
                      <a:pt x="111997" y="237409"/>
                    </a:cubicBezTo>
                    <a:cubicBezTo>
                      <a:pt x="138446" y="209504"/>
                      <a:pt x="164579" y="156817"/>
                      <a:pt x="164579" y="120202"/>
                    </a:cubicBezTo>
                    <a:lnTo>
                      <a:pt x="164579" y="84135"/>
                    </a:lnTo>
                    <a:cubicBezTo>
                      <a:pt x="164558" y="38113"/>
                      <a:pt x="127584" y="359"/>
                      <a:pt x="82258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9" name="手繪多邊形: 圖案 604">
                <a:extLst>
                  <a:ext uri="{FF2B5EF4-FFF2-40B4-BE49-F238E27FC236}">
                    <a16:creationId xmlns:a16="http://schemas.microsoft.com/office/drawing/2014/main" id="{5C3F040B-82BD-4499-9C85-D18D72DE884D}"/>
                  </a:ext>
                </a:extLst>
              </p:cNvPr>
              <p:cNvSpPr/>
              <p:nvPr/>
            </p:nvSpPr>
            <p:spPr>
              <a:xfrm>
                <a:off x="2248972" y="4822411"/>
                <a:ext cx="241950" cy="141014"/>
              </a:xfrm>
              <a:custGeom>
                <a:avLst/>
                <a:gdLst>
                  <a:gd name="connsiteX0" fmla="*/ 310196 w 343795"/>
                  <a:gd name="connsiteY0" fmla="*/ 202291 h 200371"/>
                  <a:gd name="connsiteX1" fmla="*/ 343795 w 343795"/>
                  <a:gd name="connsiteY1" fmla="*/ 168903 h 200371"/>
                  <a:gd name="connsiteX2" fmla="*/ 343795 w 343795"/>
                  <a:gd name="connsiteY2" fmla="*/ 168797 h 200371"/>
                  <a:gd name="connsiteX3" fmla="*/ 343795 w 343795"/>
                  <a:gd name="connsiteY3" fmla="*/ 72134 h 200371"/>
                  <a:gd name="connsiteX4" fmla="*/ 229352 w 343795"/>
                  <a:gd name="connsiteY4" fmla="*/ 0 h 200371"/>
                  <a:gd name="connsiteX5" fmla="*/ 171307 w 343795"/>
                  <a:gd name="connsiteY5" fmla="*/ 108348 h 200371"/>
                  <a:gd name="connsiteX6" fmla="*/ 114359 w 343795"/>
                  <a:gd name="connsiteY6" fmla="*/ 0 h 200371"/>
                  <a:gd name="connsiteX7" fmla="*/ 0 w 343795"/>
                  <a:gd name="connsiteY7" fmla="*/ 72134 h 200371"/>
                  <a:gd name="connsiteX8" fmla="*/ 0 w 343795"/>
                  <a:gd name="connsiteY8" fmla="*/ 168734 h 200371"/>
                  <a:gd name="connsiteX9" fmla="*/ 33452 w 343795"/>
                  <a:gd name="connsiteY9" fmla="*/ 202228 h 200371"/>
                  <a:gd name="connsiteX10" fmla="*/ 33494 w 343795"/>
                  <a:gd name="connsiteY10" fmla="*/ 202228 h 20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3795" h="200371">
                    <a:moveTo>
                      <a:pt x="310196" y="202291"/>
                    </a:moveTo>
                    <a:cubicBezTo>
                      <a:pt x="328694" y="202350"/>
                      <a:pt x="343736" y="187400"/>
                      <a:pt x="343795" y="168903"/>
                    </a:cubicBezTo>
                    <a:cubicBezTo>
                      <a:pt x="343795" y="168867"/>
                      <a:pt x="343795" y="168833"/>
                      <a:pt x="343795" y="168797"/>
                    </a:cubicBezTo>
                    <a:lnTo>
                      <a:pt x="343795" y="72134"/>
                    </a:lnTo>
                    <a:cubicBezTo>
                      <a:pt x="347423" y="13921"/>
                      <a:pt x="253586" y="27841"/>
                      <a:pt x="229352" y="0"/>
                    </a:cubicBezTo>
                    <a:cubicBezTo>
                      <a:pt x="229352" y="0"/>
                      <a:pt x="207880" y="78208"/>
                      <a:pt x="171307" y="108348"/>
                    </a:cubicBezTo>
                    <a:cubicBezTo>
                      <a:pt x="134755" y="78208"/>
                      <a:pt x="114359" y="0"/>
                      <a:pt x="114359" y="0"/>
                    </a:cubicBezTo>
                    <a:cubicBezTo>
                      <a:pt x="90526" y="26512"/>
                      <a:pt x="0" y="1413"/>
                      <a:pt x="0" y="72134"/>
                    </a:cubicBezTo>
                    <a:lnTo>
                      <a:pt x="0" y="168734"/>
                    </a:lnTo>
                    <a:cubicBezTo>
                      <a:pt x="-12" y="187221"/>
                      <a:pt x="14965" y="202215"/>
                      <a:pt x="33452" y="202228"/>
                    </a:cubicBezTo>
                    <a:cubicBezTo>
                      <a:pt x="33466" y="202228"/>
                      <a:pt x="33479" y="202228"/>
                      <a:pt x="33494" y="20222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0" name="手繪多邊形: 圖案 605">
                <a:extLst>
                  <a:ext uri="{FF2B5EF4-FFF2-40B4-BE49-F238E27FC236}">
                    <a16:creationId xmlns:a16="http://schemas.microsoft.com/office/drawing/2014/main" id="{D2FB463D-7CAD-410E-83FC-AFBAB646AEFB}"/>
                  </a:ext>
                </a:extLst>
              </p:cNvPr>
              <p:cNvSpPr/>
              <p:nvPr/>
            </p:nvSpPr>
            <p:spPr>
              <a:xfrm>
                <a:off x="2303206" y="4791721"/>
                <a:ext cx="72734" cy="118749"/>
              </a:xfrm>
              <a:custGeom>
                <a:avLst/>
                <a:gdLst>
                  <a:gd name="connsiteX0" fmla="*/ 46760 w 103349"/>
                  <a:gd name="connsiteY0" fmla="*/ 0 h 168733"/>
                  <a:gd name="connsiteX1" fmla="*/ 21450 w 103349"/>
                  <a:gd name="connsiteY1" fmla="*/ 17316 h 168733"/>
                  <a:gd name="connsiteX2" fmla="*/ 0 w 103349"/>
                  <a:gd name="connsiteY2" fmla="*/ 52835 h 168733"/>
                  <a:gd name="connsiteX3" fmla="*/ 29845 w 103349"/>
                  <a:gd name="connsiteY3" fmla="*/ 74707 h 168733"/>
                  <a:gd name="connsiteX4" fmla="*/ 14828 w 103349"/>
                  <a:gd name="connsiteY4" fmla="*/ 92150 h 168733"/>
                  <a:gd name="connsiteX5" fmla="*/ 104805 w 103349"/>
                  <a:gd name="connsiteY5" fmla="*/ 169135 h 168733"/>
                  <a:gd name="connsiteX6" fmla="*/ 104805 w 103349"/>
                  <a:gd name="connsiteY6" fmla="*/ 157935 h 168733"/>
                  <a:gd name="connsiteX7" fmla="*/ 46760 w 103349"/>
                  <a:gd name="connsiteY7" fmla="*/ 0 h 16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349" h="168733">
                    <a:moveTo>
                      <a:pt x="46760" y="0"/>
                    </a:moveTo>
                    <a:cubicBezTo>
                      <a:pt x="37132" y="3801"/>
                      <a:pt x="28482" y="9719"/>
                      <a:pt x="21450" y="17316"/>
                    </a:cubicBezTo>
                    <a:lnTo>
                      <a:pt x="0" y="52835"/>
                    </a:lnTo>
                    <a:lnTo>
                      <a:pt x="29845" y="74707"/>
                    </a:lnTo>
                    <a:cubicBezTo>
                      <a:pt x="32376" y="77111"/>
                      <a:pt x="14828" y="92150"/>
                      <a:pt x="14828" y="92150"/>
                    </a:cubicBezTo>
                    <a:lnTo>
                      <a:pt x="104805" y="169135"/>
                    </a:lnTo>
                    <a:lnTo>
                      <a:pt x="104805" y="157935"/>
                    </a:lnTo>
                    <a:cubicBezTo>
                      <a:pt x="69350" y="114697"/>
                      <a:pt x="46760" y="0"/>
                      <a:pt x="4676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1" name="手繪多邊形: 圖案 606">
                <a:extLst>
                  <a:ext uri="{FF2B5EF4-FFF2-40B4-BE49-F238E27FC236}">
                    <a16:creationId xmlns:a16="http://schemas.microsoft.com/office/drawing/2014/main" id="{2D911EB7-F0DE-4CA0-A908-2EDD5E80ED34}"/>
                  </a:ext>
                </a:extLst>
              </p:cNvPr>
              <p:cNvSpPr/>
              <p:nvPr/>
            </p:nvSpPr>
            <p:spPr>
              <a:xfrm>
                <a:off x="2366914" y="4796746"/>
                <a:ext cx="72734" cy="118749"/>
              </a:xfrm>
              <a:custGeom>
                <a:avLst/>
                <a:gdLst>
                  <a:gd name="connsiteX0" fmla="*/ 58023 w 103349"/>
                  <a:gd name="connsiteY0" fmla="*/ 0 h 168733"/>
                  <a:gd name="connsiteX1" fmla="*/ 83334 w 103349"/>
                  <a:gd name="connsiteY1" fmla="*/ 17316 h 168733"/>
                  <a:gd name="connsiteX2" fmla="*/ 104784 w 103349"/>
                  <a:gd name="connsiteY2" fmla="*/ 52835 h 168733"/>
                  <a:gd name="connsiteX3" fmla="*/ 74939 w 103349"/>
                  <a:gd name="connsiteY3" fmla="*/ 74707 h 168733"/>
                  <a:gd name="connsiteX4" fmla="*/ 89956 w 103349"/>
                  <a:gd name="connsiteY4" fmla="*/ 92150 h 168733"/>
                  <a:gd name="connsiteX5" fmla="*/ 0 w 103349"/>
                  <a:gd name="connsiteY5" fmla="*/ 169135 h 168733"/>
                  <a:gd name="connsiteX6" fmla="*/ 0 w 103349"/>
                  <a:gd name="connsiteY6" fmla="*/ 157935 h 168733"/>
                  <a:gd name="connsiteX7" fmla="*/ 58023 w 103349"/>
                  <a:gd name="connsiteY7" fmla="*/ 0 h 16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349" h="168733">
                    <a:moveTo>
                      <a:pt x="58023" y="0"/>
                    </a:moveTo>
                    <a:cubicBezTo>
                      <a:pt x="67652" y="3801"/>
                      <a:pt x="76302" y="9719"/>
                      <a:pt x="83334" y="17316"/>
                    </a:cubicBezTo>
                    <a:lnTo>
                      <a:pt x="104784" y="52835"/>
                    </a:lnTo>
                    <a:lnTo>
                      <a:pt x="74939" y="74707"/>
                    </a:lnTo>
                    <a:cubicBezTo>
                      <a:pt x="72408" y="77111"/>
                      <a:pt x="89956" y="92150"/>
                      <a:pt x="89956" y="92150"/>
                    </a:cubicBezTo>
                    <a:lnTo>
                      <a:pt x="0" y="169135"/>
                    </a:lnTo>
                    <a:lnTo>
                      <a:pt x="0" y="157935"/>
                    </a:lnTo>
                    <a:cubicBezTo>
                      <a:pt x="35540" y="114697"/>
                      <a:pt x="58023" y="0"/>
                      <a:pt x="5802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2" name="手繪多邊形: 圖案 607">
                <a:extLst>
                  <a:ext uri="{FF2B5EF4-FFF2-40B4-BE49-F238E27FC236}">
                    <a16:creationId xmlns:a16="http://schemas.microsoft.com/office/drawing/2014/main" id="{93668002-AFBB-4E58-A6E2-2EBFA2F953D8}"/>
                  </a:ext>
                </a:extLst>
              </p:cNvPr>
              <p:cNvSpPr/>
              <p:nvPr/>
            </p:nvSpPr>
            <p:spPr>
              <a:xfrm>
                <a:off x="2302807" y="4626573"/>
                <a:ext cx="135077" cy="99452"/>
              </a:xfrm>
              <a:custGeom>
                <a:avLst/>
                <a:gdLst>
                  <a:gd name="connsiteX0" fmla="*/ 93462 w 191934"/>
                  <a:gd name="connsiteY0" fmla="*/ 8170 h 141314"/>
                  <a:gd name="connsiteX1" fmla="*/ 86101 w 191934"/>
                  <a:gd name="connsiteY1" fmla="*/ 11313 h 141314"/>
                  <a:gd name="connsiteX2" fmla="*/ 60200 w 191934"/>
                  <a:gd name="connsiteY2" fmla="*/ 12579 h 141314"/>
                  <a:gd name="connsiteX3" fmla="*/ 22087 w 191934"/>
                  <a:gd name="connsiteY3" fmla="*/ 36412 h 141314"/>
                  <a:gd name="connsiteX4" fmla="*/ 15401 w 191934"/>
                  <a:gd name="connsiteY4" fmla="*/ 58938 h 141314"/>
                  <a:gd name="connsiteX5" fmla="*/ 2113 w 191934"/>
                  <a:gd name="connsiteY5" fmla="*/ 73702 h 141314"/>
                  <a:gd name="connsiteX6" fmla="*/ 10213 w 191934"/>
                  <a:gd name="connsiteY6" fmla="*/ 122445 h 141314"/>
                  <a:gd name="connsiteX7" fmla="*/ 21307 w 191934"/>
                  <a:gd name="connsiteY7" fmla="*/ 143179 h 141314"/>
                  <a:gd name="connsiteX8" fmla="*/ 57163 w 191934"/>
                  <a:gd name="connsiteY8" fmla="*/ 95764 h 141314"/>
                  <a:gd name="connsiteX9" fmla="*/ 137586 w 191934"/>
                  <a:gd name="connsiteY9" fmla="*/ 98612 h 141314"/>
                  <a:gd name="connsiteX10" fmla="*/ 169223 w 191934"/>
                  <a:gd name="connsiteY10" fmla="*/ 143115 h 141314"/>
                  <a:gd name="connsiteX11" fmla="*/ 178272 w 191934"/>
                  <a:gd name="connsiteY11" fmla="*/ 121053 h 141314"/>
                  <a:gd name="connsiteX12" fmla="*/ 193922 w 191934"/>
                  <a:gd name="connsiteY12" fmla="*/ 74799 h 141314"/>
                  <a:gd name="connsiteX13" fmla="*/ 157749 w 191934"/>
                  <a:gd name="connsiteY13" fmla="*/ 31561 h 141314"/>
                  <a:gd name="connsiteX14" fmla="*/ 106855 w 191934"/>
                  <a:gd name="connsiteY14" fmla="*/ 1463 h 141314"/>
                  <a:gd name="connsiteX15" fmla="*/ 93462 w 191934"/>
                  <a:gd name="connsiteY15" fmla="*/ 8170 h 141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1934" h="141314">
                    <a:moveTo>
                      <a:pt x="93462" y="8170"/>
                    </a:moveTo>
                    <a:cubicBezTo>
                      <a:pt x="91144" y="9512"/>
                      <a:pt x="88672" y="10567"/>
                      <a:pt x="86101" y="11313"/>
                    </a:cubicBezTo>
                    <a:cubicBezTo>
                      <a:pt x="78044" y="13422"/>
                      <a:pt x="68679" y="12579"/>
                      <a:pt x="60200" y="12579"/>
                    </a:cubicBezTo>
                    <a:cubicBezTo>
                      <a:pt x="41998" y="12579"/>
                      <a:pt x="26263" y="16797"/>
                      <a:pt x="22087" y="36412"/>
                    </a:cubicBezTo>
                    <a:cubicBezTo>
                      <a:pt x="20273" y="44849"/>
                      <a:pt x="21265" y="51872"/>
                      <a:pt x="15401" y="58938"/>
                    </a:cubicBezTo>
                    <a:cubicBezTo>
                      <a:pt x="10803" y="64464"/>
                      <a:pt x="4623" y="66995"/>
                      <a:pt x="2113" y="73702"/>
                    </a:cubicBezTo>
                    <a:cubicBezTo>
                      <a:pt x="-3729" y="89310"/>
                      <a:pt x="3716" y="109812"/>
                      <a:pt x="10213" y="122445"/>
                    </a:cubicBezTo>
                    <a:cubicBezTo>
                      <a:pt x="11394" y="124766"/>
                      <a:pt x="20969" y="143537"/>
                      <a:pt x="21307" y="143179"/>
                    </a:cubicBezTo>
                    <a:cubicBezTo>
                      <a:pt x="34173" y="129849"/>
                      <a:pt x="14326" y="94140"/>
                      <a:pt x="57163" y="95764"/>
                    </a:cubicBezTo>
                    <a:cubicBezTo>
                      <a:pt x="70408" y="94942"/>
                      <a:pt x="100823" y="103589"/>
                      <a:pt x="137586" y="98612"/>
                    </a:cubicBezTo>
                    <a:cubicBezTo>
                      <a:pt x="164140" y="97578"/>
                      <a:pt x="156737" y="128794"/>
                      <a:pt x="169223" y="143115"/>
                    </a:cubicBezTo>
                    <a:cubicBezTo>
                      <a:pt x="172725" y="135970"/>
                      <a:pt x="175747" y="128600"/>
                      <a:pt x="178272" y="121053"/>
                    </a:cubicBezTo>
                    <a:cubicBezTo>
                      <a:pt x="183102" y="106521"/>
                      <a:pt x="193648" y="89795"/>
                      <a:pt x="193922" y="74799"/>
                    </a:cubicBezTo>
                    <a:cubicBezTo>
                      <a:pt x="194344" y="52758"/>
                      <a:pt x="171607" y="44406"/>
                      <a:pt x="157749" y="31561"/>
                    </a:cubicBezTo>
                    <a:cubicBezTo>
                      <a:pt x="142120" y="17071"/>
                      <a:pt x="132207" y="-6045"/>
                      <a:pt x="106855" y="1463"/>
                    </a:cubicBezTo>
                    <a:cubicBezTo>
                      <a:pt x="101962" y="2876"/>
                      <a:pt x="97870" y="5766"/>
                      <a:pt x="93462" y="817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3" name="手繪多邊形: 圖案 608">
                <a:extLst>
                  <a:ext uri="{FF2B5EF4-FFF2-40B4-BE49-F238E27FC236}">
                    <a16:creationId xmlns:a16="http://schemas.microsoft.com/office/drawing/2014/main" id="{CF16C36F-3775-448E-96F5-0B57AE7E7AE0}"/>
                  </a:ext>
                </a:extLst>
              </p:cNvPr>
              <p:cNvSpPr/>
              <p:nvPr/>
            </p:nvSpPr>
            <p:spPr>
              <a:xfrm>
                <a:off x="2358473" y="4892517"/>
                <a:ext cx="20781" cy="71249"/>
              </a:xfrm>
              <a:custGeom>
                <a:avLst/>
                <a:gdLst>
                  <a:gd name="connsiteX0" fmla="*/ 31131 w 29528"/>
                  <a:gd name="connsiteY0" fmla="*/ 102675 h 101240"/>
                  <a:gd name="connsiteX1" fmla="*/ 31131 w 29528"/>
                  <a:gd name="connsiteY1" fmla="*/ 0 h 101240"/>
                  <a:gd name="connsiteX2" fmla="*/ 15566 w 29528"/>
                  <a:gd name="connsiteY2" fmla="*/ 7614 h 101240"/>
                  <a:gd name="connsiteX3" fmla="*/ 0 w 29528"/>
                  <a:gd name="connsiteY3" fmla="*/ 0 h 101240"/>
                  <a:gd name="connsiteX4" fmla="*/ 0 w 29528"/>
                  <a:gd name="connsiteY4" fmla="*/ 102675 h 101240"/>
                  <a:gd name="connsiteX5" fmla="*/ 31131 w 29528"/>
                  <a:gd name="connsiteY5" fmla="*/ 102675 h 10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28" h="101240">
                    <a:moveTo>
                      <a:pt x="31131" y="102675"/>
                    </a:moveTo>
                    <a:lnTo>
                      <a:pt x="31131" y="0"/>
                    </a:lnTo>
                    <a:lnTo>
                      <a:pt x="15566" y="7614"/>
                    </a:lnTo>
                    <a:lnTo>
                      <a:pt x="0" y="0"/>
                    </a:lnTo>
                    <a:lnTo>
                      <a:pt x="0" y="102675"/>
                    </a:lnTo>
                    <a:lnTo>
                      <a:pt x="31131" y="10267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4" name="手繪多邊形: 圖案 609">
                <a:extLst>
                  <a:ext uri="{FF2B5EF4-FFF2-40B4-BE49-F238E27FC236}">
                    <a16:creationId xmlns:a16="http://schemas.microsoft.com/office/drawing/2014/main" id="{CAB61D08-FFD1-46F5-ADC7-3DC6B1CF49EA}"/>
                  </a:ext>
                </a:extLst>
              </p:cNvPr>
              <p:cNvSpPr/>
              <p:nvPr/>
            </p:nvSpPr>
            <p:spPr>
              <a:xfrm>
                <a:off x="2363238" y="4917098"/>
                <a:ext cx="13360" cy="13360"/>
              </a:xfrm>
              <a:custGeom>
                <a:avLst/>
                <a:gdLst>
                  <a:gd name="connsiteX0" fmla="*/ 19025 w 18982"/>
                  <a:gd name="connsiteY0" fmla="*/ 9512 h 18982"/>
                  <a:gd name="connsiteX1" fmla="*/ 9512 w 18982"/>
                  <a:gd name="connsiteY1" fmla="*/ 19025 h 18982"/>
                  <a:gd name="connsiteX2" fmla="*/ 0 w 18982"/>
                  <a:gd name="connsiteY2" fmla="*/ 9512 h 18982"/>
                  <a:gd name="connsiteX3" fmla="*/ 9512 w 18982"/>
                  <a:gd name="connsiteY3" fmla="*/ 0 h 18982"/>
                  <a:gd name="connsiteX4" fmla="*/ 9533 w 18982"/>
                  <a:gd name="connsiteY4" fmla="*/ 0 h 18982"/>
                  <a:gd name="connsiteX5" fmla="*/ 19025 w 18982"/>
                  <a:gd name="connsiteY5" fmla="*/ 9512 h 18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982" h="18982">
                    <a:moveTo>
                      <a:pt x="19025" y="9512"/>
                    </a:moveTo>
                    <a:cubicBezTo>
                      <a:pt x="19025" y="14766"/>
                      <a:pt x="14766" y="19025"/>
                      <a:pt x="9512" y="19025"/>
                    </a:cubicBezTo>
                    <a:cubicBezTo>
                      <a:pt x="4258" y="19025"/>
                      <a:pt x="0" y="14766"/>
                      <a:pt x="0" y="9512"/>
                    </a:cubicBezTo>
                    <a:cubicBezTo>
                      <a:pt x="0" y="4258"/>
                      <a:pt x="4258" y="0"/>
                      <a:pt x="9512" y="0"/>
                    </a:cubicBezTo>
                    <a:cubicBezTo>
                      <a:pt x="9519" y="0"/>
                      <a:pt x="9527" y="0"/>
                      <a:pt x="9533" y="0"/>
                    </a:cubicBezTo>
                    <a:cubicBezTo>
                      <a:pt x="14779" y="13"/>
                      <a:pt x="19025" y="4267"/>
                      <a:pt x="19025" y="9512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5" name="手繪多邊形: 圖案 610">
                <a:extLst>
                  <a:ext uri="{FF2B5EF4-FFF2-40B4-BE49-F238E27FC236}">
                    <a16:creationId xmlns:a16="http://schemas.microsoft.com/office/drawing/2014/main" id="{729BA9DC-7844-40AF-9E3B-6F34FE7631AF}"/>
                  </a:ext>
                </a:extLst>
              </p:cNvPr>
              <p:cNvSpPr/>
              <p:nvPr/>
            </p:nvSpPr>
            <p:spPr>
              <a:xfrm>
                <a:off x="2363201" y="4952543"/>
                <a:ext cx="13360" cy="11875"/>
              </a:xfrm>
              <a:custGeom>
                <a:avLst/>
                <a:gdLst>
                  <a:gd name="connsiteX0" fmla="*/ 4145 w 18982"/>
                  <a:gd name="connsiteY0" fmla="*/ 17380 h 16873"/>
                  <a:gd name="connsiteX1" fmla="*/ 14860 w 18982"/>
                  <a:gd name="connsiteY1" fmla="*/ 17380 h 16873"/>
                  <a:gd name="connsiteX2" fmla="*/ 17380 w 18982"/>
                  <a:gd name="connsiteY2" fmla="*/ 4166 h 16873"/>
                  <a:gd name="connsiteX3" fmla="*/ 4166 w 18982"/>
                  <a:gd name="connsiteY3" fmla="*/ 1646 h 16873"/>
                  <a:gd name="connsiteX4" fmla="*/ 1646 w 18982"/>
                  <a:gd name="connsiteY4" fmla="*/ 14860 h 16873"/>
                  <a:gd name="connsiteX5" fmla="*/ 4166 w 18982"/>
                  <a:gd name="connsiteY5" fmla="*/ 17380 h 16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982" h="16873">
                    <a:moveTo>
                      <a:pt x="4145" y="17380"/>
                    </a:moveTo>
                    <a:lnTo>
                      <a:pt x="14860" y="17380"/>
                    </a:lnTo>
                    <a:cubicBezTo>
                      <a:pt x="19205" y="14427"/>
                      <a:pt x="20333" y="8511"/>
                      <a:pt x="17380" y="4166"/>
                    </a:cubicBezTo>
                    <a:cubicBezTo>
                      <a:pt x="14427" y="-179"/>
                      <a:pt x="8511" y="-1307"/>
                      <a:pt x="4166" y="1646"/>
                    </a:cubicBezTo>
                    <a:cubicBezTo>
                      <a:pt x="-179" y="4599"/>
                      <a:pt x="-1307" y="10515"/>
                      <a:pt x="1646" y="14860"/>
                    </a:cubicBezTo>
                    <a:cubicBezTo>
                      <a:pt x="2319" y="15851"/>
                      <a:pt x="3175" y="16707"/>
                      <a:pt x="4166" y="17380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84" name="群組 579">
            <a:extLst>
              <a:ext uri="{FF2B5EF4-FFF2-40B4-BE49-F238E27FC236}">
                <a16:creationId xmlns:a16="http://schemas.microsoft.com/office/drawing/2014/main" id="{6B82BCDC-0B2F-44E4-8C28-FA67A2C83CF9}"/>
              </a:ext>
            </a:extLst>
          </p:cNvPr>
          <p:cNvGrpSpPr/>
          <p:nvPr/>
        </p:nvGrpSpPr>
        <p:grpSpPr>
          <a:xfrm>
            <a:off x="1135648" y="4535786"/>
            <a:ext cx="319701" cy="241232"/>
            <a:chOff x="3164294" y="4614579"/>
            <a:chExt cx="459604" cy="346795"/>
          </a:xfrm>
          <a:solidFill>
            <a:srgbClr val="274DA5"/>
          </a:solidFill>
        </p:grpSpPr>
        <p:sp>
          <p:nvSpPr>
            <p:cNvPr id="589" name="手繪多邊形: 圖案 1177">
              <a:extLst>
                <a:ext uri="{FF2B5EF4-FFF2-40B4-BE49-F238E27FC236}">
                  <a16:creationId xmlns:a16="http://schemas.microsoft.com/office/drawing/2014/main" id="{07D49D7F-8A26-4E76-8755-DB5BB0B809E0}"/>
                </a:ext>
              </a:extLst>
            </p:cNvPr>
            <p:cNvSpPr/>
            <p:nvPr/>
          </p:nvSpPr>
          <p:spPr>
            <a:xfrm>
              <a:off x="3164294" y="4695377"/>
              <a:ext cx="283914" cy="218397"/>
            </a:xfrm>
            <a:custGeom>
              <a:avLst/>
              <a:gdLst>
                <a:gd name="connsiteX0" fmla="*/ 437609 w 439105"/>
                <a:gd name="connsiteY0" fmla="*/ 283826 h 337773"/>
                <a:gd name="connsiteX1" fmla="*/ 437609 w 439105"/>
                <a:gd name="connsiteY1" fmla="*/ 54623 h 337773"/>
                <a:gd name="connsiteX2" fmla="*/ 386605 w 439105"/>
                <a:gd name="connsiteY2" fmla="*/ 3619 h 337773"/>
                <a:gd name="connsiteX3" fmla="*/ 54719 w 439105"/>
                <a:gd name="connsiteY3" fmla="*/ 3619 h 337773"/>
                <a:gd name="connsiteX4" fmla="*/ 49074 w 439105"/>
                <a:gd name="connsiteY4" fmla="*/ 3957 h 337773"/>
                <a:gd name="connsiteX5" fmla="*/ 47240 w 439105"/>
                <a:gd name="connsiteY5" fmla="*/ 4246 h 337773"/>
                <a:gd name="connsiteX6" fmla="*/ 43573 w 439105"/>
                <a:gd name="connsiteY6" fmla="*/ 4874 h 337773"/>
                <a:gd name="connsiteX7" fmla="*/ 41546 w 439105"/>
                <a:gd name="connsiteY7" fmla="*/ 5404 h 337773"/>
                <a:gd name="connsiteX8" fmla="*/ 38265 w 439105"/>
                <a:gd name="connsiteY8" fmla="*/ 6418 h 337773"/>
                <a:gd name="connsiteX9" fmla="*/ 36238 w 439105"/>
                <a:gd name="connsiteY9" fmla="*/ 7142 h 337773"/>
                <a:gd name="connsiteX10" fmla="*/ 33102 w 439105"/>
                <a:gd name="connsiteY10" fmla="*/ 8493 h 337773"/>
                <a:gd name="connsiteX11" fmla="*/ 31944 w 439105"/>
                <a:gd name="connsiteY11" fmla="*/ 8975 h 337773"/>
                <a:gd name="connsiteX12" fmla="*/ 31944 w 439105"/>
                <a:gd name="connsiteY12" fmla="*/ 8975 h 337773"/>
                <a:gd name="connsiteX13" fmla="*/ 3619 w 439105"/>
                <a:gd name="connsiteY13" fmla="*/ 54574 h 337773"/>
                <a:gd name="connsiteX14" fmla="*/ 3619 w 439105"/>
                <a:gd name="connsiteY14" fmla="*/ 283826 h 337773"/>
                <a:gd name="connsiteX15" fmla="*/ 54623 w 439105"/>
                <a:gd name="connsiteY15" fmla="*/ 334830 h 337773"/>
                <a:gd name="connsiteX16" fmla="*/ 386509 w 439105"/>
                <a:gd name="connsiteY16" fmla="*/ 334830 h 337773"/>
                <a:gd name="connsiteX17" fmla="*/ 437609 w 439105"/>
                <a:gd name="connsiteY17" fmla="*/ 283826 h 337773"/>
                <a:gd name="connsiteX18" fmla="*/ 34115 w 439105"/>
                <a:gd name="connsiteY18" fmla="*/ 283826 h 337773"/>
                <a:gd name="connsiteX19" fmla="*/ 34115 w 439105"/>
                <a:gd name="connsiteY19" fmla="*/ 54623 h 337773"/>
                <a:gd name="connsiteX20" fmla="*/ 54719 w 439105"/>
                <a:gd name="connsiteY20" fmla="*/ 34019 h 337773"/>
                <a:gd name="connsiteX21" fmla="*/ 386605 w 439105"/>
                <a:gd name="connsiteY21" fmla="*/ 34019 h 337773"/>
                <a:gd name="connsiteX22" fmla="*/ 407210 w 439105"/>
                <a:gd name="connsiteY22" fmla="*/ 54623 h 337773"/>
                <a:gd name="connsiteX23" fmla="*/ 407210 w 439105"/>
                <a:gd name="connsiteY23" fmla="*/ 283826 h 337773"/>
                <a:gd name="connsiteX24" fmla="*/ 386605 w 439105"/>
                <a:gd name="connsiteY24" fmla="*/ 304430 h 337773"/>
                <a:gd name="connsiteX25" fmla="*/ 54719 w 439105"/>
                <a:gd name="connsiteY25" fmla="*/ 304430 h 337773"/>
                <a:gd name="connsiteX26" fmla="*/ 34115 w 439105"/>
                <a:gd name="connsiteY26" fmla="*/ 283826 h 33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9105" h="337773">
                  <a:moveTo>
                    <a:pt x="437609" y="283826"/>
                  </a:moveTo>
                  <a:lnTo>
                    <a:pt x="437609" y="54623"/>
                  </a:lnTo>
                  <a:cubicBezTo>
                    <a:pt x="437580" y="26467"/>
                    <a:pt x="414761" y="3648"/>
                    <a:pt x="386605" y="3619"/>
                  </a:cubicBezTo>
                  <a:lnTo>
                    <a:pt x="54719" y="3619"/>
                  </a:lnTo>
                  <a:cubicBezTo>
                    <a:pt x="52832" y="3634"/>
                    <a:pt x="50951" y="3744"/>
                    <a:pt x="49074" y="3957"/>
                  </a:cubicBezTo>
                  <a:cubicBezTo>
                    <a:pt x="48446" y="3957"/>
                    <a:pt x="47867" y="3957"/>
                    <a:pt x="47240" y="4246"/>
                  </a:cubicBezTo>
                  <a:cubicBezTo>
                    <a:pt x="46613" y="4536"/>
                    <a:pt x="44779" y="4632"/>
                    <a:pt x="43573" y="4874"/>
                  </a:cubicBezTo>
                  <a:lnTo>
                    <a:pt x="41546" y="5404"/>
                  </a:lnTo>
                  <a:cubicBezTo>
                    <a:pt x="40436" y="5694"/>
                    <a:pt x="39326" y="6032"/>
                    <a:pt x="38265" y="6418"/>
                  </a:cubicBezTo>
                  <a:cubicBezTo>
                    <a:pt x="37575" y="6616"/>
                    <a:pt x="36899" y="6857"/>
                    <a:pt x="36238" y="7142"/>
                  </a:cubicBezTo>
                  <a:cubicBezTo>
                    <a:pt x="35177" y="7528"/>
                    <a:pt x="34115" y="8010"/>
                    <a:pt x="33102" y="8493"/>
                  </a:cubicBezTo>
                  <a:lnTo>
                    <a:pt x="31944" y="8975"/>
                  </a:lnTo>
                  <a:lnTo>
                    <a:pt x="31944" y="8975"/>
                  </a:lnTo>
                  <a:cubicBezTo>
                    <a:pt x="14621" y="17574"/>
                    <a:pt x="3653" y="35235"/>
                    <a:pt x="3619" y="54574"/>
                  </a:cubicBezTo>
                  <a:lnTo>
                    <a:pt x="3619" y="283826"/>
                  </a:lnTo>
                  <a:cubicBezTo>
                    <a:pt x="3648" y="311982"/>
                    <a:pt x="26467" y="334806"/>
                    <a:pt x="54623" y="334830"/>
                  </a:cubicBezTo>
                  <a:lnTo>
                    <a:pt x="386509" y="334830"/>
                  </a:lnTo>
                  <a:cubicBezTo>
                    <a:pt x="414703" y="334859"/>
                    <a:pt x="437580" y="312020"/>
                    <a:pt x="437609" y="283826"/>
                  </a:cubicBezTo>
                  <a:close/>
                  <a:moveTo>
                    <a:pt x="34115" y="283826"/>
                  </a:moveTo>
                  <a:lnTo>
                    <a:pt x="34115" y="54623"/>
                  </a:lnTo>
                  <a:cubicBezTo>
                    <a:pt x="34139" y="43254"/>
                    <a:pt x="43351" y="34048"/>
                    <a:pt x="54719" y="34019"/>
                  </a:cubicBezTo>
                  <a:lnTo>
                    <a:pt x="386605" y="34019"/>
                  </a:lnTo>
                  <a:cubicBezTo>
                    <a:pt x="397974" y="34048"/>
                    <a:pt x="407181" y="43254"/>
                    <a:pt x="407210" y="54623"/>
                  </a:cubicBezTo>
                  <a:lnTo>
                    <a:pt x="407210" y="283826"/>
                  </a:lnTo>
                  <a:cubicBezTo>
                    <a:pt x="407185" y="295195"/>
                    <a:pt x="397974" y="304406"/>
                    <a:pt x="386605" y="304430"/>
                  </a:cubicBezTo>
                  <a:lnTo>
                    <a:pt x="54719" y="304430"/>
                  </a:lnTo>
                  <a:cubicBezTo>
                    <a:pt x="43351" y="304406"/>
                    <a:pt x="34144" y="295195"/>
                    <a:pt x="34115" y="2838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手繪多邊形: 圖案 1178">
              <a:extLst>
                <a:ext uri="{FF2B5EF4-FFF2-40B4-BE49-F238E27FC236}">
                  <a16:creationId xmlns:a16="http://schemas.microsoft.com/office/drawing/2014/main" id="{0993931B-0B59-4933-9ABE-8E3DC6D6FDAF}"/>
                </a:ext>
              </a:extLst>
            </p:cNvPr>
            <p:cNvSpPr/>
            <p:nvPr/>
          </p:nvSpPr>
          <p:spPr>
            <a:xfrm flipV="1">
              <a:off x="3172225" y="4918617"/>
              <a:ext cx="289432" cy="36000"/>
            </a:xfrm>
            <a:custGeom>
              <a:avLst/>
              <a:gdLst>
                <a:gd name="connsiteX0" fmla="*/ 219456 w 246091"/>
                <a:gd name="connsiteY0" fmla="*/ 3619 h 43427"/>
                <a:gd name="connsiteX1" fmla="*/ 31268 w 246091"/>
                <a:gd name="connsiteY1" fmla="*/ 3619 h 43427"/>
                <a:gd name="connsiteX2" fmla="*/ 3619 w 246091"/>
                <a:gd name="connsiteY2" fmla="*/ 31268 h 43427"/>
                <a:gd name="connsiteX3" fmla="*/ 3619 w 246091"/>
                <a:gd name="connsiteY3" fmla="*/ 41305 h 43427"/>
                <a:gd name="connsiteX4" fmla="*/ 247009 w 246091"/>
                <a:gd name="connsiteY4" fmla="*/ 41305 h 43427"/>
                <a:gd name="connsiteX5" fmla="*/ 247009 w 246091"/>
                <a:gd name="connsiteY5" fmla="*/ 31268 h 43427"/>
                <a:gd name="connsiteX6" fmla="*/ 219456 w 246091"/>
                <a:gd name="connsiteY6" fmla="*/ 3619 h 4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091" h="43427">
                  <a:moveTo>
                    <a:pt x="219456" y="3619"/>
                  </a:moveTo>
                  <a:lnTo>
                    <a:pt x="31268" y="3619"/>
                  </a:lnTo>
                  <a:cubicBezTo>
                    <a:pt x="15996" y="3619"/>
                    <a:pt x="3619" y="15996"/>
                    <a:pt x="3619" y="31268"/>
                  </a:cubicBezTo>
                  <a:lnTo>
                    <a:pt x="3619" y="41305"/>
                  </a:lnTo>
                  <a:lnTo>
                    <a:pt x="247009" y="41305"/>
                  </a:lnTo>
                  <a:lnTo>
                    <a:pt x="247009" y="31268"/>
                  </a:lnTo>
                  <a:cubicBezTo>
                    <a:pt x="247009" y="16035"/>
                    <a:pt x="234690" y="3672"/>
                    <a:pt x="219456" y="36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91" name="群組 586">
              <a:extLst>
                <a:ext uri="{FF2B5EF4-FFF2-40B4-BE49-F238E27FC236}">
                  <a16:creationId xmlns:a16="http://schemas.microsoft.com/office/drawing/2014/main" id="{AEF1E22D-9141-42D9-BD27-3E8F027FBB0C}"/>
                </a:ext>
              </a:extLst>
            </p:cNvPr>
            <p:cNvGrpSpPr/>
            <p:nvPr/>
          </p:nvGrpSpPr>
          <p:grpSpPr>
            <a:xfrm>
              <a:off x="3373222" y="4614579"/>
              <a:ext cx="250676" cy="346795"/>
              <a:chOff x="3373222" y="4614579"/>
              <a:chExt cx="250676" cy="346795"/>
            </a:xfrm>
            <a:grpFill/>
          </p:grpSpPr>
          <p:grpSp>
            <p:nvGrpSpPr>
              <p:cNvPr id="592" name="群組 587">
                <a:extLst>
                  <a:ext uri="{FF2B5EF4-FFF2-40B4-BE49-F238E27FC236}">
                    <a16:creationId xmlns:a16="http://schemas.microsoft.com/office/drawing/2014/main" id="{05EE4DBD-3AD4-4895-B39D-D4CA2F4F4F04}"/>
                  </a:ext>
                </a:extLst>
              </p:cNvPr>
              <p:cNvGrpSpPr/>
              <p:nvPr/>
            </p:nvGrpSpPr>
            <p:grpSpPr>
              <a:xfrm>
                <a:off x="3373222" y="4614579"/>
                <a:ext cx="250676" cy="346795"/>
                <a:chOff x="3373222" y="4614579"/>
                <a:chExt cx="250676" cy="346795"/>
              </a:xfrm>
              <a:grpFill/>
            </p:grpSpPr>
            <p:grpSp>
              <p:nvGrpSpPr>
                <p:cNvPr id="594" name="群組 589">
                  <a:extLst>
                    <a:ext uri="{FF2B5EF4-FFF2-40B4-BE49-F238E27FC236}">
                      <a16:creationId xmlns:a16="http://schemas.microsoft.com/office/drawing/2014/main" id="{6DD572CC-0AB8-46C9-9428-3EEF46C92439}"/>
                    </a:ext>
                  </a:extLst>
                </p:cNvPr>
                <p:cNvGrpSpPr/>
                <p:nvPr/>
              </p:nvGrpSpPr>
              <p:grpSpPr>
                <a:xfrm>
                  <a:off x="3373222" y="4614579"/>
                  <a:ext cx="250676" cy="346795"/>
                  <a:chOff x="1713187" y="4497010"/>
                  <a:chExt cx="356195" cy="492773"/>
                </a:xfrm>
                <a:grpFill/>
              </p:grpSpPr>
              <p:sp>
                <p:nvSpPr>
                  <p:cNvPr id="597" name="手繪多邊形: 圖案 592">
                    <a:extLst>
                      <a:ext uri="{FF2B5EF4-FFF2-40B4-BE49-F238E27FC236}">
                        <a16:creationId xmlns:a16="http://schemas.microsoft.com/office/drawing/2014/main" id="{6826AF80-C4C2-4D85-8B97-98FD709C203D}"/>
                      </a:ext>
                    </a:extLst>
                  </p:cNvPr>
                  <p:cNvSpPr/>
                  <p:nvPr/>
                </p:nvSpPr>
                <p:spPr>
                  <a:xfrm>
                    <a:off x="1713187" y="4687941"/>
                    <a:ext cx="356195" cy="301842"/>
                  </a:xfrm>
                  <a:custGeom>
                    <a:avLst/>
                    <a:gdLst>
                      <a:gd name="connsiteX0" fmla="*/ 395950 w 459600"/>
                      <a:gd name="connsiteY0" fmla="*/ 168563 h 410815"/>
                      <a:gd name="connsiteX1" fmla="*/ 304697 w 459600"/>
                      <a:gd name="connsiteY1" fmla="*/ 144299 h 410815"/>
                      <a:gd name="connsiteX2" fmla="*/ 292758 w 459600"/>
                      <a:gd name="connsiteY2" fmla="*/ 120985 h 410815"/>
                      <a:gd name="connsiteX3" fmla="*/ 292604 w 459600"/>
                      <a:gd name="connsiteY3" fmla="*/ 120343 h 410815"/>
                      <a:gd name="connsiteX4" fmla="*/ 291474 w 459600"/>
                      <a:gd name="connsiteY4" fmla="*/ 115208 h 410815"/>
                      <a:gd name="connsiteX5" fmla="*/ 291474 w 459600"/>
                      <a:gd name="connsiteY5" fmla="*/ 114926 h 410815"/>
                      <a:gd name="connsiteX6" fmla="*/ 290858 w 459600"/>
                      <a:gd name="connsiteY6" fmla="*/ 110304 h 410815"/>
                      <a:gd name="connsiteX7" fmla="*/ 290858 w 459600"/>
                      <a:gd name="connsiteY7" fmla="*/ 109072 h 410815"/>
                      <a:gd name="connsiteX8" fmla="*/ 290627 w 459600"/>
                      <a:gd name="connsiteY8" fmla="*/ 103936 h 410815"/>
                      <a:gd name="connsiteX9" fmla="*/ 290627 w 459600"/>
                      <a:gd name="connsiteY9" fmla="*/ 64395 h 410815"/>
                      <a:gd name="connsiteX10" fmla="*/ 230237 w 459600"/>
                      <a:gd name="connsiteY10" fmla="*/ 0 h 410815"/>
                      <a:gd name="connsiteX11" fmla="*/ 169872 w 459600"/>
                      <a:gd name="connsiteY11" fmla="*/ 64395 h 410815"/>
                      <a:gd name="connsiteX12" fmla="*/ 169872 w 459600"/>
                      <a:gd name="connsiteY12" fmla="*/ 104167 h 410815"/>
                      <a:gd name="connsiteX13" fmla="*/ 155674 w 459600"/>
                      <a:gd name="connsiteY13" fmla="*/ 144299 h 410815"/>
                      <a:gd name="connsiteX14" fmla="*/ 64395 w 459600"/>
                      <a:gd name="connsiteY14" fmla="*/ 168563 h 410815"/>
                      <a:gd name="connsiteX15" fmla="*/ 0 w 459600"/>
                      <a:gd name="connsiteY15" fmla="*/ 232984 h 410815"/>
                      <a:gd name="connsiteX16" fmla="*/ 0 w 459600"/>
                      <a:gd name="connsiteY16" fmla="*/ 355356 h 410815"/>
                      <a:gd name="connsiteX17" fmla="*/ 33379 w 459600"/>
                      <a:gd name="connsiteY17" fmla="*/ 411843 h 410815"/>
                      <a:gd name="connsiteX18" fmla="*/ 427017 w 459600"/>
                      <a:gd name="connsiteY18" fmla="*/ 411843 h 410815"/>
                      <a:gd name="connsiteX19" fmla="*/ 460396 w 459600"/>
                      <a:gd name="connsiteY19" fmla="*/ 355356 h 410815"/>
                      <a:gd name="connsiteX20" fmla="*/ 460396 w 459600"/>
                      <a:gd name="connsiteY20" fmla="*/ 232984 h 410815"/>
                      <a:gd name="connsiteX21" fmla="*/ 395950 w 459600"/>
                      <a:gd name="connsiteY21" fmla="*/ 168563 h 410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9600" h="410815">
                        <a:moveTo>
                          <a:pt x="395950" y="168563"/>
                        </a:moveTo>
                        <a:cubicBezTo>
                          <a:pt x="395950" y="168563"/>
                          <a:pt x="316508" y="159063"/>
                          <a:pt x="304697" y="144299"/>
                        </a:cubicBezTo>
                        <a:cubicBezTo>
                          <a:pt x="299156" y="137431"/>
                          <a:pt x="295092" y="129494"/>
                          <a:pt x="292758" y="120985"/>
                        </a:cubicBezTo>
                        <a:lnTo>
                          <a:pt x="292604" y="120343"/>
                        </a:lnTo>
                        <a:cubicBezTo>
                          <a:pt x="292167" y="118700"/>
                          <a:pt x="291782" y="117031"/>
                          <a:pt x="291474" y="115208"/>
                        </a:cubicBezTo>
                        <a:cubicBezTo>
                          <a:pt x="291474" y="115208"/>
                          <a:pt x="291474" y="115028"/>
                          <a:pt x="291474" y="114926"/>
                        </a:cubicBezTo>
                        <a:cubicBezTo>
                          <a:pt x="291191" y="113411"/>
                          <a:pt x="291012" y="111870"/>
                          <a:pt x="290858" y="110304"/>
                        </a:cubicBezTo>
                        <a:cubicBezTo>
                          <a:pt x="290858" y="109893"/>
                          <a:pt x="290858" y="109482"/>
                          <a:pt x="290858" y="109072"/>
                        </a:cubicBezTo>
                        <a:cubicBezTo>
                          <a:pt x="290704" y="107403"/>
                          <a:pt x="290627" y="105734"/>
                          <a:pt x="290627" y="103936"/>
                        </a:cubicBezTo>
                        <a:lnTo>
                          <a:pt x="290627" y="64395"/>
                        </a:lnTo>
                        <a:cubicBezTo>
                          <a:pt x="290627" y="28988"/>
                          <a:pt x="263461" y="0"/>
                          <a:pt x="230237" y="0"/>
                        </a:cubicBezTo>
                        <a:cubicBezTo>
                          <a:pt x="197012" y="0"/>
                          <a:pt x="169872" y="28988"/>
                          <a:pt x="169872" y="64395"/>
                        </a:cubicBezTo>
                        <a:lnTo>
                          <a:pt x="169872" y="104167"/>
                        </a:lnTo>
                        <a:cubicBezTo>
                          <a:pt x="169854" y="118772"/>
                          <a:pt x="164845" y="132932"/>
                          <a:pt x="155674" y="144299"/>
                        </a:cubicBezTo>
                        <a:cubicBezTo>
                          <a:pt x="143837" y="159063"/>
                          <a:pt x="64395" y="168563"/>
                          <a:pt x="64395" y="168563"/>
                        </a:cubicBezTo>
                        <a:cubicBezTo>
                          <a:pt x="28862" y="168660"/>
                          <a:pt x="85" y="197451"/>
                          <a:pt x="0" y="232984"/>
                        </a:cubicBezTo>
                        <a:lnTo>
                          <a:pt x="0" y="355356"/>
                        </a:lnTo>
                        <a:cubicBezTo>
                          <a:pt x="13" y="378857"/>
                          <a:pt x="12800" y="400494"/>
                          <a:pt x="33379" y="411843"/>
                        </a:cubicBezTo>
                        <a:lnTo>
                          <a:pt x="427017" y="411843"/>
                        </a:lnTo>
                        <a:cubicBezTo>
                          <a:pt x="447597" y="400494"/>
                          <a:pt x="460383" y="378857"/>
                          <a:pt x="460396" y="355356"/>
                        </a:cubicBezTo>
                        <a:lnTo>
                          <a:pt x="460396" y="232984"/>
                        </a:lnTo>
                        <a:cubicBezTo>
                          <a:pt x="460299" y="197435"/>
                          <a:pt x="431498" y="168648"/>
                          <a:pt x="395950" y="168563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8" name="手繪多邊形: 圖案 593">
                    <a:extLst>
                      <a:ext uri="{FF2B5EF4-FFF2-40B4-BE49-F238E27FC236}">
                        <a16:creationId xmlns:a16="http://schemas.microsoft.com/office/drawing/2014/main" id="{C50F866E-1B59-443D-8ABF-287EBB2E7775}"/>
                      </a:ext>
                    </a:extLst>
                  </p:cNvPr>
                  <p:cNvSpPr/>
                  <p:nvPr/>
                </p:nvSpPr>
                <p:spPr>
                  <a:xfrm>
                    <a:off x="1796028" y="4515654"/>
                    <a:ext cx="189042" cy="250730"/>
                  </a:xfrm>
                  <a:custGeom>
                    <a:avLst/>
                    <a:gdLst>
                      <a:gd name="connsiteX0" fmla="*/ 234293 w 243921"/>
                      <a:gd name="connsiteY0" fmla="*/ 122449 h 323517"/>
                      <a:gd name="connsiteX1" fmla="*/ 232547 w 243921"/>
                      <a:gd name="connsiteY1" fmla="*/ 122962 h 323517"/>
                      <a:gd name="connsiteX2" fmla="*/ 232547 w 243921"/>
                      <a:gd name="connsiteY2" fmla="*/ 112692 h 323517"/>
                      <a:gd name="connsiteX3" fmla="*/ 122320 w 243921"/>
                      <a:gd name="connsiteY3" fmla="*/ 0 h 323517"/>
                      <a:gd name="connsiteX4" fmla="*/ 12093 w 243921"/>
                      <a:gd name="connsiteY4" fmla="*/ 112692 h 323517"/>
                      <a:gd name="connsiteX5" fmla="*/ 12093 w 243921"/>
                      <a:gd name="connsiteY5" fmla="*/ 122346 h 323517"/>
                      <a:gd name="connsiteX6" fmla="*/ 0 w 243921"/>
                      <a:gd name="connsiteY6" fmla="*/ 156161 h 323517"/>
                      <a:gd name="connsiteX7" fmla="*/ 12093 w 243921"/>
                      <a:gd name="connsiteY7" fmla="*/ 190002 h 323517"/>
                      <a:gd name="connsiteX8" fmla="*/ 13069 w 243921"/>
                      <a:gd name="connsiteY8" fmla="*/ 189720 h 323517"/>
                      <a:gd name="connsiteX9" fmla="*/ 82394 w 243921"/>
                      <a:gd name="connsiteY9" fmla="*/ 318100 h 323517"/>
                      <a:gd name="connsiteX10" fmla="*/ 122192 w 243921"/>
                      <a:gd name="connsiteY10" fmla="*/ 325982 h 323517"/>
                      <a:gd name="connsiteX11" fmla="*/ 161990 w 243921"/>
                      <a:gd name="connsiteY11" fmla="*/ 318100 h 323517"/>
                      <a:gd name="connsiteX12" fmla="*/ 229543 w 243921"/>
                      <a:gd name="connsiteY12" fmla="*/ 187486 h 323517"/>
                      <a:gd name="connsiteX13" fmla="*/ 234165 w 243921"/>
                      <a:gd name="connsiteY13" fmla="*/ 190054 h 323517"/>
                      <a:gd name="connsiteX14" fmla="*/ 246258 w 243921"/>
                      <a:gd name="connsiteY14" fmla="*/ 156213 h 323517"/>
                      <a:gd name="connsiteX15" fmla="*/ 234293 w 243921"/>
                      <a:gd name="connsiteY15" fmla="*/ 122449 h 323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3921" h="323517">
                        <a:moveTo>
                          <a:pt x="234293" y="122449"/>
                        </a:moveTo>
                        <a:cubicBezTo>
                          <a:pt x="233685" y="122516"/>
                          <a:pt x="233094" y="122688"/>
                          <a:pt x="232547" y="122962"/>
                        </a:cubicBezTo>
                        <a:lnTo>
                          <a:pt x="232547" y="112692"/>
                        </a:lnTo>
                        <a:cubicBezTo>
                          <a:pt x="232547" y="51070"/>
                          <a:pt x="183018" y="488"/>
                          <a:pt x="122320" y="0"/>
                        </a:cubicBezTo>
                        <a:cubicBezTo>
                          <a:pt x="61622" y="488"/>
                          <a:pt x="12093" y="50993"/>
                          <a:pt x="12093" y="112692"/>
                        </a:cubicBezTo>
                        <a:lnTo>
                          <a:pt x="12093" y="122346"/>
                        </a:lnTo>
                        <a:cubicBezTo>
                          <a:pt x="5418" y="122346"/>
                          <a:pt x="0" y="137495"/>
                          <a:pt x="0" y="156161"/>
                        </a:cubicBezTo>
                        <a:cubicBezTo>
                          <a:pt x="0" y="174828"/>
                          <a:pt x="5418" y="190002"/>
                          <a:pt x="12093" y="190002"/>
                        </a:cubicBezTo>
                        <a:cubicBezTo>
                          <a:pt x="12427" y="189943"/>
                          <a:pt x="12756" y="189848"/>
                          <a:pt x="13069" y="189720"/>
                        </a:cubicBezTo>
                        <a:cubicBezTo>
                          <a:pt x="19026" y="237400"/>
                          <a:pt x="45652" y="292604"/>
                          <a:pt x="82394" y="318100"/>
                        </a:cubicBezTo>
                        <a:cubicBezTo>
                          <a:pt x="88942" y="322593"/>
                          <a:pt x="105041" y="326368"/>
                          <a:pt x="122192" y="325982"/>
                        </a:cubicBezTo>
                        <a:cubicBezTo>
                          <a:pt x="139369" y="326368"/>
                          <a:pt x="156547" y="323851"/>
                          <a:pt x="161990" y="318100"/>
                        </a:cubicBezTo>
                        <a:cubicBezTo>
                          <a:pt x="191440" y="287032"/>
                          <a:pt x="220557" y="233035"/>
                          <a:pt x="229543" y="187486"/>
                        </a:cubicBezTo>
                        <a:cubicBezTo>
                          <a:pt x="230632" y="188980"/>
                          <a:pt x="232322" y="189918"/>
                          <a:pt x="234165" y="190054"/>
                        </a:cubicBezTo>
                        <a:cubicBezTo>
                          <a:pt x="240841" y="190054"/>
                          <a:pt x="246258" y="174905"/>
                          <a:pt x="246258" y="156213"/>
                        </a:cubicBezTo>
                        <a:cubicBezTo>
                          <a:pt x="246258" y="137521"/>
                          <a:pt x="240995" y="122449"/>
                          <a:pt x="234293" y="122449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9" name="手繪多邊形: 圖案 594">
                    <a:extLst>
                      <a:ext uri="{FF2B5EF4-FFF2-40B4-BE49-F238E27FC236}">
                        <a16:creationId xmlns:a16="http://schemas.microsoft.com/office/drawing/2014/main" id="{6F75B0DC-121B-4A7B-9293-6ACDBBE61470}"/>
                      </a:ext>
                    </a:extLst>
                  </p:cNvPr>
                  <p:cNvSpPr/>
                  <p:nvPr/>
                </p:nvSpPr>
                <p:spPr>
                  <a:xfrm>
                    <a:off x="1806792" y="4790799"/>
                    <a:ext cx="81588" cy="67657"/>
                  </a:xfrm>
                  <a:custGeom>
                    <a:avLst/>
                    <a:gdLst>
                      <a:gd name="connsiteX0" fmla="*/ 42237 w 105271"/>
                      <a:gd name="connsiteY0" fmla="*/ 0 h 87298"/>
                      <a:gd name="connsiteX1" fmla="*/ 107711 w 105271"/>
                      <a:gd name="connsiteY1" fmla="*/ 61699 h 87298"/>
                      <a:gd name="connsiteX2" fmla="*/ 80135 w 105271"/>
                      <a:gd name="connsiteY2" fmla="*/ 89327 h 87298"/>
                      <a:gd name="connsiteX3" fmla="*/ 0 w 105271"/>
                      <a:gd name="connsiteY3" fmla="*/ 23930 h 87298"/>
                      <a:gd name="connsiteX4" fmla="*/ 42237 w 105271"/>
                      <a:gd name="connsiteY4" fmla="*/ 0 h 8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71" h="87298">
                        <a:moveTo>
                          <a:pt x="42237" y="0"/>
                        </a:moveTo>
                        <a:lnTo>
                          <a:pt x="107711" y="61699"/>
                        </a:lnTo>
                        <a:lnTo>
                          <a:pt x="80135" y="89327"/>
                        </a:lnTo>
                        <a:lnTo>
                          <a:pt x="0" y="23930"/>
                        </a:lnTo>
                        <a:lnTo>
                          <a:pt x="42237" y="0"/>
                        </a:ln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0" name="手繪多邊形: 圖案 595">
                    <a:extLst>
                      <a:ext uri="{FF2B5EF4-FFF2-40B4-BE49-F238E27FC236}">
                        <a16:creationId xmlns:a16="http://schemas.microsoft.com/office/drawing/2014/main" id="{0B86EFC4-7DFF-4AF5-9159-115A5788EA21}"/>
                      </a:ext>
                    </a:extLst>
                  </p:cNvPr>
                  <p:cNvSpPr/>
                  <p:nvPr/>
                </p:nvSpPr>
                <p:spPr>
                  <a:xfrm>
                    <a:off x="1891423" y="4790799"/>
                    <a:ext cx="81588" cy="67657"/>
                  </a:xfrm>
                  <a:custGeom>
                    <a:avLst/>
                    <a:gdLst>
                      <a:gd name="connsiteX0" fmla="*/ 65499 w 105271"/>
                      <a:gd name="connsiteY0" fmla="*/ 0 h 87298"/>
                      <a:gd name="connsiteX1" fmla="*/ 0 w 105271"/>
                      <a:gd name="connsiteY1" fmla="*/ 61699 h 87298"/>
                      <a:gd name="connsiteX2" fmla="*/ 27602 w 105271"/>
                      <a:gd name="connsiteY2" fmla="*/ 89327 h 87298"/>
                      <a:gd name="connsiteX3" fmla="*/ 107711 w 105271"/>
                      <a:gd name="connsiteY3" fmla="*/ 23930 h 87298"/>
                      <a:gd name="connsiteX4" fmla="*/ 65499 w 105271"/>
                      <a:gd name="connsiteY4" fmla="*/ 0 h 8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71" h="87298">
                        <a:moveTo>
                          <a:pt x="65499" y="0"/>
                        </a:moveTo>
                        <a:lnTo>
                          <a:pt x="0" y="61699"/>
                        </a:lnTo>
                        <a:lnTo>
                          <a:pt x="27602" y="89327"/>
                        </a:lnTo>
                        <a:lnTo>
                          <a:pt x="107711" y="23930"/>
                        </a:lnTo>
                        <a:lnTo>
                          <a:pt x="65499" y="0"/>
                        </a:ln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1" name="手繪多邊形: 圖案 596">
                    <a:extLst>
                      <a:ext uri="{FF2B5EF4-FFF2-40B4-BE49-F238E27FC236}">
                        <a16:creationId xmlns:a16="http://schemas.microsoft.com/office/drawing/2014/main" id="{03BEC5D1-F4BC-423E-8657-53A480E8ADCE}"/>
                      </a:ext>
                    </a:extLst>
                  </p:cNvPr>
                  <p:cNvSpPr/>
                  <p:nvPr/>
                </p:nvSpPr>
                <p:spPr>
                  <a:xfrm>
                    <a:off x="1801656" y="4497010"/>
                    <a:ext cx="179094" cy="135316"/>
                  </a:xfrm>
                  <a:custGeom>
                    <a:avLst/>
                    <a:gdLst>
                      <a:gd name="connsiteX0" fmla="*/ 115953 w 231083"/>
                      <a:gd name="connsiteY0" fmla="*/ 0 h 174596"/>
                      <a:gd name="connsiteX1" fmla="*/ 745 w 231083"/>
                      <a:gd name="connsiteY1" fmla="*/ 148536 h 174596"/>
                      <a:gd name="connsiteX2" fmla="*/ 16818 w 231083"/>
                      <a:gd name="connsiteY2" fmla="*/ 176189 h 174596"/>
                      <a:gd name="connsiteX3" fmla="*/ 66784 w 231083"/>
                      <a:gd name="connsiteY3" fmla="*/ 80443 h 174596"/>
                      <a:gd name="connsiteX4" fmla="*/ 167177 w 231083"/>
                      <a:gd name="connsiteY4" fmla="*/ 108841 h 174596"/>
                      <a:gd name="connsiteX5" fmla="*/ 215088 w 231083"/>
                      <a:gd name="connsiteY5" fmla="*/ 176189 h 174596"/>
                      <a:gd name="connsiteX6" fmla="*/ 231161 w 231083"/>
                      <a:gd name="connsiteY6" fmla="*/ 148536 h 174596"/>
                      <a:gd name="connsiteX7" fmla="*/ 115953 w 231083"/>
                      <a:gd name="connsiteY7" fmla="*/ 0 h 174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1083" h="174596">
                        <a:moveTo>
                          <a:pt x="115953" y="0"/>
                        </a:moveTo>
                        <a:cubicBezTo>
                          <a:pt x="-16586" y="0"/>
                          <a:pt x="745" y="148536"/>
                          <a:pt x="745" y="148536"/>
                        </a:cubicBezTo>
                        <a:cubicBezTo>
                          <a:pt x="7575" y="145377"/>
                          <a:pt x="12376" y="180785"/>
                          <a:pt x="16818" y="176189"/>
                        </a:cubicBezTo>
                        <a:cubicBezTo>
                          <a:pt x="34072" y="158215"/>
                          <a:pt x="9475" y="78235"/>
                          <a:pt x="66784" y="80443"/>
                        </a:cubicBezTo>
                        <a:cubicBezTo>
                          <a:pt x="84500" y="79339"/>
                          <a:pt x="117930" y="115491"/>
                          <a:pt x="167177" y="108841"/>
                        </a:cubicBezTo>
                        <a:cubicBezTo>
                          <a:pt x="204715" y="107377"/>
                          <a:pt x="197834" y="158292"/>
                          <a:pt x="215088" y="176189"/>
                        </a:cubicBezTo>
                        <a:cubicBezTo>
                          <a:pt x="219556" y="180785"/>
                          <a:pt x="224331" y="145377"/>
                          <a:pt x="231161" y="148536"/>
                        </a:cubicBezTo>
                        <a:cubicBezTo>
                          <a:pt x="231161" y="148536"/>
                          <a:pt x="248492" y="0"/>
                          <a:pt x="115953" y="0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95" name="橢圓 394">
                  <a:extLst>
                    <a:ext uri="{FF2B5EF4-FFF2-40B4-BE49-F238E27FC236}">
                      <a16:creationId xmlns:a16="http://schemas.microsoft.com/office/drawing/2014/main" id="{E9089683-D909-445A-B20A-45E0BD68AF26}"/>
                    </a:ext>
                  </a:extLst>
                </p:cNvPr>
                <p:cNvSpPr/>
                <p:nvPr/>
              </p:nvSpPr>
              <p:spPr>
                <a:xfrm>
                  <a:off x="3546023" y="4729819"/>
                  <a:ext cx="34834" cy="103469"/>
                </a:xfrm>
                <a:custGeom>
                  <a:avLst/>
                  <a:gdLst>
                    <a:gd name="connsiteX0" fmla="*/ 0 w 45719"/>
                    <a:gd name="connsiteY0" fmla="*/ 51707 h 103414"/>
                    <a:gd name="connsiteX1" fmla="*/ 22860 w 45719"/>
                    <a:gd name="connsiteY1" fmla="*/ 0 h 103414"/>
                    <a:gd name="connsiteX2" fmla="*/ 45720 w 45719"/>
                    <a:gd name="connsiteY2" fmla="*/ 51707 h 103414"/>
                    <a:gd name="connsiteX3" fmla="*/ 22860 w 45719"/>
                    <a:gd name="connsiteY3" fmla="*/ 103414 h 103414"/>
                    <a:gd name="connsiteX4" fmla="*/ 0 w 45719"/>
                    <a:gd name="connsiteY4" fmla="*/ 51707 h 103414"/>
                    <a:gd name="connsiteX0" fmla="*/ 0 w 34834"/>
                    <a:gd name="connsiteY0" fmla="*/ 57174 h 103469"/>
                    <a:gd name="connsiteX1" fmla="*/ 11974 w 34834"/>
                    <a:gd name="connsiteY1" fmla="*/ 24 h 103469"/>
                    <a:gd name="connsiteX2" fmla="*/ 34834 w 34834"/>
                    <a:gd name="connsiteY2" fmla="*/ 51731 h 103469"/>
                    <a:gd name="connsiteX3" fmla="*/ 11974 w 34834"/>
                    <a:gd name="connsiteY3" fmla="*/ 103438 h 103469"/>
                    <a:gd name="connsiteX4" fmla="*/ 0 w 34834"/>
                    <a:gd name="connsiteY4" fmla="*/ 57174 h 10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34" h="103469">
                      <a:moveTo>
                        <a:pt x="0" y="57174"/>
                      </a:moveTo>
                      <a:cubicBezTo>
                        <a:pt x="0" y="28617"/>
                        <a:pt x="6168" y="931"/>
                        <a:pt x="11974" y="24"/>
                      </a:cubicBezTo>
                      <a:cubicBezTo>
                        <a:pt x="17780" y="-883"/>
                        <a:pt x="34834" y="23174"/>
                        <a:pt x="34834" y="51731"/>
                      </a:cubicBezTo>
                      <a:cubicBezTo>
                        <a:pt x="34834" y="80288"/>
                        <a:pt x="17780" y="102531"/>
                        <a:pt x="11974" y="103438"/>
                      </a:cubicBezTo>
                      <a:cubicBezTo>
                        <a:pt x="6168" y="104345"/>
                        <a:pt x="0" y="85731"/>
                        <a:pt x="0" y="5717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6" name="橢圓 394">
                  <a:extLst>
                    <a:ext uri="{FF2B5EF4-FFF2-40B4-BE49-F238E27FC236}">
                      <a16:creationId xmlns:a16="http://schemas.microsoft.com/office/drawing/2014/main" id="{7717AD8C-DD43-43C5-BA9B-975AAB355E3B}"/>
                    </a:ext>
                  </a:extLst>
                </p:cNvPr>
                <p:cNvSpPr/>
                <p:nvPr/>
              </p:nvSpPr>
              <p:spPr>
                <a:xfrm flipH="1">
                  <a:off x="3403963" y="4735262"/>
                  <a:ext cx="45719" cy="103469"/>
                </a:xfrm>
                <a:custGeom>
                  <a:avLst/>
                  <a:gdLst>
                    <a:gd name="connsiteX0" fmla="*/ 0 w 45719"/>
                    <a:gd name="connsiteY0" fmla="*/ 51707 h 103414"/>
                    <a:gd name="connsiteX1" fmla="*/ 22860 w 45719"/>
                    <a:gd name="connsiteY1" fmla="*/ 0 h 103414"/>
                    <a:gd name="connsiteX2" fmla="*/ 45720 w 45719"/>
                    <a:gd name="connsiteY2" fmla="*/ 51707 h 103414"/>
                    <a:gd name="connsiteX3" fmla="*/ 22860 w 45719"/>
                    <a:gd name="connsiteY3" fmla="*/ 103414 h 103414"/>
                    <a:gd name="connsiteX4" fmla="*/ 0 w 45719"/>
                    <a:gd name="connsiteY4" fmla="*/ 51707 h 103414"/>
                    <a:gd name="connsiteX0" fmla="*/ 0 w 34834"/>
                    <a:gd name="connsiteY0" fmla="*/ 57174 h 103469"/>
                    <a:gd name="connsiteX1" fmla="*/ 11974 w 34834"/>
                    <a:gd name="connsiteY1" fmla="*/ 24 h 103469"/>
                    <a:gd name="connsiteX2" fmla="*/ 34834 w 34834"/>
                    <a:gd name="connsiteY2" fmla="*/ 51731 h 103469"/>
                    <a:gd name="connsiteX3" fmla="*/ 11974 w 34834"/>
                    <a:gd name="connsiteY3" fmla="*/ 103438 h 103469"/>
                    <a:gd name="connsiteX4" fmla="*/ 0 w 34834"/>
                    <a:gd name="connsiteY4" fmla="*/ 57174 h 10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34" h="103469">
                      <a:moveTo>
                        <a:pt x="0" y="57174"/>
                      </a:moveTo>
                      <a:cubicBezTo>
                        <a:pt x="0" y="28617"/>
                        <a:pt x="6168" y="931"/>
                        <a:pt x="11974" y="24"/>
                      </a:cubicBezTo>
                      <a:cubicBezTo>
                        <a:pt x="17780" y="-883"/>
                        <a:pt x="34834" y="23174"/>
                        <a:pt x="34834" y="51731"/>
                      </a:cubicBezTo>
                      <a:cubicBezTo>
                        <a:pt x="34834" y="80288"/>
                        <a:pt x="17780" y="102531"/>
                        <a:pt x="11974" y="103438"/>
                      </a:cubicBezTo>
                      <a:cubicBezTo>
                        <a:pt x="6168" y="104345"/>
                        <a:pt x="0" y="85731"/>
                        <a:pt x="0" y="5717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593" name="直線接點 588">
                <a:extLst>
                  <a:ext uri="{FF2B5EF4-FFF2-40B4-BE49-F238E27FC236}">
                    <a16:creationId xmlns:a16="http://schemas.microsoft.com/office/drawing/2014/main" id="{2D1FAF98-90D1-4B01-8B75-BED4EB1245CC}"/>
                  </a:ext>
                </a:extLst>
              </p:cNvPr>
              <p:cNvCxnSpPr/>
              <p:nvPr/>
            </p:nvCxnSpPr>
            <p:spPr>
              <a:xfrm>
                <a:off x="3499967" y="4847701"/>
                <a:ext cx="0" cy="11157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6" name="箭號: 向下 581">
            <a:extLst>
              <a:ext uri="{FF2B5EF4-FFF2-40B4-BE49-F238E27FC236}">
                <a16:creationId xmlns:a16="http://schemas.microsoft.com/office/drawing/2014/main" id="{CCCDA869-57D7-4E3F-B9F8-ECE857310B3A}"/>
              </a:ext>
            </a:extLst>
          </p:cNvPr>
          <p:cNvSpPr/>
          <p:nvPr/>
        </p:nvSpPr>
        <p:spPr>
          <a:xfrm>
            <a:off x="1206736" y="4366232"/>
            <a:ext cx="45719" cy="173959"/>
          </a:xfrm>
          <a:prstGeom prst="downArrow">
            <a:avLst/>
          </a:prstGeom>
          <a:solidFill>
            <a:srgbClr val="274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74D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7" name="箭號: 向下 582">
            <a:extLst>
              <a:ext uri="{FF2B5EF4-FFF2-40B4-BE49-F238E27FC236}">
                <a16:creationId xmlns:a16="http://schemas.microsoft.com/office/drawing/2014/main" id="{B6259B9A-1B5F-4860-B7E5-9E6CCE6F6F42}"/>
              </a:ext>
            </a:extLst>
          </p:cNvPr>
          <p:cNvSpPr/>
          <p:nvPr/>
        </p:nvSpPr>
        <p:spPr>
          <a:xfrm>
            <a:off x="877404" y="4366232"/>
            <a:ext cx="45719" cy="173959"/>
          </a:xfrm>
          <a:prstGeom prst="downArrow">
            <a:avLst/>
          </a:prstGeom>
          <a:solidFill>
            <a:srgbClr val="274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74D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8" name="箭號: 向下 583">
            <a:extLst>
              <a:ext uri="{FF2B5EF4-FFF2-40B4-BE49-F238E27FC236}">
                <a16:creationId xmlns:a16="http://schemas.microsoft.com/office/drawing/2014/main" id="{66D3CF12-9EF7-4305-92C1-1326C2B6F82D}"/>
              </a:ext>
            </a:extLst>
          </p:cNvPr>
          <p:cNvSpPr/>
          <p:nvPr/>
        </p:nvSpPr>
        <p:spPr>
          <a:xfrm>
            <a:off x="502722" y="4366232"/>
            <a:ext cx="45719" cy="173959"/>
          </a:xfrm>
          <a:prstGeom prst="downArrow">
            <a:avLst/>
          </a:prstGeom>
          <a:solidFill>
            <a:srgbClr val="274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74D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7" name="矩形 901">
            <a:extLst>
              <a:ext uri="{FF2B5EF4-FFF2-40B4-BE49-F238E27FC236}">
                <a16:creationId xmlns:a16="http://schemas.microsoft.com/office/drawing/2014/main" id="{5B475C30-46FA-4B93-9C20-B0D4328DA613}"/>
              </a:ext>
            </a:extLst>
          </p:cNvPr>
          <p:cNvSpPr/>
          <p:nvPr/>
        </p:nvSpPr>
        <p:spPr>
          <a:xfrm>
            <a:off x="1374396" y="3642133"/>
            <a:ext cx="877163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900" b="1">
                <a:solidFill>
                  <a:srgbClr val="274DA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雲備份及同步</a:t>
            </a:r>
            <a:endParaRPr lang="en-US" sz="900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8" name="矩形 902">
            <a:extLst>
              <a:ext uri="{FF2B5EF4-FFF2-40B4-BE49-F238E27FC236}">
                <a16:creationId xmlns:a16="http://schemas.microsoft.com/office/drawing/2014/main" id="{0BF2E24D-75EA-4D46-93DF-702A173DFF2D}"/>
              </a:ext>
            </a:extLst>
          </p:cNvPr>
          <p:cNvSpPr/>
          <p:nvPr/>
        </p:nvSpPr>
        <p:spPr>
          <a:xfrm>
            <a:off x="2584006" y="3906179"/>
            <a:ext cx="607859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本地 </a:t>
            </a:r>
            <a:r>
              <a:rPr lang="en-US" alt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</a:t>
            </a:r>
            <a:endParaRPr lang="zh-TW" altLang="en-US" sz="9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669" name="群組 903">
            <a:extLst>
              <a:ext uri="{FF2B5EF4-FFF2-40B4-BE49-F238E27FC236}">
                <a16:creationId xmlns:a16="http://schemas.microsoft.com/office/drawing/2014/main" id="{DC7A70E9-A090-4D41-A621-ABBBAAE51856}"/>
              </a:ext>
            </a:extLst>
          </p:cNvPr>
          <p:cNvGrpSpPr/>
          <p:nvPr/>
        </p:nvGrpSpPr>
        <p:grpSpPr>
          <a:xfrm>
            <a:off x="2697024" y="4143455"/>
            <a:ext cx="316984" cy="249331"/>
            <a:chOff x="2576400" y="4606766"/>
            <a:chExt cx="455696" cy="358439"/>
          </a:xfrm>
          <a:solidFill>
            <a:srgbClr val="274DA5"/>
          </a:solidFill>
        </p:grpSpPr>
        <p:grpSp>
          <p:nvGrpSpPr>
            <p:cNvPr id="670" name="群組 904">
              <a:extLst>
                <a:ext uri="{FF2B5EF4-FFF2-40B4-BE49-F238E27FC236}">
                  <a16:creationId xmlns:a16="http://schemas.microsoft.com/office/drawing/2014/main" id="{804B8390-45B8-4FCD-A5E7-987DDBE94BA6}"/>
                </a:ext>
              </a:extLst>
            </p:cNvPr>
            <p:cNvGrpSpPr/>
            <p:nvPr/>
          </p:nvGrpSpPr>
          <p:grpSpPr>
            <a:xfrm>
              <a:off x="2576400" y="4695452"/>
              <a:ext cx="283914" cy="261772"/>
              <a:chOff x="722665" y="4079208"/>
              <a:chExt cx="439105" cy="404845"/>
            </a:xfrm>
            <a:grpFill/>
          </p:grpSpPr>
          <p:sp>
            <p:nvSpPr>
              <p:cNvPr id="677" name="手繪多邊形: 圖案 1175">
                <a:extLst>
                  <a:ext uri="{FF2B5EF4-FFF2-40B4-BE49-F238E27FC236}">
                    <a16:creationId xmlns:a16="http://schemas.microsoft.com/office/drawing/2014/main" id="{D741383A-E967-4D5B-8798-40B94CE73128}"/>
                  </a:ext>
                </a:extLst>
              </p:cNvPr>
              <p:cNvSpPr/>
              <p:nvPr/>
            </p:nvSpPr>
            <p:spPr>
              <a:xfrm>
                <a:off x="862841" y="4416884"/>
                <a:ext cx="159236" cy="19301"/>
              </a:xfrm>
              <a:custGeom>
                <a:avLst/>
                <a:gdLst>
                  <a:gd name="connsiteX0" fmla="*/ 3619 w 159235"/>
                  <a:gd name="connsiteY0" fmla="*/ 3619 h 19301"/>
                  <a:gd name="connsiteX1" fmla="*/ 157354 w 159235"/>
                  <a:gd name="connsiteY1" fmla="*/ 3619 h 19301"/>
                  <a:gd name="connsiteX2" fmla="*/ 157354 w 159235"/>
                  <a:gd name="connsiteY2" fmla="*/ 19977 h 19301"/>
                  <a:gd name="connsiteX3" fmla="*/ 3619 w 159235"/>
                  <a:gd name="connsiteY3" fmla="*/ 19977 h 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19301">
                    <a:moveTo>
                      <a:pt x="3619" y="3619"/>
                    </a:moveTo>
                    <a:lnTo>
                      <a:pt x="157354" y="3619"/>
                    </a:lnTo>
                    <a:lnTo>
                      <a:pt x="157354" y="19977"/>
                    </a:lnTo>
                    <a:lnTo>
                      <a:pt x="3619" y="199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8" name="手繪多邊形: 圖案 1177">
                <a:extLst>
                  <a:ext uri="{FF2B5EF4-FFF2-40B4-BE49-F238E27FC236}">
                    <a16:creationId xmlns:a16="http://schemas.microsoft.com/office/drawing/2014/main" id="{CC8CE49A-7294-4925-B47F-C5DDC8863832}"/>
                  </a:ext>
                </a:extLst>
              </p:cNvPr>
              <p:cNvSpPr/>
              <p:nvPr/>
            </p:nvSpPr>
            <p:spPr>
              <a:xfrm>
                <a:off x="722665" y="4079208"/>
                <a:ext cx="439105" cy="337773"/>
              </a:xfrm>
              <a:custGeom>
                <a:avLst/>
                <a:gdLst>
                  <a:gd name="connsiteX0" fmla="*/ 437609 w 439105"/>
                  <a:gd name="connsiteY0" fmla="*/ 283826 h 337773"/>
                  <a:gd name="connsiteX1" fmla="*/ 437609 w 439105"/>
                  <a:gd name="connsiteY1" fmla="*/ 54623 h 337773"/>
                  <a:gd name="connsiteX2" fmla="*/ 386605 w 439105"/>
                  <a:gd name="connsiteY2" fmla="*/ 3619 h 337773"/>
                  <a:gd name="connsiteX3" fmla="*/ 54719 w 439105"/>
                  <a:gd name="connsiteY3" fmla="*/ 3619 h 337773"/>
                  <a:gd name="connsiteX4" fmla="*/ 49074 w 439105"/>
                  <a:gd name="connsiteY4" fmla="*/ 3957 h 337773"/>
                  <a:gd name="connsiteX5" fmla="*/ 47240 w 439105"/>
                  <a:gd name="connsiteY5" fmla="*/ 4246 h 337773"/>
                  <a:gd name="connsiteX6" fmla="*/ 43573 w 439105"/>
                  <a:gd name="connsiteY6" fmla="*/ 4874 h 337773"/>
                  <a:gd name="connsiteX7" fmla="*/ 41546 w 439105"/>
                  <a:gd name="connsiteY7" fmla="*/ 5404 h 337773"/>
                  <a:gd name="connsiteX8" fmla="*/ 38265 w 439105"/>
                  <a:gd name="connsiteY8" fmla="*/ 6418 h 337773"/>
                  <a:gd name="connsiteX9" fmla="*/ 36238 w 439105"/>
                  <a:gd name="connsiteY9" fmla="*/ 7142 h 337773"/>
                  <a:gd name="connsiteX10" fmla="*/ 33102 w 439105"/>
                  <a:gd name="connsiteY10" fmla="*/ 8493 h 337773"/>
                  <a:gd name="connsiteX11" fmla="*/ 31944 w 439105"/>
                  <a:gd name="connsiteY11" fmla="*/ 8975 h 337773"/>
                  <a:gd name="connsiteX12" fmla="*/ 31944 w 439105"/>
                  <a:gd name="connsiteY12" fmla="*/ 8975 h 337773"/>
                  <a:gd name="connsiteX13" fmla="*/ 3619 w 439105"/>
                  <a:gd name="connsiteY13" fmla="*/ 54574 h 337773"/>
                  <a:gd name="connsiteX14" fmla="*/ 3619 w 439105"/>
                  <a:gd name="connsiteY14" fmla="*/ 283826 h 337773"/>
                  <a:gd name="connsiteX15" fmla="*/ 54623 w 439105"/>
                  <a:gd name="connsiteY15" fmla="*/ 334830 h 337773"/>
                  <a:gd name="connsiteX16" fmla="*/ 386509 w 439105"/>
                  <a:gd name="connsiteY16" fmla="*/ 334830 h 337773"/>
                  <a:gd name="connsiteX17" fmla="*/ 437609 w 439105"/>
                  <a:gd name="connsiteY17" fmla="*/ 283826 h 337773"/>
                  <a:gd name="connsiteX18" fmla="*/ 34115 w 439105"/>
                  <a:gd name="connsiteY18" fmla="*/ 283826 h 337773"/>
                  <a:gd name="connsiteX19" fmla="*/ 34115 w 439105"/>
                  <a:gd name="connsiteY19" fmla="*/ 54623 h 337773"/>
                  <a:gd name="connsiteX20" fmla="*/ 54719 w 439105"/>
                  <a:gd name="connsiteY20" fmla="*/ 34019 h 337773"/>
                  <a:gd name="connsiteX21" fmla="*/ 386605 w 439105"/>
                  <a:gd name="connsiteY21" fmla="*/ 34019 h 337773"/>
                  <a:gd name="connsiteX22" fmla="*/ 407210 w 439105"/>
                  <a:gd name="connsiteY22" fmla="*/ 54623 h 337773"/>
                  <a:gd name="connsiteX23" fmla="*/ 407210 w 439105"/>
                  <a:gd name="connsiteY23" fmla="*/ 283826 h 337773"/>
                  <a:gd name="connsiteX24" fmla="*/ 386605 w 439105"/>
                  <a:gd name="connsiteY24" fmla="*/ 304430 h 337773"/>
                  <a:gd name="connsiteX25" fmla="*/ 54719 w 439105"/>
                  <a:gd name="connsiteY25" fmla="*/ 304430 h 337773"/>
                  <a:gd name="connsiteX26" fmla="*/ 34115 w 439105"/>
                  <a:gd name="connsiteY26" fmla="*/ 283826 h 33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9105" h="337773">
                    <a:moveTo>
                      <a:pt x="437609" y="283826"/>
                    </a:moveTo>
                    <a:lnTo>
                      <a:pt x="437609" y="54623"/>
                    </a:lnTo>
                    <a:cubicBezTo>
                      <a:pt x="437580" y="26467"/>
                      <a:pt x="414761" y="3648"/>
                      <a:pt x="386605" y="3619"/>
                    </a:cubicBezTo>
                    <a:lnTo>
                      <a:pt x="54719" y="3619"/>
                    </a:lnTo>
                    <a:cubicBezTo>
                      <a:pt x="52832" y="3634"/>
                      <a:pt x="50951" y="3744"/>
                      <a:pt x="49074" y="3957"/>
                    </a:cubicBezTo>
                    <a:cubicBezTo>
                      <a:pt x="48446" y="3957"/>
                      <a:pt x="47867" y="3957"/>
                      <a:pt x="47240" y="4246"/>
                    </a:cubicBezTo>
                    <a:cubicBezTo>
                      <a:pt x="46613" y="4536"/>
                      <a:pt x="44779" y="4632"/>
                      <a:pt x="43573" y="4874"/>
                    </a:cubicBezTo>
                    <a:lnTo>
                      <a:pt x="41546" y="5404"/>
                    </a:lnTo>
                    <a:cubicBezTo>
                      <a:pt x="40436" y="5694"/>
                      <a:pt x="39326" y="6032"/>
                      <a:pt x="38265" y="6418"/>
                    </a:cubicBezTo>
                    <a:cubicBezTo>
                      <a:pt x="37575" y="6616"/>
                      <a:pt x="36899" y="6857"/>
                      <a:pt x="36238" y="7142"/>
                    </a:cubicBezTo>
                    <a:cubicBezTo>
                      <a:pt x="35177" y="7528"/>
                      <a:pt x="34115" y="8010"/>
                      <a:pt x="33102" y="8493"/>
                    </a:cubicBezTo>
                    <a:lnTo>
                      <a:pt x="31944" y="8975"/>
                    </a:lnTo>
                    <a:lnTo>
                      <a:pt x="31944" y="8975"/>
                    </a:lnTo>
                    <a:cubicBezTo>
                      <a:pt x="14621" y="17574"/>
                      <a:pt x="3653" y="35235"/>
                      <a:pt x="3619" y="54574"/>
                    </a:cubicBezTo>
                    <a:lnTo>
                      <a:pt x="3619" y="283826"/>
                    </a:lnTo>
                    <a:cubicBezTo>
                      <a:pt x="3648" y="311982"/>
                      <a:pt x="26467" y="334806"/>
                      <a:pt x="54623" y="334830"/>
                    </a:cubicBezTo>
                    <a:lnTo>
                      <a:pt x="386509" y="334830"/>
                    </a:lnTo>
                    <a:cubicBezTo>
                      <a:pt x="414703" y="334859"/>
                      <a:pt x="437580" y="312020"/>
                      <a:pt x="437609" y="283826"/>
                    </a:cubicBezTo>
                    <a:close/>
                    <a:moveTo>
                      <a:pt x="34115" y="283826"/>
                    </a:moveTo>
                    <a:lnTo>
                      <a:pt x="34115" y="54623"/>
                    </a:lnTo>
                    <a:cubicBezTo>
                      <a:pt x="34139" y="43254"/>
                      <a:pt x="43351" y="34048"/>
                      <a:pt x="54719" y="34019"/>
                    </a:cubicBezTo>
                    <a:lnTo>
                      <a:pt x="386605" y="34019"/>
                    </a:lnTo>
                    <a:cubicBezTo>
                      <a:pt x="397974" y="34048"/>
                      <a:pt x="407181" y="43254"/>
                      <a:pt x="407210" y="54623"/>
                    </a:cubicBezTo>
                    <a:lnTo>
                      <a:pt x="407210" y="283826"/>
                    </a:lnTo>
                    <a:cubicBezTo>
                      <a:pt x="407185" y="295195"/>
                      <a:pt x="397974" y="304406"/>
                      <a:pt x="386605" y="304430"/>
                    </a:cubicBezTo>
                    <a:lnTo>
                      <a:pt x="54719" y="304430"/>
                    </a:lnTo>
                    <a:cubicBezTo>
                      <a:pt x="43351" y="304406"/>
                      <a:pt x="34144" y="295195"/>
                      <a:pt x="34115" y="2838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9" name="手繪多邊形: 圖案 1178">
                <a:extLst>
                  <a:ext uri="{FF2B5EF4-FFF2-40B4-BE49-F238E27FC236}">
                    <a16:creationId xmlns:a16="http://schemas.microsoft.com/office/drawing/2014/main" id="{15D3E86D-053C-4688-AF90-BD7EFD10F629}"/>
                  </a:ext>
                </a:extLst>
              </p:cNvPr>
              <p:cNvSpPr/>
              <p:nvPr/>
            </p:nvSpPr>
            <p:spPr>
              <a:xfrm>
                <a:off x="817917" y="4440625"/>
                <a:ext cx="246092" cy="43428"/>
              </a:xfrm>
              <a:custGeom>
                <a:avLst/>
                <a:gdLst>
                  <a:gd name="connsiteX0" fmla="*/ 219456 w 246091"/>
                  <a:gd name="connsiteY0" fmla="*/ 3619 h 43427"/>
                  <a:gd name="connsiteX1" fmla="*/ 31268 w 246091"/>
                  <a:gd name="connsiteY1" fmla="*/ 3619 h 43427"/>
                  <a:gd name="connsiteX2" fmla="*/ 3619 w 246091"/>
                  <a:gd name="connsiteY2" fmla="*/ 31268 h 43427"/>
                  <a:gd name="connsiteX3" fmla="*/ 3619 w 246091"/>
                  <a:gd name="connsiteY3" fmla="*/ 41305 h 43427"/>
                  <a:gd name="connsiteX4" fmla="*/ 247009 w 246091"/>
                  <a:gd name="connsiteY4" fmla="*/ 41305 h 43427"/>
                  <a:gd name="connsiteX5" fmla="*/ 247009 w 246091"/>
                  <a:gd name="connsiteY5" fmla="*/ 31268 h 43427"/>
                  <a:gd name="connsiteX6" fmla="*/ 219456 w 246091"/>
                  <a:gd name="connsiteY6" fmla="*/ 3619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91" h="43427">
                    <a:moveTo>
                      <a:pt x="219456" y="3619"/>
                    </a:moveTo>
                    <a:lnTo>
                      <a:pt x="31268" y="3619"/>
                    </a:lnTo>
                    <a:cubicBezTo>
                      <a:pt x="15996" y="3619"/>
                      <a:pt x="3619" y="15996"/>
                      <a:pt x="3619" y="31268"/>
                    </a:cubicBezTo>
                    <a:lnTo>
                      <a:pt x="3619" y="41305"/>
                    </a:lnTo>
                    <a:lnTo>
                      <a:pt x="247009" y="41305"/>
                    </a:lnTo>
                    <a:lnTo>
                      <a:pt x="247009" y="31268"/>
                    </a:lnTo>
                    <a:cubicBezTo>
                      <a:pt x="247009" y="16035"/>
                      <a:pt x="234690" y="3672"/>
                      <a:pt x="219456" y="36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1" name="群組 905">
              <a:extLst>
                <a:ext uri="{FF2B5EF4-FFF2-40B4-BE49-F238E27FC236}">
                  <a16:creationId xmlns:a16="http://schemas.microsoft.com/office/drawing/2014/main" id="{B9141588-72E7-4016-ADF8-423ACD95238A}"/>
                </a:ext>
              </a:extLst>
            </p:cNvPr>
            <p:cNvGrpSpPr/>
            <p:nvPr/>
          </p:nvGrpSpPr>
          <p:grpSpPr>
            <a:xfrm>
              <a:off x="2781420" y="4606766"/>
              <a:ext cx="250676" cy="358439"/>
              <a:chOff x="1713187" y="4497009"/>
              <a:chExt cx="356195" cy="509318"/>
            </a:xfrm>
            <a:grpFill/>
          </p:grpSpPr>
          <p:sp>
            <p:nvSpPr>
              <p:cNvPr id="672" name="手繪多邊形: 圖案 906">
                <a:extLst>
                  <a:ext uri="{FF2B5EF4-FFF2-40B4-BE49-F238E27FC236}">
                    <a16:creationId xmlns:a16="http://schemas.microsoft.com/office/drawing/2014/main" id="{5F5381F6-572A-4D96-B4D5-C9D42AC19A02}"/>
                  </a:ext>
                </a:extLst>
              </p:cNvPr>
              <p:cNvSpPr/>
              <p:nvPr/>
            </p:nvSpPr>
            <p:spPr>
              <a:xfrm>
                <a:off x="1713187" y="4687941"/>
                <a:ext cx="356195" cy="318386"/>
              </a:xfrm>
              <a:custGeom>
                <a:avLst/>
                <a:gdLst>
                  <a:gd name="connsiteX0" fmla="*/ 395950 w 459600"/>
                  <a:gd name="connsiteY0" fmla="*/ 168563 h 410815"/>
                  <a:gd name="connsiteX1" fmla="*/ 304697 w 459600"/>
                  <a:gd name="connsiteY1" fmla="*/ 144299 h 410815"/>
                  <a:gd name="connsiteX2" fmla="*/ 292758 w 459600"/>
                  <a:gd name="connsiteY2" fmla="*/ 120985 h 410815"/>
                  <a:gd name="connsiteX3" fmla="*/ 292604 w 459600"/>
                  <a:gd name="connsiteY3" fmla="*/ 120343 h 410815"/>
                  <a:gd name="connsiteX4" fmla="*/ 291474 w 459600"/>
                  <a:gd name="connsiteY4" fmla="*/ 115208 h 410815"/>
                  <a:gd name="connsiteX5" fmla="*/ 291474 w 459600"/>
                  <a:gd name="connsiteY5" fmla="*/ 114926 h 410815"/>
                  <a:gd name="connsiteX6" fmla="*/ 290858 w 459600"/>
                  <a:gd name="connsiteY6" fmla="*/ 110304 h 410815"/>
                  <a:gd name="connsiteX7" fmla="*/ 290858 w 459600"/>
                  <a:gd name="connsiteY7" fmla="*/ 109072 h 410815"/>
                  <a:gd name="connsiteX8" fmla="*/ 290627 w 459600"/>
                  <a:gd name="connsiteY8" fmla="*/ 103936 h 410815"/>
                  <a:gd name="connsiteX9" fmla="*/ 290627 w 459600"/>
                  <a:gd name="connsiteY9" fmla="*/ 64395 h 410815"/>
                  <a:gd name="connsiteX10" fmla="*/ 230237 w 459600"/>
                  <a:gd name="connsiteY10" fmla="*/ 0 h 410815"/>
                  <a:gd name="connsiteX11" fmla="*/ 169872 w 459600"/>
                  <a:gd name="connsiteY11" fmla="*/ 64395 h 410815"/>
                  <a:gd name="connsiteX12" fmla="*/ 169872 w 459600"/>
                  <a:gd name="connsiteY12" fmla="*/ 104167 h 410815"/>
                  <a:gd name="connsiteX13" fmla="*/ 155674 w 459600"/>
                  <a:gd name="connsiteY13" fmla="*/ 144299 h 410815"/>
                  <a:gd name="connsiteX14" fmla="*/ 64395 w 459600"/>
                  <a:gd name="connsiteY14" fmla="*/ 168563 h 410815"/>
                  <a:gd name="connsiteX15" fmla="*/ 0 w 459600"/>
                  <a:gd name="connsiteY15" fmla="*/ 232984 h 410815"/>
                  <a:gd name="connsiteX16" fmla="*/ 0 w 459600"/>
                  <a:gd name="connsiteY16" fmla="*/ 355356 h 410815"/>
                  <a:gd name="connsiteX17" fmla="*/ 33379 w 459600"/>
                  <a:gd name="connsiteY17" fmla="*/ 411843 h 410815"/>
                  <a:gd name="connsiteX18" fmla="*/ 427017 w 459600"/>
                  <a:gd name="connsiteY18" fmla="*/ 411843 h 410815"/>
                  <a:gd name="connsiteX19" fmla="*/ 460396 w 459600"/>
                  <a:gd name="connsiteY19" fmla="*/ 355356 h 410815"/>
                  <a:gd name="connsiteX20" fmla="*/ 460396 w 459600"/>
                  <a:gd name="connsiteY20" fmla="*/ 232984 h 410815"/>
                  <a:gd name="connsiteX21" fmla="*/ 395950 w 459600"/>
                  <a:gd name="connsiteY21" fmla="*/ 168563 h 41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9600" h="410815">
                    <a:moveTo>
                      <a:pt x="395950" y="168563"/>
                    </a:moveTo>
                    <a:cubicBezTo>
                      <a:pt x="395950" y="168563"/>
                      <a:pt x="316508" y="159063"/>
                      <a:pt x="304697" y="144299"/>
                    </a:cubicBezTo>
                    <a:cubicBezTo>
                      <a:pt x="299156" y="137431"/>
                      <a:pt x="295092" y="129494"/>
                      <a:pt x="292758" y="120985"/>
                    </a:cubicBezTo>
                    <a:lnTo>
                      <a:pt x="292604" y="120343"/>
                    </a:lnTo>
                    <a:cubicBezTo>
                      <a:pt x="292167" y="118700"/>
                      <a:pt x="291782" y="117031"/>
                      <a:pt x="291474" y="115208"/>
                    </a:cubicBezTo>
                    <a:cubicBezTo>
                      <a:pt x="291474" y="115208"/>
                      <a:pt x="291474" y="115028"/>
                      <a:pt x="291474" y="114926"/>
                    </a:cubicBezTo>
                    <a:cubicBezTo>
                      <a:pt x="291191" y="113411"/>
                      <a:pt x="291012" y="111870"/>
                      <a:pt x="290858" y="110304"/>
                    </a:cubicBezTo>
                    <a:cubicBezTo>
                      <a:pt x="290858" y="109893"/>
                      <a:pt x="290858" y="109482"/>
                      <a:pt x="290858" y="109072"/>
                    </a:cubicBezTo>
                    <a:cubicBezTo>
                      <a:pt x="290704" y="107403"/>
                      <a:pt x="290627" y="105734"/>
                      <a:pt x="290627" y="103936"/>
                    </a:cubicBezTo>
                    <a:lnTo>
                      <a:pt x="290627" y="64395"/>
                    </a:lnTo>
                    <a:cubicBezTo>
                      <a:pt x="290627" y="28988"/>
                      <a:pt x="263461" y="0"/>
                      <a:pt x="230237" y="0"/>
                    </a:cubicBezTo>
                    <a:cubicBezTo>
                      <a:pt x="197012" y="0"/>
                      <a:pt x="169872" y="28988"/>
                      <a:pt x="169872" y="64395"/>
                    </a:cubicBezTo>
                    <a:lnTo>
                      <a:pt x="169872" y="104167"/>
                    </a:lnTo>
                    <a:cubicBezTo>
                      <a:pt x="169854" y="118772"/>
                      <a:pt x="164845" y="132932"/>
                      <a:pt x="155674" y="144299"/>
                    </a:cubicBezTo>
                    <a:cubicBezTo>
                      <a:pt x="143837" y="159063"/>
                      <a:pt x="64395" y="168563"/>
                      <a:pt x="64395" y="168563"/>
                    </a:cubicBezTo>
                    <a:cubicBezTo>
                      <a:pt x="28862" y="168660"/>
                      <a:pt x="85" y="197451"/>
                      <a:pt x="0" y="232984"/>
                    </a:cubicBezTo>
                    <a:lnTo>
                      <a:pt x="0" y="355356"/>
                    </a:lnTo>
                    <a:cubicBezTo>
                      <a:pt x="13" y="378857"/>
                      <a:pt x="12800" y="400494"/>
                      <a:pt x="33379" y="411843"/>
                    </a:cubicBezTo>
                    <a:lnTo>
                      <a:pt x="427017" y="411843"/>
                    </a:lnTo>
                    <a:cubicBezTo>
                      <a:pt x="447597" y="400494"/>
                      <a:pt x="460383" y="378857"/>
                      <a:pt x="460396" y="355356"/>
                    </a:cubicBezTo>
                    <a:lnTo>
                      <a:pt x="460396" y="232984"/>
                    </a:lnTo>
                    <a:cubicBezTo>
                      <a:pt x="460299" y="197435"/>
                      <a:pt x="431498" y="168648"/>
                      <a:pt x="395950" y="1685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3" name="手繪多邊形: 圖案 907">
                <a:extLst>
                  <a:ext uri="{FF2B5EF4-FFF2-40B4-BE49-F238E27FC236}">
                    <a16:creationId xmlns:a16="http://schemas.microsoft.com/office/drawing/2014/main" id="{08B6E8A8-0182-4FDB-924F-1E36A181CC8F}"/>
                  </a:ext>
                </a:extLst>
              </p:cNvPr>
              <p:cNvSpPr/>
              <p:nvPr/>
            </p:nvSpPr>
            <p:spPr>
              <a:xfrm>
                <a:off x="1796028" y="4515654"/>
                <a:ext cx="189042" cy="250730"/>
              </a:xfrm>
              <a:custGeom>
                <a:avLst/>
                <a:gdLst>
                  <a:gd name="connsiteX0" fmla="*/ 234293 w 243921"/>
                  <a:gd name="connsiteY0" fmla="*/ 122449 h 323517"/>
                  <a:gd name="connsiteX1" fmla="*/ 232547 w 243921"/>
                  <a:gd name="connsiteY1" fmla="*/ 122962 h 323517"/>
                  <a:gd name="connsiteX2" fmla="*/ 232547 w 243921"/>
                  <a:gd name="connsiteY2" fmla="*/ 112692 h 323517"/>
                  <a:gd name="connsiteX3" fmla="*/ 122320 w 243921"/>
                  <a:gd name="connsiteY3" fmla="*/ 0 h 323517"/>
                  <a:gd name="connsiteX4" fmla="*/ 12093 w 243921"/>
                  <a:gd name="connsiteY4" fmla="*/ 112692 h 323517"/>
                  <a:gd name="connsiteX5" fmla="*/ 12093 w 243921"/>
                  <a:gd name="connsiteY5" fmla="*/ 122346 h 323517"/>
                  <a:gd name="connsiteX6" fmla="*/ 0 w 243921"/>
                  <a:gd name="connsiteY6" fmla="*/ 156161 h 323517"/>
                  <a:gd name="connsiteX7" fmla="*/ 12093 w 243921"/>
                  <a:gd name="connsiteY7" fmla="*/ 190002 h 323517"/>
                  <a:gd name="connsiteX8" fmla="*/ 13069 w 243921"/>
                  <a:gd name="connsiteY8" fmla="*/ 189720 h 323517"/>
                  <a:gd name="connsiteX9" fmla="*/ 82394 w 243921"/>
                  <a:gd name="connsiteY9" fmla="*/ 318100 h 323517"/>
                  <a:gd name="connsiteX10" fmla="*/ 122192 w 243921"/>
                  <a:gd name="connsiteY10" fmla="*/ 325982 h 323517"/>
                  <a:gd name="connsiteX11" fmla="*/ 161990 w 243921"/>
                  <a:gd name="connsiteY11" fmla="*/ 318100 h 323517"/>
                  <a:gd name="connsiteX12" fmla="*/ 229543 w 243921"/>
                  <a:gd name="connsiteY12" fmla="*/ 187486 h 323517"/>
                  <a:gd name="connsiteX13" fmla="*/ 234165 w 243921"/>
                  <a:gd name="connsiteY13" fmla="*/ 190054 h 323517"/>
                  <a:gd name="connsiteX14" fmla="*/ 246258 w 243921"/>
                  <a:gd name="connsiteY14" fmla="*/ 156213 h 323517"/>
                  <a:gd name="connsiteX15" fmla="*/ 234293 w 243921"/>
                  <a:gd name="connsiteY15" fmla="*/ 122449 h 3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921" h="323517">
                    <a:moveTo>
                      <a:pt x="234293" y="122449"/>
                    </a:moveTo>
                    <a:cubicBezTo>
                      <a:pt x="233685" y="122516"/>
                      <a:pt x="233094" y="122688"/>
                      <a:pt x="232547" y="122962"/>
                    </a:cubicBezTo>
                    <a:lnTo>
                      <a:pt x="232547" y="112692"/>
                    </a:lnTo>
                    <a:cubicBezTo>
                      <a:pt x="232547" y="51070"/>
                      <a:pt x="183018" y="488"/>
                      <a:pt x="122320" y="0"/>
                    </a:cubicBezTo>
                    <a:cubicBezTo>
                      <a:pt x="61622" y="488"/>
                      <a:pt x="12093" y="50993"/>
                      <a:pt x="12093" y="112692"/>
                    </a:cubicBezTo>
                    <a:lnTo>
                      <a:pt x="12093" y="122346"/>
                    </a:lnTo>
                    <a:cubicBezTo>
                      <a:pt x="5418" y="122346"/>
                      <a:pt x="0" y="137495"/>
                      <a:pt x="0" y="156161"/>
                    </a:cubicBezTo>
                    <a:cubicBezTo>
                      <a:pt x="0" y="174828"/>
                      <a:pt x="5418" y="190002"/>
                      <a:pt x="12093" y="190002"/>
                    </a:cubicBezTo>
                    <a:cubicBezTo>
                      <a:pt x="12427" y="189943"/>
                      <a:pt x="12756" y="189848"/>
                      <a:pt x="13069" y="189720"/>
                    </a:cubicBezTo>
                    <a:cubicBezTo>
                      <a:pt x="19026" y="237400"/>
                      <a:pt x="45652" y="292604"/>
                      <a:pt x="82394" y="318100"/>
                    </a:cubicBezTo>
                    <a:cubicBezTo>
                      <a:pt x="88942" y="322593"/>
                      <a:pt x="105041" y="326368"/>
                      <a:pt x="122192" y="325982"/>
                    </a:cubicBezTo>
                    <a:cubicBezTo>
                      <a:pt x="139369" y="326368"/>
                      <a:pt x="156547" y="323851"/>
                      <a:pt x="161990" y="318100"/>
                    </a:cubicBezTo>
                    <a:cubicBezTo>
                      <a:pt x="191440" y="287032"/>
                      <a:pt x="220557" y="233035"/>
                      <a:pt x="229543" y="187486"/>
                    </a:cubicBezTo>
                    <a:cubicBezTo>
                      <a:pt x="230632" y="188980"/>
                      <a:pt x="232322" y="189918"/>
                      <a:pt x="234165" y="190054"/>
                    </a:cubicBezTo>
                    <a:cubicBezTo>
                      <a:pt x="240841" y="190054"/>
                      <a:pt x="246258" y="174905"/>
                      <a:pt x="246258" y="156213"/>
                    </a:cubicBezTo>
                    <a:cubicBezTo>
                      <a:pt x="246258" y="137521"/>
                      <a:pt x="240995" y="122449"/>
                      <a:pt x="234293" y="1224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4" name="手繪多邊形: 圖案 908">
                <a:extLst>
                  <a:ext uri="{FF2B5EF4-FFF2-40B4-BE49-F238E27FC236}">
                    <a16:creationId xmlns:a16="http://schemas.microsoft.com/office/drawing/2014/main" id="{B589DC5E-ABA5-4137-9999-215F66A85DE4}"/>
                  </a:ext>
                </a:extLst>
              </p:cNvPr>
              <p:cNvSpPr/>
              <p:nvPr/>
            </p:nvSpPr>
            <p:spPr>
              <a:xfrm>
                <a:off x="1806792" y="4790799"/>
                <a:ext cx="81588" cy="67657"/>
              </a:xfrm>
              <a:custGeom>
                <a:avLst/>
                <a:gdLst>
                  <a:gd name="connsiteX0" fmla="*/ 42237 w 105271"/>
                  <a:gd name="connsiteY0" fmla="*/ 0 h 87298"/>
                  <a:gd name="connsiteX1" fmla="*/ 107711 w 105271"/>
                  <a:gd name="connsiteY1" fmla="*/ 61699 h 87298"/>
                  <a:gd name="connsiteX2" fmla="*/ 80135 w 105271"/>
                  <a:gd name="connsiteY2" fmla="*/ 89327 h 87298"/>
                  <a:gd name="connsiteX3" fmla="*/ 0 w 105271"/>
                  <a:gd name="connsiteY3" fmla="*/ 23930 h 87298"/>
                  <a:gd name="connsiteX4" fmla="*/ 42237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42237" y="0"/>
                    </a:moveTo>
                    <a:lnTo>
                      <a:pt x="107711" y="61699"/>
                    </a:lnTo>
                    <a:lnTo>
                      <a:pt x="80135" y="89327"/>
                    </a:lnTo>
                    <a:lnTo>
                      <a:pt x="0" y="23930"/>
                    </a:lnTo>
                    <a:lnTo>
                      <a:pt x="4223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5" name="手繪多邊形: 圖案 909">
                <a:extLst>
                  <a:ext uri="{FF2B5EF4-FFF2-40B4-BE49-F238E27FC236}">
                    <a16:creationId xmlns:a16="http://schemas.microsoft.com/office/drawing/2014/main" id="{AB787BB7-FACC-4E32-9E5E-8CE43CC9C9E5}"/>
                  </a:ext>
                </a:extLst>
              </p:cNvPr>
              <p:cNvSpPr/>
              <p:nvPr/>
            </p:nvSpPr>
            <p:spPr>
              <a:xfrm>
                <a:off x="1891423" y="4790799"/>
                <a:ext cx="81588" cy="67657"/>
              </a:xfrm>
              <a:custGeom>
                <a:avLst/>
                <a:gdLst>
                  <a:gd name="connsiteX0" fmla="*/ 65499 w 105271"/>
                  <a:gd name="connsiteY0" fmla="*/ 0 h 87298"/>
                  <a:gd name="connsiteX1" fmla="*/ 0 w 105271"/>
                  <a:gd name="connsiteY1" fmla="*/ 61699 h 87298"/>
                  <a:gd name="connsiteX2" fmla="*/ 27602 w 105271"/>
                  <a:gd name="connsiteY2" fmla="*/ 89327 h 87298"/>
                  <a:gd name="connsiteX3" fmla="*/ 107711 w 105271"/>
                  <a:gd name="connsiteY3" fmla="*/ 23930 h 87298"/>
                  <a:gd name="connsiteX4" fmla="*/ 65499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65499" y="0"/>
                    </a:moveTo>
                    <a:lnTo>
                      <a:pt x="0" y="61699"/>
                    </a:lnTo>
                    <a:lnTo>
                      <a:pt x="27602" y="89327"/>
                    </a:lnTo>
                    <a:lnTo>
                      <a:pt x="107711" y="23930"/>
                    </a:lnTo>
                    <a:lnTo>
                      <a:pt x="65499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6" name="手繪多邊形: 圖案 910">
                <a:extLst>
                  <a:ext uri="{FF2B5EF4-FFF2-40B4-BE49-F238E27FC236}">
                    <a16:creationId xmlns:a16="http://schemas.microsoft.com/office/drawing/2014/main" id="{8B5FE36F-3602-4243-AE3B-DAE4CD3710E8}"/>
                  </a:ext>
                </a:extLst>
              </p:cNvPr>
              <p:cNvSpPr/>
              <p:nvPr/>
            </p:nvSpPr>
            <p:spPr>
              <a:xfrm>
                <a:off x="1801658" y="4497009"/>
                <a:ext cx="179093" cy="135315"/>
              </a:xfrm>
              <a:custGeom>
                <a:avLst/>
                <a:gdLst>
                  <a:gd name="connsiteX0" fmla="*/ 115953 w 231083"/>
                  <a:gd name="connsiteY0" fmla="*/ 0 h 174596"/>
                  <a:gd name="connsiteX1" fmla="*/ 745 w 231083"/>
                  <a:gd name="connsiteY1" fmla="*/ 148536 h 174596"/>
                  <a:gd name="connsiteX2" fmla="*/ 16818 w 231083"/>
                  <a:gd name="connsiteY2" fmla="*/ 176189 h 174596"/>
                  <a:gd name="connsiteX3" fmla="*/ 66784 w 231083"/>
                  <a:gd name="connsiteY3" fmla="*/ 80443 h 174596"/>
                  <a:gd name="connsiteX4" fmla="*/ 167177 w 231083"/>
                  <a:gd name="connsiteY4" fmla="*/ 108841 h 174596"/>
                  <a:gd name="connsiteX5" fmla="*/ 215088 w 231083"/>
                  <a:gd name="connsiteY5" fmla="*/ 176189 h 174596"/>
                  <a:gd name="connsiteX6" fmla="*/ 231161 w 231083"/>
                  <a:gd name="connsiteY6" fmla="*/ 148536 h 174596"/>
                  <a:gd name="connsiteX7" fmla="*/ 115953 w 231083"/>
                  <a:gd name="connsiteY7" fmla="*/ 0 h 17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083" h="174596">
                    <a:moveTo>
                      <a:pt x="115953" y="0"/>
                    </a:moveTo>
                    <a:cubicBezTo>
                      <a:pt x="-16586" y="0"/>
                      <a:pt x="745" y="148536"/>
                      <a:pt x="745" y="148536"/>
                    </a:cubicBezTo>
                    <a:cubicBezTo>
                      <a:pt x="7575" y="145377"/>
                      <a:pt x="12376" y="180785"/>
                      <a:pt x="16818" y="176189"/>
                    </a:cubicBezTo>
                    <a:cubicBezTo>
                      <a:pt x="34072" y="158215"/>
                      <a:pt x="9475" y="78235"/>
                      <a:pt x="66784" y="80443"/>
                    </a:cubicBezTo>
                    <a:cubicBezTo>
                      <a:pt x="84500" y="79339"/>
                      <a:pt x="117930" y="115491"/>
                      <a:pt x="167177" y="108841"/>
                    </a:cubicBezTo>
                    <a:cubicBezTo>
                      <a:pt x="204715" y="107377"/>
                      <a:pt x="197834" y="158292"/>
                      <a:pt x="215088" y="176189"/>
                    </a:cubicBezTo>
                    <a:cubicBezTo>
                      <a:pt x="219556" y="180785"/>
                      <a:pt x="224331" y="145377"/>
                      <a:pt x="231161" y="148536"/>
                    </a:cubicBezTo>
                    <a:cubicBezTo>
                      <a:pt x="231161" y="148536"/>
                      <a:pt x="248492" y="0"/>
                      <a:pt x="11595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81" name="直線單箭頭接點 915">
            <a:extLst>
              <a:ext uri="{FF2B5EF4-FFF2-40B4-BE49-F238E27FC236}">
                <a16:creationId xmlns:a16="http://schemas.microsoft.com/office/drawing/2014/main" id="{D14828DA-910C-44C8-AF59-F52E26D55DA4}"/>
              </a:ext>
            </a:extLst>
          </p:cNvPr>
          <p:cNvCxnSpPr/>
          <p:nvPr/>
        </p:nvCxnSpPr>
        <p:spPr>
          <a:xfrm flipH="1">
            <a:off x="1133630" y="3580726"/>
            <a:ext cx="302127" cy="482878"/>
          </a:xfrm>
          <a:prstGeom prst="straightConnector1">
            <a:avLst/>
          </a:prstGeom>
          <a:ln w="15875">
            <a:gradFill>
              <a:gsLst>
                <a:gs pos="0">
                  <a:srgbClr val="0A055E"/>
                </a:gs>
                <a:gs pos="100000">
                  <a:srgbClr val="274DA5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2" name="直線單箭頭接點 916">
            <a:extLst>
              <a:ext uri="{FF2B5EF4-FFF2-40B4-BE49-F238E27FC236}">
                <a16:creationId xmlns:a16="http://schemas.microsoft.com/office/drawing/2014/main" id="{9D995317-2F5E-4656-B6F3-A048FBE13272}"/>
              </a:ext>
            </a:extLst>
          </p:cNvPr>
          <p:cNvCxnSpPr>
            <a:cxnSpLocks/>
          </p:cNvCxnSpPr>
          <p:nvPr/>
        </p:nvCxnSpPr>
        <p:spPr>
          <a:xfrm>
            <a:off x="2279174" y="3580726"/>
            <a:ext cx="312402" cy="467112"/>
          </a:xfrm>
          <a:prstGeom prst="straightConnector1">
            <a:avLst/>
          </a:prstGeom>
          <a:ln w="15875">
            <a:gradFill>
              <a:gsLst>
                <a:gs pos="0">
                  <a:srgbClr val="0A055E"/>
                </a:gs>
                <a:gs pos="100000">
                  <a:srgbClr val="274DA5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5" name="矩形: 圓角 545">
            <a:extLst>
              <a:ext uri="{FF2B5EF4-FFF2-40B4-BE49-F238E27FC236}">
                <a16:creationId xmlns:a16="http://schemas.microsoft.com/office/drawing/2014/main" id="{33CC2159-2134-4E5B-8BF1-8E13CB538E2B}"/>
              </a:ext>
            </a:extLst>
          </p:cNvPr>
          <p:cNvSpPr/>
          <p:nvPr/>
        </p:nvSpPr>
        <p:spPr>
          <a:xfrm>
            <a:off x="3498439" y="1287501"/>
            <a:ext cx="5489079" cy="3334937"/>
          </a:xfrm>
          <a:prstGeom prst="roundRect">
            <a:avLst>
              <a:gd name="adj" fmla="val 6271"/>
            </a:avLst>
          </a:prstGeom>
          <a:noFill/>
          <a:ln w="28575" cap="flat">
            <a:gradFill>
              <a:gsLst>
                <a:gs pos="0">
                  <a:srgbClr val="165FDC"/>
                </a:gs>
                <a:gs pos="77000">
                  <a:srgbClr val="0CA8F9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" name="矩形 558">
            <a:extLst>
              <a:ext uri="{FF2B5EF4-FFF2-40B4-BE49-F238E27FC236}">
                <a16:creationId xmlns:a16="http://schemas.microsoft.com/office/drawing/2014/main" id="{B250506A-A69F-4B07-BE7A-F0735C130A0A}"/>
              </a:ext>
            </a:extLst>
          </p:cNvPr>
          <p:cNvSpPr/>
          <p:nvPr/>
        </p:nvSpPr>
        <p:spPr>
          <a:xfrm>
            <a:off x="3724461" y="1306584"/>
            <a:ext cx="770711" cy="384721"/>
          </a:xfrm>
          <a:prstGeom prst="rect">
            <a:avLst/>
          </a:prstGeom>
          <a:gradFill>
            <a:gsLst>
              <a:gs pos="0">
                <a:srgbClr val="1657D9"/>
              </a:gs>
              <a:gs pos="100000">
                <a:srgbClr val="0BA8F9"/>
              </a:gs>
            </a:gsLst>
            <a:lin ang="0" scaled="0"/>
          </a:gradFill>
          <a:ln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TW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現在</a:t>
            </a:r>
            <a:endParaRPr lang="en-US" altLang="zh-TW" sz="1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7" name="矩形 562">
            <a:extLst>
              <a:ext uri="{FF2B5EF4-FFF2-40B4-BE49-F238E27FC236}">
                <a16:creationId xmlns:a16="http://schemas.microsoft.com/office/drawing/2014/main" id="{DCA624C7-3922-424A-8145-49AAC2008F82}"/>
              </a:ext>
            </a:extLst>
          </p:cNvPr>
          <p:cNvSpPr/>
          <p:nvPr/>
        </p:nvSpPr>
        <p:spPr>
          <a:xfrm>
            <a:off x="3533238" y="4013668"/>
            <a:ext cx="441146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0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總部</a:t>
            </a:r>
          </a:p>
        </p:txBody>
      </p:sp>
      <p:sp>
        <p:nvSpPr>
          <p:cNvPr id="689" name="矩形 570">
            <a:extLst>
              <a:ext uri="{FF2B5EF4-FFF2-40B4-BE49-F238E27FC236}">
                <a16:creationId xmlns:a16="http://schemas.microsoft.com/office/drawing/2014/main" id="{64E598EC-A948-4C8F-BEDA-010DFA0C9D00}"/>
              </a:ext>
            </a:extLst>
          </p:cNvPr>
          <p:cNvSpPr/>
          <p:nvPr/>
        </p:nvSpPr>
        <p:spPr>
          <a:xfrm>
            <a:off x="3720230" y="1695744"/>
            <a:ext cx="825867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000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分點辦公室</a:t>
            </a:r>
            <a:endParaRPr lang="zh-TW" altLang="en-US" sz="10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90" name="矩形 571">
            <a:extLst>
              <a:ext uri="{FF2B5EF4-FFF2-40B4-BE49-F238E27FC236}">
                <a16:creationId xmlns:a16="http://schemas.microsoft.com/office/drawing/2014/main" id="{1413B1B1-947B-485B-AED3-0CA95A391034}"/>
              </a:ext>
            </a:extLst>
          </p:cNvPr>
          <p:cNvSpPr/>
          <p:nvPr/>
        </p:nvSpPr>
        <p:spPr>
          <a:xfrm>
            <a:off x="4468542" y="1979001"/>
            <a:ext cx="1769066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7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 使用 </a:t>
            </a:r>
            <a:r>
              <a:rPr lang="en-US" altLang="zh-TW" sz="700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Qsirch</a:t>
            </a:r>
            <a:r>
              <a:rPr lang="zh-TW" altLang="en-US" sz="7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、</a:t>
            </a:r>
            <a:r>
              <a:rPr lang="en-US" altLang="zh-TW" sz="700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QuMagie</a:t>
            </a:r>
            <a:r>
              <a:rPr lang="en-US" altLang="zh-TW" sz="7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7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等應用 程式活用雲上資料 </a:t>
            </a:r>
            <a:endParaRPr lang="en-US" sz="70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91" name="矩形 572">
            <a:extLst>
              <a:ext uri="{FF2B5EF4-FFF2-40B4-BE49-F238E27FC236}">
                <a16:creationId xmlns:a16="http://schemas.microsoft.com/office/drawing/2014/main" id="{0DDC3FE5-4FD0-43F7-9925-DBE759488004}"/>
              </a:ext>
            </a:extLst>
          </p:cNvPr>
          <p:cNvSpPr/>
          <p:nvPr/>
        </p:nvSpPr>
        <p:spPr>
          <a:xfrm>
            <a:off x="6820432" y="1605286"/>
            <a:ext cx="121503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透過分享連結或 </a:t>
            </a:r>
            <a:r>
              <a:rPr lang="en-US" altLang="zh-TW" sz="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FTP </a:t>
            </a:r>
            <a:r>
              <a:rPr lang="zh-TW" altLang="en-US" sz="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下載檔案</a:t>
            </a:r>
          </a:p>
        </p:txBody>
      </p:sp>
      <p:sp>
        <p:nvSpPr>
          <p:cNvPr id="692" name="矩形 573">
            <a:extLst>
              <a:ext uri="{FF2B5EF4-FFF2-40B4-BE49-F238E27FC236}">
                <a16:creationId xmlns:a16="http://schemas.microsoft.com/office/drawing/2014/main" id="{E2827212-DEA2-4E68-9425-3CAE0838DF4B}"/>
              </a:ext>
            </a:extLst>
          </p:cNvPr>
          <p:cNvSpPr/>
          <p:nvPr/>
        </p:nvSpPr>
        <p:spPr>
          <a:xfrm>
            <a:off x="7863491" y="2148454"/>
            <a:ext cx="1124027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800" b="1">
                <a:solidFill>
                  <a:srgbClr val="034174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外部網路</a:t>
            </a:r>
          </a:p>
          <a:p>
            <a:pPr algn="ctr"/>
            <a:r>
              <a:rPr lang="zh-TW" altLang="en-US" sz="800" b="1">
                <a:solidFill>
                  <a:srgbClr val="034174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（經由 </a:t>
            </a:r>
            <a:r>
              <a:rPr lang="en-US" altLang="zh-TW" sz="800" b="1">
                <a:solidFill>
                  <a:srgbClr val="034174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http/ https</a:t>
            </a:r>
            <a:r>
              <a:rPr lang="zh-TW" altLang="en-US" sz="800" b="1">
                <a:solidFill>
                  <a:srgbClr val="034174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693" name="矩形 574">
            <a:extLst>
              <a:ext uri="{FF2B5EF4-FFF2-40B4-BE49-F238E27FC236}">
                <a16:creationId xmlns:a16="http://schemas.microsoft.com/office/drawing/2014/main" id="{BAB30478-59ED-4A1C-BE75-B1F076CE4BF6}"/>
              </a:ext>
            </a:extLst>
          </p:cNvPr>
          <p:cNvSpPr/>
          <p:nvPr/>
        </p:nvSpPr>
        <p:spPr>
          <a:xfrm>
            <a:off x="8064854" y="1528510"/>
            <a:ext cx="697627" cy="24622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000" b="1">
                <a:solidFill>
                  <a:srgbClr val="00206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外部客戶</a:t>
            </a:r>
            <a:endParaRPr lang="zh-TW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4" name="直線單箭頭接點 875">
            <a:extLst>
              <a:ext uri="{FF2B5EF4-FFF2-40B4-BE49-F238E27FC236}">
                <a16:creationId xmlns:a16="http://schemas.microsoft.com/office/drawing/2014/main" id="{19F0D393-A105-466B-BF04-224998AF60D0}"/>
              </a:ext>
            </a:extLst>
          </p:cNvPr>
          <p:cNvCxnSpPr>
            <a:cxnSpLocks/>
          </p:cNvCxnSpPr>
          <p:nvPr/>
        </p:nvCxnSpPr>
        <p:spPr>
          <a:xfrm>
            <a:off x="7082488" y="1975851"/>
            <a:ext cx="783971" cy="0"/>
          </a:xfrm>
          <a:prstGeom prst="straightConnector1">
            <a:avLst/>
          </a:prstGeom>
          <a:ln w="15875">
            <a:gradFill>
              <a:gsLst>
                <a:gs pos="0">
                  <a:srgbClr val="141F78"/>
                </a:gs>
                <a:gs pos="100000">
                  <a:srgbClr val="146FE2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直線單箭頭接點 917">
            <a:extLst>
              <a:ext uri="{FF2B5EF4-FFF2-40B4-BE49-F238E27FC236}">
                <a16:creationId xmlns:a16="http://schemas.microsoft.com/office/drawing/2014/main" id="{1153D925-3A26-4D4A-8396-451114057BF1}"/>
              </a:ext>
            </a:extLst>
          </p:cNvPr>
          <p:cNvCxnSpPr>
            <a:cxnSpLocks/>
          </p:cNvCxnSpPr>
          <p:nvPr/>
        </p:nvCxnSpPr>
        <p:spPr>
          <a:xfrm>
            <a:off x="4453881" y="1958644"/>
            <a:ext cx="1961351" cy="0"/>
          </a:xfrm>
          <a:prstGeom prst="straightConnector1">
            <a:avLst/>
          </a:prstGeom>
          <a:ln w="15875">
            <a:gradFill>
              <a:gsLst>
                <a:gs pos="0">
                  <a:srgbClr val="141F78"/>
                </a:gs>
                <a:gs pos="100000">
                  <a:srgbClr val="146FE2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1" name="矩形 918">
            <a:extLst>
              <a:ext uri="{FF2B5EF4-FFF2-40B4-BE49-F238E27FC236}">
                <a16:creationId xmlns:a16="http://schemas.microsoft.com/office/drawing/2014/main" id="{665E2E29-6007-4D58-AAC1-E06638E96E8C}"/>
              </a:ext>
            </a:extLst>
          </p:cNvPr>
          <p:cNvSpPr/>
          <p:nvPr/>
        </p:nvSpPr>
        <p:spPr>
          <a:xfrm>
            <a:off x="4485622" y="1644832"/>
            <a:ext cx="1790094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7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*透過 </a:t>
            </a:r>
            <a:r>
              <a:rPr lang="en-US" altLang="zh-TW" sz="7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station </a:t>
            </a:r>
            <a:r>
              <a:rPr lang="zh-TW" altLang="en-US" sz="7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或常用的通訊協定</a:t>
            </a:r>
            <a:r>
              <a:rPr lang="en-US" altLang="zh-TW" sz="7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SMB/</a:t>
            </a:r>
            <a:r>
              <a:rPr lang="en-US" altLang="zh-TW" sz="700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ClFS</a:t>
            </a:r>
            <a:r>
              <a:rPr lang="en-US" altLang="zh-TW" sz="7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NFS, AFP, </a:t>
            </a:r>
            <a:r>
              <a:rPr lang="en-US" altLang="zh-TW" sz="700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iSCSl</a:t>
            </a:r>
            <a:r>
              <a:rPr lang="en-US" altLang="zh-TW" sz="7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7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存取檔案</a:t>
            </a:r>
            <a:endParaRPr lang="zh-TW" sz="700">
              <a:solidFill>
                <a:schemeClr val="tx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749" name="矩形 552">
            <a:extLst>
              <a:ext uri="{FF2B5EF4-FFF2-40B4-BE49-F238E27FC236}">
                <a16:creationId xmlns:a16="http://schemas.microsoft.com/office/drawing/2014/main" id="{A11BA354-D6CA-4C1A-B056-D9E462C92B72}"/>
              </a:ext>
            </a:extLst>
          </p:cNvPr>
          <p:cNvSpPr/>
          <p:nvPr/>
        </p:nvSpPr>
        <p:spPr>
          <a:xfrm>
            <a:off x="3771639" y="3778134"/>
            <a:ext cx="761747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本地伺服器</a:t>
            </a:r>
            <a:endParaRPr lang="en-US" altLang="zh-TW" sz="9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37" name="矩形 901">
            <a:extLst>
              <a:ext uri="{FF2B5EF4-FFF2-40B4-BE49-F238E27FC236}">
                <a16:creationId xmlns:a16="http://schemas.microsoft.com/office/drawing/2014/main" id="{B91262E4-5A0F-4D1E-AAE1-3C2918B13533}"/>
              </a:ext>
            </a:extLst>
          </p:cNvPr>
          <p:cNvSpPr/>
          <p:nvPr/>
        </p:nvSpPr>
        <p:spPr>
          <a:xfrm>
            <a:off x="4771288" y="3549453"/>
            <a:ext cx="877163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900" b="1">
                <a:solidFill>
                  <a:srgbClr val="274DA5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雲備份及同步</a:t>
            </a:r>
            <a:endParaRPr lang="en-US" altLang="zh-TW" sz="900" b="1">
              <a:solidFill>
                <a:srgbClr val="274DA5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38" name="矩形 902">
            <a:extLst>
              <a:ext uri="{FF2B5EF4-FFF2-40B4-BE49-F238E27FC236}">
                <a16:creationId xmlns:a16="http://schemas.microsoft.com/office/drawing/2014/main" id="{2EA469BA-B712-4153-AD2C-D6EB53E6524F}"/>
              </a:ext>
            </a:extLst>
          </p:cNvPr>
          <p:cNvSpPr/>
          <p:nvPr/>
        </p:nvSpPr>
        <p:spPr>
          <a:xfrm>
            <a:off x="5896581" y="3757930"/>
            <a:ext cx="607859" cy="2308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本地 </a:t>
            </a:r>
            <a:r>
              <a:rPr lang="en-US" alt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</a:t>
            </a:r>
            <a:endParaRPr lang="zh-TW" altLang="en-US" sz="9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851" name="直線單箭頭接點 915">
            <a:extLst>
              <a:ext uri="{FF2B5EF4-FFF2-40B4-BE49-F238E27FC236}">
                <a16:creationId xmlns:a16="http://schemas.microsoft.com/office/drawing/2014/main" id="{75AE354C-C451-47F8-8CF2-CAE840F6599A}"/>
              </a:ext>
            </a:extLst>
          </p:cNvPr>
          <p:cNvCxnSpPr>
            <a:cxnSpLocks/>
          </p:cNvCxnSpPr>
          <p:nvPr/>
        </p:nvCxnSpPr>
        <p:spPr>
          <a:xfrm flipH="1">
            <a:off x="4496527" y="3480535"/>
            <a:ext cx="296037" cy="459829"/>
          </a:xfrm>
          <a:prstGeom prst="straightConnector1">
            <a:avLst/>
          </a:prstGeom>
          <a:ln w="15875">
            <a:gradFill>
              <a:gsLst>
                <a:gs pos="1000">
                  <a:srgbClr val="141F78"/>
                </a:gs>
                <a:gs pos="100000">
                  <a:srgbClr val="1662DD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2" name="直線單箭頭接點 916">
            <a:extLst>
              <a:ext uri="{FF2B5EF4-FFF2-40B4-BE49-F238E27FC236}">
                <a16:creationId xmlns:a16="http://schemas.microsoft.com/office/drawing/2014/main" id="{6619020B-7CBA-4C9E-AB7E-AABB7DA09141}"/>
              </a:ext>
            </a:extLst>
          </p:cNvPr>
          <p:cNvCxnSpPr>
            <a:cxnSpLocks/>
          </p:cNvCxnSpPr>
          <p:nvPr/>
        </p:nvCxnSpPr>
        <p:spPr>
          <a:xfrm>
            <a:off x="5600413" y="3480535"/>
            <a:ext cx="306106" cy="444816"/>
          </a:xfrm>
          <a:prstGeom prst="straightConnector1">
            <a:avLst/>
          </a:prstGeom>
          <a:ln w="15875">
            <a:gradFill>
              <a:gsLst>
                <a:gs pos="1000">
                  <a:srgbClr val="141F78"/>
                </a:gs>
                <a:gs pos="100000">
                  <a:srgbClr val="1662DD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8" name="群組 747">
            <a:extLst>
              <a:ext uri="{FF2B5EF4-FFF2-40B4-BE49-F238E27FC236}">
                <a16:creationId xmlns:a16="http://schemas.microsoft.com/office/drawing/2014/main" id="{D020215D-CE9F-42F2-80E5-E82F573A5317}"/>
              </a:ext>
            </a:extLst>
          </p:cNvPr>
          <p:cNvGrpSpPr/>
          <p:nvPr/>
        </p:nvGrpSpPr>
        <p:grpSpPr>
          <a:xfrm>
            <a:off x="382569" y="4126436"/>
            <a:ext cx="1055521" cy="202301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</p:grpSpPr>
        <p:sp>
          <p:nvSpPr>
            <p:cNvPr id="857" name="手繪多邊形: 圖案 856">
              <a:extLst>
                <a:ext uri="{FF2B5EF4-FFF2-40B4-BE49-F238E27FC236}">
                  <a16:creationId xmlns:a16="http://schemas.microsoft.com/office/drawing/2014/main" id="{E1D65FDB-F909-4AF1-9F35-1894C1B8500C}"/>
                </a:ext>
              </a:extLst>
            </p:cNvPr>
            <p:cNvSpPr/>
            <p:nvPr/>
          </p:nvSpPr>
          <p:spPr>
            <a:xfrm>
              <a:off x="4390689" y="4193221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54" name="手繪多邊形: 圖案 1153">
              <a:extLst>
                <a:ext uri="{FF2B5EF4-FFF2-40B4-BE49-F238E27FC236}">
                  <a16:creationId xmlns:a16="http://schemas.microsoft.com/office/drawing/2014/main" id="{BDFDA49B-7E1F-4B79-9B4B-C41987FD4B65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55" name="手繪多邊形: 圖案 1154">
              <a:extLst>
                <a:ext uri="{FF2B5EF4-FFF2-40B4-BE49-F238E27FC236}">
                  <a16:creationId xmlns:a16="http://schemas.microsoft.com/office/drawing/2014/main" id="{4ACF5534-2F29-4A47-AA8B-744AE26A2092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56" name="手繪多邊形: 圖案 1155">
              <a:extLst>
                <a:ext uri="{FF2B5EF4-FFF2-40B4-BE49-F238E27FC236}">
                  <a16:creationId xmlns:a16="http://schemas.microsoft.com/office/drawing/2014/main" id="{4225C4A0-2DDA-4E9A-B2A9-94A4FDA2F163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57" name="手繪多邊形: 圖案 1156">
              <a:extLst>
                <a:ext uri="{FF2B5EF4-FFF2-40B4-BE49-F238E27FC236}">
                  <a16:creationId xmlns:a16="http://schemas.microsoft.com/office/drawing/2014/main" id="{4D1D4918-6591-496C-9F7A-7ACFCF57E3FA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58" name="手繪多邊形: 圖案 1157">
              <a:extLst>
                <a:ext uri="{FF2B5EF4-FFF2-40B4-BE49-F238E27FC236}">
                  <a16:creationId xmlns:a16="http://schemas.microsoft.com/office/drawing/2014/main" id="{D38956E5-804A-48F0-9A7D-D24F0970B2F2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59" name="手繪多邊形: 圖案 1158">
              <a:extLst>
                <a:ext uri="{FF2B5EF4-FFF2-40B4-BE49-F238E27FC236}">
                  <a16:creationId xmlns:a16="http://schemas.microsoft.com/office/drawing/2014/main" id="{9C9BE3FA-15F3-4B04-8E11-77F5D53737FE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60" name="手繪多邊形: 圖案 1159">
              <a:extLst>
                <a:ext uri="{FF2B5EF4-FFF2-40B4-BE49-F238E27FC236}">
                  <a16:creationId xmlns:a16="http://schemas.microsoft.com/office/drawing/2014/main" id="{BA50DA1F-9672-4491-884E-4B7AABC8CF79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61" name="手繪多邊形: 圖案 1160">
              <a:extLst>
                <a:ext uri="{FF2B5EF4-FFF2-40B4-BE49-F238E27FC236}">
                  <a16:creationId xmlns:a16="http://schemas.microsoft.com/office/drawing/2014/main" id="{B922D9DF-84CC-4807-AC68-B4D0B6EFAC1A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62" name="手繪多邊形: 圖案 1161">
              <a:extLst>
                <a:ext uri="{FF2B5EF4-FFF2-40B4-BE49-F238E27FC236}">
                  <a16:creationId xmlns:a16="http://schemas.microsoft.com/office/drawing/2014/main" id="{49579288-0228-424B-94CF-911228E18E0F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63" name="手繪多邊形: 圖案 1162">
              <a:extLst>
                <a:ext uri="{FF2B5EF4-FFF2-40B4-BE49-F238E27FC236}">
                  <a16:creationId xmlns:a16="http://schemas.microsoft.com/office/drawing/2014/main" id="{A8684CC9-4BEF-46C3-897F-3AE3D080031C}"/>
                </a:ext>
              </a:extLst>
            </p:cNvPr>
            <p:cNvSpPr/>
            <p:nvPr/>
          </p:nvSpPr>
          <p:spPr>
            <a:xfrm>
              <a:off x="4978049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64" name="手繪多邊形: 圖案 1163">
              <a:extLst>
                <a:ext uri="{FF2B5EF4-FFF2-40B4-BE49-F238E27FC236}">
                  <a16:creationId xmlns:a16="http://schemas.microsoft.com/office/drawing/2014/main" id="{57D49A11-8412-496F-B587-F8CC5B7EECC4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65" name="手繪多邊形: 圖案 1164">
              <a:extLst>
                <a:ext uri="{FF2B5EF4-FFF2-40B4-BE49-F238E27FC236}">
                  <a16:creationId xmlns:a16="http://schemas.microsoft.com/office/drawing/2014/main" id="{80812B4A-EF41-4A6D-9C07-51C5992B3EDB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66" name="手繪多邊形: 圖案 1165">
              <a:extLst>
                <a:ext uri="{FF2B5EF4-FFF2-40B4-BE49-F238E27FC236}">
                  <a16:creationId xmlns:a16="http://schemas.microsoft.com/office/drawing/2014/main" id="{E614DF0A-E866-42B6-B857-CF5FC601BDA7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67" name="手繪多邊形: 圖案 1166">
              <a:extLst>
                <a:ext uri="{FF2B5EF4-FFF2-40B4-BE49-F238E27FC236}">
                  <a16:creationId xmlns:a16="http://schemas.microsoft.com/office/drawing/2014/main" id="{58360E21-9472-4DBE-B574-C4AB66319804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68" name="手繪多邊形: 圖案 1167">
              <a:extLst>
                <a:ext uri="{FF2B5EF4-FFF2-40B4-BE49-F238E27FC236}">
                  <a16:creationId xmlns:a16="http://schemas.microsoft.com/office/drawing/2014/main" id="{255E2DD8-D580-4DA1-BF15-30E4B765EBE3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69" name="手繪多邊形: 圖案 1168">
              <a:extLst>
                <a:ext uri="{FF2B5EF4-FFF2-40B4-BE49-F238E27FC236}">
                  <a16:creationId xmlns:a16="http://schemas.microsoft.com/office/drawing/2014/main" id="{5775C283-8D99-457B-B826-603658E81397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70" name="手繪多邊形: 圖案 1169">
              <a:extLst>
                <a:ext uri="{FF2B5EF4-FFF2-40B4-BE49-F238E27FC236}">
                  <a16:creationId xmlns:a16="http://schemas.microsoft.com/office/drawing/2014/main" id="{47E8F56A-A8E4-4860-AA11-24512FFAC89B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71" name="手繪多邊形: 圖案 1170">
              <a:extLst>
                <a:ext uri="{FF2B5EF4-FFF2-40B4-BE49-F238E27FC236}">
                  <a16:creationId xmlns:a16="http://schemas.microsoft.com/office/drawing/2014/main" id="{0B8661AF-96A8-4734-8732-D4A902CF4050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72" name="手繪多邊形: 圖案 1171">
              <a:extLst>
                <a:ext uri="{FF2B5EF4-FFF2-40B4-BE49-F238E27FC236}">
                  <a16:creationId xmlns:a16="http://schemas.microsoft.com/office/drawing/2014/main" id="{F94272FD-0D82-4D73-BF35-F52C0C3C6A9A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73" name="手繪多邊形: 圖案 1172">
              <a:extLst>
                <a:ext uri="{FF2B5EF4-FFF2-40B4-BE49-F238E27FC236}">
                  <a16:creationId xmlns:a16="http://schemas.microsoft.com/office/drawing/2014/main" id="{C777257A-AE1F-4273-8D1F-B2D930AC9F09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74" name="手繪多邊形: 圖案 1173">
              <a:extLst>
                <a:ext uri="{FF2B5EF4-FFF2-40B4-BE49-F238E27FC236}">
                  <a16:creationId xmlns:a16="http://schemas.microsoft.com/office/drawing/2014/main" id="{9F5D915E-7E85-4BB4-AE12-64A16D03CF7E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75" name="手繪多邊形: 圖案 1174">
              <a:extLst>
                <a:ext uri="{FF2B5EF4-FFF2-40B4-BE49-F238E27FC236}">
                  <a16:creationId xmlns:a16="http://schemas.microsoft.com/office/drawing/2014/main" id="{8AE546F7-75FD-4C8C-A985-35BD0CA18E8D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76" name="手繪多邊形: 圖案 1175">
              <a:extLst>
                <a:ext uri="{FF2B5EF4-FFF2-40B4-BE49-F238E27FC236}">
                  <a16:creationId xmlns:a16="http://schemas.microsoft.com/office/drawing/2014/main" id="{98C1E0D7-992E-440B-ADBB-C803349556E6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77" name="手繪多邊形: 圖案 1176">
              <a:extLst>
                <a:ext uri="{FF2B5EF4-FFF2-40B4-BE49-F238E27FC236}">
                  <a16:creationId xmlns:a16="http://schemas.microsoft.com/office/drawing/2014/main" id="{8FB3EE04-C1C4-4FD6-8C2C-C72384B68D8A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78" name="手繪多邊形: 圖案 1177">
              <a:extLst>
                <a:ext uri="{FF2B5EF4-FFF2-40B4-BE49-F238E27FC236}">
                  <a16:creationId xmlns:a16="http://schemas.microsoft.com/office/drawing/2014/main" id="{AE36407F-7C2A-472F-9442-77EACBE170C9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79" name="手繪多邊形: 圖案 1178">
              <a:extLst>
                <a:ext uri="{FF2B5EF4-FFF2-40B4-BE49-F238E27FC236}">
                  <a16:creationId xmlns:a16="http://schemas.microsoft.com/office/drawing/2014/main" id="{E31F8D5B-84C7-4850-9D7A-308736CD28EC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80" name="手繪多邊形: 圖案 1179">
              <a:extLst>
                <a:ext uri="{FF2B5EF4-FFF2-40B4-BE49-F238E27FC236}">
                  <a16:creationId xmlns:a16="http://schemas.microsoft.com/office/drawing/2014/main" id="{A9E3AFE0-8CB3-495E-968A-9A14A207015C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81" name="手繪多邊形: 圖案 1180">
              <a:extLst>
                <a:ext uri="{FF2B5EF4-FFF2-40B4-BE49-F238E27FC236}">
                  <a16:creationId xmlns:a16="http://schemas.microsoft.com/office/drawing/2014/main" id="{A836A4A8-16CA-4CB7-92AD-AF081BD6D161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82" name="手繪多邊形: 圖案 1181">
              <a:extLst>
                <a:ext uri="{FF2B5EF4-FFF2-40B4-BE49-F238E27FC236}">
                  <a16:creationId xmlns:a16="http://schemas.microsoft.com/office/drawing/2014/main" id="{13DED479-AF09-4BB9-8B7C-822E866E6353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83" name="手繪多邊形: 圖案 1182">
              <a:extLst>
                <a:ext uri="{FF2B5EF4-FFF2-40B4-BE49-F238E27FC236}">
                  <a16:creationId xmlns:a16="http://schemas.microsoft.com/office/drawing/2014/main" id="{1D39F104-C9CF-466F-86C9-EF9A239938E8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84" name="手繪多邊形: 圖案 1183">
              <a:extLst>
                <a:ext uri="{FF2B5EF4-FFF2-40B4-BE49-F238E27FC236}">
                  <a16:creationId xmlns:a16="http://schemas.microsoft.com/office/drawing/2014/main" id="{276AB1EA-354F-4FE6-86F5-442119720646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85" name="手繪多邊形: 圖案 1184">
              <a:extLst>
                <a:ext uri="{FF2B5EF4-FFF2-40B4-BE49-F238E27FC236}">
                  <a16:creationId xmlns:a16="http://schemas.microsoft.com/office/drawing/2014/main" id="{E72ED372-7DD2-487E-B835-A16CB2994297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86" name="手繪多邊形: 圖案 1185">
              <a:extLst>
                <a:ext uri="{FF2B5EF4-FFF2-40B4-BE49-F238E27FC236}">
                  <a16:creationId xmlns:a16="http://schemas.microsoft.com/office/drawing/2014/main" id="{BD2A9AEE-97E2-4025-92DA-19B05F407220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87" name="手繪多邊形: 圖案 1186">
              <a:extLst>
                <a:ext uri="{FF2B5EF4-FFF2-40B4-BE49-F238E27FC236}">
                  <a16:creationId xmlns:a16="http://schemas.microsoft.com/office/drawing/2014/main" id="{63DEFD9E-9A7B-4594-9D86-1DA2E40AA350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88" name="手繪多邊形: 圖案 1187">
              <a:extLst>
                <a:ext uri="{FF2B5EF4-FFF2-40B4-BE49-F238E27FC236}">
                  <a16:creationId xmlns:a16="http://schemas.microsoft.com/office/drawing/2014/main" id="{54ED955E-CCDE-4227-B6BC-BEF2C5DBA54A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89" name="手繪多邊形: 圖案 1188">
              <a:extLst>
                <a:ext uri="{FF2B5EF4-FFF2-40B4-BE49-F238E27FC236}">
                  <a16:creationId xmlns:a16="http://schemas.microsoft.com/office/drawing/2014/main" id="{E067670C-E674-4483-86EA-A6F9F53C22E2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90" name="手繪多邊形: 圖案 1189">
              <a:extLst>
                <a:ext uri="{FF2B5EF4-FFF2-40B4-BE49-F238E27FC236}">
                  <a16:creationId xmlns:a16="http://schemas.microsoft.com/office/drawing/2014/main" id="{D1309B44-9E1D-46FD-8C7F-816E50E59407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91" name="手繪多邊形: 圖案 1190">
              <a:extLst>
                <a:ext uri="{FF2B5EF4-FFF2-40B4-BE49-F238E27FC236}">
                  <a16:creationId xmlns:a16="http://schemas.microsoft.com/office/drawing/2014/main" id="{1C5434A5-7563-4B70-B935-90B1B19252F2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92" name="手繪多邊形: 圖案 1191">
              <a:extLst>
                <a:ext uri="{FF2B5EF4-FFF2-40B4-BE49-F238E27FC236}">
                  <a16:creationId xmlns:a16="http://schemas.microsoft.com/office/drawing/2014/main" id="{E2A011F7-3554-4719-813B-A37D0E67D8C5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193" name="手繪多邊形: 圖案 1192">
              <a:extLst>
                <a:ext uri="{FF2B5EF4-FFF2-40B4-BE49-F238E27FC236}">
                  <a16:creationId xmlns:a16="http://schemas.microsoft.com/office/drawing/2014/main" id="{A861383D-B158-456A-98C8-5A7CF5B8FA30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1196" name="群組 577">
            <a:extLst>
              <a:ext uri="{FF2B5EF4-FFF2-40B4-BE49-F238E27FC236}">
                <a16:creationId xmlns:a16="http://schemas.microsoft.com/office/drawing/2014/main" id="{1909D0EA-E489-4875-969F-37F3C7C643C9}"/>
              </a:ext>
            </a:extLst>
          </p:cNvPr>
          <p:cNvGrpSpPr/>
          <p:nvPr/>
        </p:nvGrpSpPr>
        <p:grpSpPr>
          <a:xfrm>
            <a:off x="4262129" y="4432420"/>
            <a:ext cx="316984" cy="249331"/>
            <a:chOff x="2576400" y="4606766"/>
            <a:chExt cx="455696" cy="358439"/>
          </a:xfrm>
          <a:solidFill>
            <a:srgbClr val="274DA5"/>
          </a:solidFill>
        </p:grpSpPr>
        <p:grpSp>
          <p:nvGrpSpPr>
            <p:cNvPr id="1197" name="群組 611">
              <a:extLst>
                <a:ext uri="{FF2B5EF4-FFF2-40B4-BE49-F238E27FC236}">
                  <a16:creationId xmlns:a16="http://schemas.microsoft.com/office/drawing/2014/main" id="{96146A87-A6D6-4F0D-AF68-A3F426A940F3}"/>
                </a:ext>
              </a:extLst>
            </p:cNvPr>
            <p:cNvGrpSpPr/>
            <p:nvPr/>
          </p:nvGrpSpPr>
          <p:grpSpPr>
            <a:xfrm>
              <a:off x="2576400" y="4695452"/>
              <a:ext cx="283914" cy="261772"/>
              <a:chOff x="722665" y="4079208"/>
              <a:chExt cx="439105" cy="404845"/>
            </a:xfrm>
            <a:grpFill/>
          </p:grpSpPr>
          <p:sp>
            <p:nvSpPr>
              <p:cNvPr id="1204" name="手繪多邊形: 圖案 1175">
                <a:extLst>
                  <a:ext uri="{FF2B5EF4-FFF2-40B4-BE49-F238E27FC236}">
                    <a16:creationId xmlns:a16="http://schemas.microsoft.com/office/drawing/2014/main" id="{AED8655D-0F2F-49F0-99A0-1CBA762B57AA}"/>
                  </a:ext>
                </a:extLst>
              </p:cNvPr>
              <p:cNvSpPr/>
              <p:nvPr/>
            </p:nvSpPr>
            <p:spPr>
              <a:xfrm>
                <a:off x="862841" y="4416884"/>
                <a:ext cx="159236" cy="19301"/>
              </a:xfrm>
              <a:custGeom>
                <a:avLst/>
                <a:gdLst>
                  <a:gd name="connsiteX0" fmla="*/ 3619 w 159235"/>
                  <a:gd name="connsiteY0" fmla="*/ 3619 h 19301"/>
                  <a:gd name="connsiteX1" fmla="*/ 157354 w 159235"/>
                  <a:gd name="connsiteY1" fmla="*/ 3619 h 19301"/>
                  <a:gd name="connsiteX2" fmla="*/ 157354 w 159235"/>
                  <a:gd name="connsiteY2" fmla="*/ 19977 h 19301"/>
                  <a:gd name="connsiteX3" fmla="*/ 3619 w 159235"/>
                  <a:gd name="connsiteY3" fmla="*/ 19977 h 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19301">
                    <a:moveTo>
                      <a:pt x="3619" y="3619"/>
                    </a:moveTo>
                    <a:lnTo>
                      <a:pt x="157354" y="3619"/>
                    </a:lnTo>
                    <a:lnTo>
                      <a:pt x="157354" y="19977"/>
                    </a:lnTo>
                    <a:lnTo>
                      <a:pt x="3619" y="199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5" name="手繪多邊形: 圖案 1177">
                <a:extLst>
                  <a:ext uri="{FF2B5EF4-FFF2-40B4-BE49-F238E27FC236}">
                    <a16:creationId xmlns:a16="http://schemas.microsoft.com/office/drawing/2014/main" id="{CC0E0D12-90B5-450E-A8AC-54F81B5AD477}"/>
                  </a:ext>
                </a:extLst>
              </p:cNvPr>
              <p:cNvSpPr/>
              <p:nvPr/>
            </p:nvSpPr>
            <p:spPr>
              <a:xfrm>
                <a:off x="722665" y="4079208"/>
                <a:ext cx="439105" cy="337773"/>
              </a:xfrm>
              <a:custGeom>
                <a:avLst/>
                <a:gdLst>
                  <a:gd name="connsiteX0" fmla="*/ 437609 w 439105"/>
                  <a:gd name="connsiteY0" fmla="*/ 283826 h 337773"/>
                  <a:gd name="connsiteX1" fmla="*/ 437609 w 439105"/>
                  <a:gd name="connsiteY1" fmla="*/ 54623 h 337773"/>
                  <a:gd name="connsiteX2" fmla="*/ 386605 w 439105"/>
                  <a:gd name="connsiteY2" fmla="*/ 3619 h 337773"/>
                  <a:gd name="connsiteX3" fmla="*/ 54719 w 439105"/>
                  <a:gd name="connsiteY3" fmla="*/ 3619 h 337773"/>
                  <a:gd name="connsiteX4" fmla="*/ 49074 w 439105"/>
                  <a:gd name="connsiteY4" fmla="*/ 3957 h 337773"/>
                  <a:gd name="connsiteX5" fmla="*/ 47240 w 439105"/>
                  <a:gd name="connsiteY5" fmla="*/ 4246 h 337773"/>
                  <a:gd name="connsiteX6" fmla="*/ 43573 w 439105"/>
                  <a:gd name="connsiteY6" fmla="*/ 4874 h 337773"/>
                  <a:gd name="connsiteX7" fmla="*/ 41546 w 439105"/>
                  <a:gd name="connsiteY7" fmla="*/ 5404 h 337773"/>
                  <a:gd name="connsiteX8" fmla="*/ 38265 w 439105"/>
                  <a:gd name="connsiteY8" fmla="*/ 6418 h 337773"/>
                  <a:gd name="connsiteX9" fmla="*/ 36238 w 439105"/>
                  <a:gd name="connsiteY9" fmla="*/ 7142 h 337773"/>
                  <a:gd name="connsiteX10" fmla="*/ 33102 w 439105"/>
                  <a:gd name="connsiteY10" fmla="*/ 8493 h 337773"/>
                  <a:gd name="connsiteX11" fmla="*/ 31944 w 439105"/>
                  <a:gd name="connsiteY11" fmla="*/ 8975 h 337773"/>
                  <a:gd name="connsiteX12" fmla="*/ 31944 w 439105"/>
                  <a:gd name="connsiteY12" fmla="*/ 8975 h 337773"/>
                  <a:gd name="connsiteX13" fmla="*/ 3619 w 439105"/>
                  <a:gd name="connsiteY13" fmla="*/ 54574 h 337773"/>
                  <a:gd name="connsiteX14" fmla="*/ 3619 w 439105"/>
                  <a:gd name="connsiteY14" fmla="*/ 283826 h 337773"/>
                  <a:gd name="connsiteX15" fmla="*/ 54623 w 439105"/>
                  <a:gd name="connsiteY15" fmla="*/ 334830 h 337773"/>
                  <a:gd name="connsiteX16" fmla="*/ 386509 w 439105"/>
                  <a:gd name="connsiteY16" fmla="*/ 334830 h 337773"/>
                  <a:gd name="connsiteX17" fmla="*/ 437609 w 439105"/>
                  <a:gd name="connsiteY17" fmla="*/ 283826 h 337773"/>
                  <a:gd name="connsiteX18" fmla="*/ 34115 w 439105"/>
                  <a:gd name="connsiteY18" fmla="*/ 283826 h 337773"/>
                  <a:gd name="connsiteX19" fmla="*/ 34115 w 439105"/>
                  <a:gd name="connsiteY19" fmla="*/ 54623 h 337773"/>
                  <a:gd name="connsiteX20" fmla="*/ 54719 w 439105"/>
                  <a:gd name="connsiteY20" fmla="*/ 34019 h 337773"/>
                  <a:gd name="connsiteX21" fmla="*/ 386605 w 439105"/>
                  <a:gd name="connsiteY21" fmla="*/ 34019 h 337773"/>
                  <a:gd name="connsiteX22" fmla="*/ 407210 w 439105"/>
                  <a:gd name="connsiteY22" fmla="*/ 54623 h 337773"/>
                  <a:gd name="connsiteX23" fmla="*/ 407210 w 439105"/>
                  <a:gd name="connsiteY23" fmla="*/ 283826 h 337773"/>
                  <a:gd name="connsiteX24" fmla="*/ 386605 w 439105"/>
                  <a:gd name="connsiteY24" fmla="*/ 304430 h 337773"/>
                  <a:gd name="connsiteX25" fmla="*/ 54719 w 439105"/>
                  <a:gd name="connsiteY25" fmla="*/ 304430 h 337773"/>
                  <a:gd name="connsiteX26" fmla="*/ 34115 w 439105"/>
                  <a:gd name="connsiteY26" fmla="*/ 283826 h 33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9105" h="337773">
                    <a:moveTo>
                      <a:pt x="437609" y="283826"/>
                    </a:moveTo>
                    <a:lnTo>
                      <a:pt x="437609" y="54623"/>
                    </a:lnTo>
                    <a:cubicBezTo>
                      <a:pt x="437580" y="26467"/>
                      <a:pt x="414761" y="3648"/>
                      <a:pt x="386605" y="3619"/>
                    </a:cubicBezTo>
                    <a:lnTo>
                      <a:pt x="54719" y="3619"/>
                    </a:lnTo>
                    <a:cubicBezTo>
                      <a:pt x="52832" y="3634"/>
                      <a:pt x="50951" y="3744"/>
                      <a:pt x="49074" y="3957"/>
                    </a:cubicBezTo>
                    <a:cubicBezTo>
                      <a:pt x="48446" y="3957"/>
                      <a:pt x="47867" y="3957"/>
                      <a:pt x="47240" y="4246"/>
                    </a:cubicBezTo>
                    <a:cubicBezTo>
                      <a:pt x="46613" y="4536"/>
                      <a:pt x="44779" y="4632"/>
                      <a:pt x="43573" y="4874"/>
                    </a:cubicBezTo>
                    <a:lnTo>
                      <a:pt x="41546" y="5404"/>
                    </a:lnTo>
                    <a:cubicBezTo>
                      <a:pt x="40436" y="5694"/>
                      <a:pt x="39326" y="6032"/>
                      <a:pt x="38265" y="6418"/>
                    </a:cubicBezTo>
                    <a:cubicBezTo>
                      <a:pt x="37575" y="6616"/>
                      <a:pt x="36899" y="6857"/>
                      <a:pt x="36238" y="7142"/>
                    </a:cubicBezTo>
                    <a:cubicBezTo>
                      <a:pt x="35177" y="7528"/>
                      <a:pt x="34115" y="8010"/>
                      <a:pt x="33102" y="8493"/>
                    </a:cubicBezTo>
                    <a:lnTo>
                      <a:pt x="31944" y="8975"/>
                    </a:lnTo>
                    <a:lnTo>
                      <a:pt x="31944" y="8975"/>
                    </a:lnTo>
                    <a:cubicBezTo>
                      <a:pt x="14621" y="17574"/>
                      <a:pt x="3653" y="35235"/>
                      <a:pt x="3619" y="54574"/>
                    </a:cubicBezTo>
                    <a:lnTo>
                      <a:pt x="3619" y="283826"/>
                    </a:lnTo>
                    <a:cubicBezTo>
                      <a:pt x="3648" y="311982"/>
                      <a:pt x="26467" y="334806"/>
                      <a:pt x="54623" y="334830"/>
                    </a:cubicBezTo>
                    <a:lnTo>
                      <a:pt x="386509" y="334830"/>
                    </a:lnTo>
                    <a:cubicBezTo>
                      <a:pt x="414703" y="334859"/>
                      <a:pt x="437580" y="312020"/>
                      <a:pt x="437609" y="283826"/>
                    </a:cubicBezTo>
                    <a:close/>
                    <a:moveTo>
                      <a:pt x="34115" y="283826"/>
                    </a:moveTo>
                    <a:lnTo>
                      <a:pt x="34115" y="54623"/>
                    </a:lnTo>
                    <a:cubicBezTo>
                      <a:pt x="34139" y="43254"/>
                      <a:pt x="43351" y="34048"/>
                      <a:pt x="54719" y="34019"/>
                    </a:cubicBezTo>
                    <a:lnTo>
                      <a:pt x="386605" y="34019"/>
                    </a:lnTo>
                    <a:cubicBezTo>
                      <a:pt x="397974" y="34048"/>
                      <a:pt x="407181" y="43254"/>
                      <a:pt x="407210" y="54623"/>
                    </a:cubicBezTo>
                    <a:lnTo>
                      <a:pt x="407210" y="283826"/>
                    </a:lnTo>
                    <a:cubicBezTo>
                      <a:pt x="407185" y="295195"/>
                      <a:pt x="397974" y="304406"/>
                      <a:pt x="386605" y="304430"/>
                    </a:cubicBezTo>
                    <a:lnTo>
                      <a:pt x="54719" y="304430"/>
                    </a:lnTo>
                    <a:cubicBezTo>
                      <a:pt x="43351" y="304406"/>
                      <a:pt x="34144" y="295195"/>
                      <a:pt x="34115" y="2838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6" name="手繪多邊形: 圖案 1178">
                <a:extLst>
                  <a:ext uri="{FF2B5EF4-FFF2-40B4-BE49-F238E27FC236}">
                    <a16:creationId xmlns:a16="http://schemas.microsoft.com/office/drawing/2014/main" id="{37EB7FA2-17C0-4D2C-BB09-ADAC92892184}"/>
                  </a:ext>
                </a:extLst>
              </p:cNvPr>
              <p:cNvSpPr/>
              <p:nvPr/>
            </p:nvSpPr>
            <p:spPr>
              <a:xfrm>
                <a:off x="817917" y="4440625"/>
                <a:ext cx="246092" cy="43428"/>
              </a:xfrm>
              <a:custGeom>
                <a:avLst/>
                <a:gdLst>
                  <a:gd name="connsiteX0" fmla="*/ 219456 w 246091"/>
                  <a:gd name="connsiteY0" fmla="*/ 3619 h 43427"/>
                  <a:gd name="connsiteX1" fmla="*/ 31268 w 246091"/>
                  <a:gd name="connsiteY1" fmla="*/ 3619 h 43427"/>
                  <a:gd name="connsiteX2" fmla="*/ 3619 w 246091"/>
                  <a:gd name="connsiteY2" fmla="*/ 31268 h 43427"/>
                  <a:gd name="connsiteX3" fmla="*/ 3619 w 246091"/>
                  <a:gd name="connsiteY3" fmla="*/ 41305 h 43427"/>
                  <a:gd name="connsiteX4" fmla="*/ 247009 w 246091"/>
                  <a:gd name="connsiteY4" fmla="*/ 41305 h 43427"/>
                  <a:gd name="connsiteX5" fmla="*/ 247009 w 246091"/>
                  <a:gd name="connsiteY5" fmla="*/ 31268 h 43427"/>
                  <a:gd name="connsiteX6" fmla="*/ 219456 w 246091"/>
                  <a:gd name="connsiteY6" fmla="*/ 3619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91" h="43427">
                    <a:moveTo>
                      <a:pt x="219456" y="3619"/>
                    </a:moveTo>
                    <a:lnTo>
                      <a:pt x="31268" y="3619"/>
                    </a:lnTo>
                    <a:cubicBezTo>
                      <a:pt x="15996" y="3619"/>
                      <a:pt x="3619" y="15996"/>
                      <a:pt x="3619" y="31268"/>
                    </a:cubicBezTo>
                    <a:lnTo>
                      <a:pt x="3619" y="41305"/>
                    </a:lnTo>
                    <a:lnTo>
                      <a:pt x="247009" y="41305"/>
                    </a:lnTo>
                    <a:lnTo>
                      <a:pt x="247009" y="31268"/>
                    </a:lnTo>
                    <a:cubicBezTo>
                      <a:pt x="247009" y="16035"/>
                      <a:pt x="234690" y="3672"/>
                      <a:pt x="219456" y="36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98" name="群組 612">
              <a:extLst>
                <a:ext uri="{FF2B5EF4-FFF2-40B4-BE49-F238E27FC236}">
                  <a16:creationId xmlns:a16="http://schemas.microsoft.com/office/drawing/2014/main" id="{2B4EA65B-D6D1-4D50-9DE7-BED0D4B4FF25}"/>
                </a:ext>
              </a:extLst>
            </p:cNvPr>
            <p:cNvGrpSpPr/>
            <p:nvPr/>
          </p:nvGrpSpPr>
          <p:grpSpPr>
            <a:xfrm>
              <a:off x="2781420" y="4606766"/>
              <a:ext cx="250676" cy="358439"/>
              <a:chOff x="1713187" y="4497009"/>
              <a:chExt cx="356195" cy="509318"/>
            </a:xfrm>
            <a:grpFill/>
          </p:grpSpPr>
          <p:sp>
            <p:nvSpPr>
              <p:cNvPr id="1199" name="手繪多邊形: 圖案 613">
                <a:extLst>
                  <a:ext uri="{FF2B5EF4-FFF2-40B4-BE49-F238E27FC236}">
                    <a16:creationId xmlns:a16="http://schemas.microsoft.com/office/drawing/2014/main" id="{D701367B-60F8-495C-97CA-C5E610FBE280}"/>
                  </a:ext>
                </a:extLst>
              </p:cNvPr>
              <p:cNvSpPr/>
              <p:nvPr/>
            </p:nvSpPr>
            <p:spPr>
              <a:xfrm>
                <a:off x="1713187" y="4687941"/>
                <a:ext cx="356195" cy="318386"/>
              </a:xfrm>
              <a:custGeom>
                <a:avLst/>
                <a:gdLst>
                  <a:gd name="connsiteX0" fmla="*/ 395950 w 459600"/>
                  <a:gd name="connsiteY0" fmla="*/ 168563 h 410815"/>
                  <a:gd name="connsiteX1" fmla="*/ 304697 w 459600"/>
                  <a:gd name="connsiteY1" fmla="*/ 144299 h 410815"/>
                  <a:gd name="connsiteX2" fmla="*/ 292758 w 459600"/>
                  <a:gd name="connsiteY2" fmla="*/ 120985 h 410815"/>
                  <a:gd name="connsiteX3" fmla="*/ 292604 w 459600"/>
                  <a:gd name="connsiteY3" fmla="*/ 120343 h 410815"/>
                  <a:gd name="connsiteX4" fmla="*/ 291474 w 459600"/>
                  <a:gd name="connsiteY4" fmla="*/ 115208 h 410815"/>
                  <a:gd name="connsiteX5" fmla="*/ 291474 w 459600"/>
                  <a:gd name="connsiteY5" fmla="*/ 114926 h 410815"/>
                  <a:gd name="connsiteX6" fmla="*/ 290858 w 459600"/>
                  <a:gd name="connsiteY6" fmla="*/ 110304 h 410815"/>
                  <a:gd name="connsiteX7" fmla="*/ 290858 w 459600"/>
                  <a:gd name="connsiteY7" fmla="*/ 109072 h 410815"/>
                  <a:gd name="connsiteX8" fmla="*/ 290627 w 459600"/>
                  <a:gd name="connsiteY8" fmla="*/ 103936 h 410815"/>
                  <a:gd name="connsiteX9" fmla="*/ 290627 w 459600"/>
                  <a:gd name="connsiteY9" fmla="*/ 64395 h 410815"/>
                  <a:gd name="connsiteX10" fmla="*/ 230237 w 459600"/>
                  <a:gd name="connsiteY10" fmla="*/ 0 h 410815"/>
                  <a:gd name="connsiteX11" fmla="*/ 169872 w 459600"/>
                  <a:gd name="connsiteY11" fmla="*/ 64395 h 410815"/>
                  <a:gd name="connsiteX12" fmla="*/ 169872 w 459600"/>
                  <a:gd name="connsiteY12" fmla="*/ 104167 h 410815"/>
                  <a:gd name="connsiteX13" fmla="*/ 155674 w 459600"/>
                  <a:gd name="connsiteY13" fmla="*/ 144299 h 410815"/>
                  <a:gd name="connsiteX14" fmla="*/ 64395 w 459600"/>
                  <a:gd name="connsiteY14" fmla="*/ 168563 h 410815"/>
                  <a:gd name="connsiteX15" fmla="*/ 0 w 459600"/>
                  <a:gd name="connsiteY15" fmla="*/ 232984 h 410815"/>
                  <a:gd name="connsiteX16" fmla="*/ 0 w 459600"/>
                  <a:gd name="connsiteY16" fmla="*/ 355356 h 410815"/>
                  <a:gd name="connsiteX17" fmla="*/ 33379 w 459600"/>
                  <a:gd name="connsiteY17" fmla="*/ 411843 h 410815"/>
                  <a:gd name="connsiteX18" fmla="*/ 427017 w 459600"/>
                  <a:gd name="connsiteY18" fmla="*/ 411843 h 410815"/>
                  <a:gd name="connsiteX19" fmla="*/ 460396 w 459600"/>
                  <a:gd name="connsiteY19" fmla="*/ 355356 h 410815"/>
                  <a:gd name="connsiteX20" fmla="*/ 460396 w 459600"/>
                  <a:gd name="connsiteY20" fmla="*/ 232984 h 410815"/>
                  <a:gd name="connsiteX21" fmla="*/ 395950 w 459600"/>
                  <a:gd name="connsiteY21" fmla="*/ 168563 h 41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9600" h="410815">
                    <a:moveTo>
                      <a:pt x="395950" y="168563"/>
                    </a:moveTo>
                    <a:cubicBezTo>
                      <a:pt x="395950" y="168563"/>
                      <a:pt x="316508" y="159063"/>
                      <a:pt x="304697" y="144299"/>
                    </a:cubicBezTo>
                    <a:cubicBezTo>
                      <a:pt x="299156" y="137431"/>
                      <a:pt x="295092" y="129494"/>
                      <a:pt x="292758" y="120985"/>
                    </a:cubicBezTo>
                    <a:lnTo>
                      <a:pt x="292604" y="120343"/>
                    </a:lnTo>
                    <a:cubicBezTo>
                      <a:pt x="292167" y="118700"/>
                      <a:pt x="291782" y="117031"/>
                      <a:pt x="291474" y="115208"/>
                    </a:cubicBezTo>
                    <a:cubicBezTo>
                      <a:pt x="291474" y="115208"/>
                      <a:pt x="291474" y="115028"/>
                      <a:pt x="291474" y="114926"/>
                    </a:cubicBezTo>
                    <a:cubicBezTo>
                      <a:pt x="291191" y="113411"/>
                      <a:pt x="291012" y="111870"/>
                      <a:pt x="290858" y="110304"/>
                    </a:cubicBezTo>
                    <a:cubicBezTo>
                      <a:pt x="290858" y="109893"/>
                      <a:pt x="290858" y="109482"/>
                      <a:pt x="290858" y="109072"/>
                    </a:cubicBezTo>
                    <a:cubicBezTo>
                      <a:pt x="290704" y="107403"/>
                      <a:pt x="290627" y="105734"/>
                      <a:pt x="290627" y="103936"/>
                    </a:cubicBezTo>
                    <a:lnTo>
                      <a:pt x="290627" y="64395"/>
                    </a:lnTo>
                    <a:cubicBezTo>
                      <a:pt x="290627" y="28988"/>
                      <a:pt x="263461" y="0"/>
                      <a:pt x="230237" y="0"/>
                    </a:cubicBezTo>
                    <a:cubicBezTo>
                      <a:pt x="197012" y="0"/>
                      <a:pt x="169872" y="28988"/>
                      <a:pt x="169872" y="64395"/>
                    </a:cubicBezTo>
                    <a:lnTo>
                      <a:pt x="169872" y="104167"/>
                    </a:lnTo>
                    <a:cubicBezTo>
                      <a:pt x="169854" y="118772"/>
                      <a:pt x="164845" y="132932"/>
                      <a:pt x="155674" y="144299"/>
                    </a:cubicBezTo>
                    <a:cubicBezTo>
                      <a:pt x="143837" y="159063"/>
                      <a:pt x="64395" y="168563"/>
                      <a:pt x="64395" y="168563"/>
                    </a:cubicBezTo>
                    <a:cubicBezTo>
                      <a:pt x="28862" y="168660"/>
                      <a:pt x="85" y="197451"/>
                      <a:pt x="0" y="232984"/>
                    </a:cubicBezTo>
                    <a:lnTo>
                      <a:pt x="0" y="355356"/>
                    </a:lnTo>
                    <a:cubicBezTo>
                      <a:pt x="13" y="378857"/>
                      <a:pt x="12800" y="400494"/>
                      <a:pt x="33379" y="411843"/>
                    </a:cubicBezTo>
                    <a:lnTo>
                      <a:pt x="427017" y="411843"/>
                    </a:lnTo>
                    <a:cubicBezTo>
                      <a:pt x="447597" y="400494"/>
                      <a:pt x="460383" y="378857"/>
                      <a:pt x="460396" y="355356"/>
                    </a:cubicBezTo>
                    <a:lnTo>
                      <a:pt x="460396" y="232984"/>
                    </a:lnTo>
                    <a:cubicBezTo>
                      <a:pt x="460299" y="197435"/>
                      <a:pt x="431498" y="168648"/>
                      <a:pt x="395950" y="1685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0" name="手繪多邊形: 圖案 614">
                <a:extLst>
                  <a:ext uri="{FF2B5EF4-FFF2-40B4-BE49-F238E27FC236}">
                    <a16:creationId xmlns:a16="http://schemas.microsoft.com/office/drawing/2014/main" id="{45E74C67-8C14-487B-9F2B-8834108E50C3}"/>
                  </a:ext>
                </a:extLst>
              </p:cNvPr>
              <p:cNvSpPr/>
              <p:nvPr/>
            </p:nvSpPr>
            <p:spPr>
              <a:xfrm>
                <a:off x="1796028" y="4515654"/>
                <a:ext cx="189042" cy="250730"/>
              </a:xfrm>
              <a:custGeom>
                <a:avLst/>
                <a:gdLst>
                  <a:gd name="connsiteX0" fmla="*/ 234293 w 243921"/>
                  <a:gd name="connsiteY0" fmla="*/ 122449 h 323517"/>
                  <a:gd name="connsiteX1" fmla="*/ 232547 w 243921"/>
                  <a:gd name="connsiteY1" fmla="*/ 122962 h 323517"/>
                  <a:gd name="connsiteX2" fmla="*/ 232547 w 243921"/>
                  <a:gd name="connsiteY2" fmla="*/ 112692 h 323517"/>
                  <a:gd name="connsiteX3" fmla="*/ 122320 w 243921"/>
                  <a:gd name="connsiteY3" fmla="*/ 0 h 323517"/>
                  <a:gd name="connsiteX4" fmla="*/ 12093 w 243921"/>
                  <a:gd name="connsiteY4" fmla="*/ 112692 h 323517"/>
                  <a:gd name="connsiteX5" fmla="*/ 12093 w 243921"/>
                  <a:gd name="connsiteY5" fmla="*/ 122346 h 323517"/>
                  <a:gd name="connsiteX6" fmla="*/ 0 w 243921"/>
                  <a:gd name="connsiteY6" fmla="*/ 156161 h 323517"/>
                  <a:gd name="connsiteX7" fmla="*/ 12093 w 243921"/>
                  <a:gd name="connsiteY7" fmla="*/ 190002 h 323517"/>
                  <a:gd name="connsiteX8" fmla="*/ 13069 w 243921"/>
                  <a:gd name="connsiteY8" fmla="*/ 189720 h 323517"/>
                  <a:gd name="connsiteX9" fmla="*/ 82394 w 243921"/>
                  <a:gd name="connsiteY9" fmla="*/ 318100 h 323517"/>
                  <a:gd name="connsiteX10" fmla="*/ 122192 w 243921"/>
                  <a:gd name="connsiteY10" fmla="*/ 325982 h 323517"/>
                  <a:gd name="connsiteX11" fmla="*/ 161990 w 243921"/>
                  <a:gd name="connsiteY11" fmla="*/ 318100 h 323517"/>
                  <a:gd name="connsiteX12" fmla="*/ 229543 w 243921"/>
                  <a:gd name="connsiteY12" fmla="*/ 187486 h 323517"/>
                  <a:gd name="connsiteX13" fmla="*/ 234165 w 243921"/>
                  <a:gd name="connsiteY13" fmla="*/ 190054 h 323517"/>
                  <a:gd name="connsiteX14" fmla="*/ 246258 w 243921"/>
                  <a:gd name="connsiteY14" fmla="*/ 156213 h 323517"/>
                  <a:gd name="connsiteX15" fmla="*/ 234293 w 243921"/>
                  <a:gd name="connsiteY15" fmla="*/ 122449 h 3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921" h="323517">
                    <a:moveTo>
                      <a:pt x="234293" y="122449"/>
                    </a:moveTo>
                    <a:cubicBezTo>
                      <a:pt x="233685" y="122516"/>
                      <a:pt x="233094" y="122688"/>
                      <a:pt x="232547" y="122962"/>
                    </a:cubicBezTo>
                    <a:lnTo>
                      <a:pt x="232547" y="112692"/>
                    </a:lnTo>
                    <a:cubicBezTo>
                      <a:pt x="232547" y="51070"/>
                      <a:pt x="183018" y="488"/>
                      <a:pt x="122320" y="0"/>
                    </a:cubicBezTo>
                    <a:cubicBezTo>
                      <a:pt x="61622" y="488"/>
                      <a:pt x="12093" y="50993"/>
                      <a:pt x="12093" y="112692"/>
                    </a:cubicBezTo>
                    <a:lnTo>
                      <a:pt x="12093" y="122346"/>
                    </a:lnTo>
                    <a:cubicBezTo>
                      <a:pt x="5418" y="122346"/>
                      <a:pt x="0" y="137495"/>
                      <a:pt x="0" y="156161"/>
                    </a:cubicBezTo>
                    <a:cubicBezTo>
                      <a:pt x="0" y="174828"/>
                      <a:pt x="5418" y="190002"/>
                      <a:pt x="12093" y="190002"/>
                    </a:cubicBezTo>
                    <a:cubicBezTo>
                      <a:pt x="12427" y="189943"/>
                      <a:pt x="12756" y="189848"/>
                      <a:pt x="13069" y="189720"/>
                    </a:cubicBezTo>
                    <a:cubicBezTo>
                      <a:pt x="19026" y="237400"/>
                      <a:pt x="45652" y="292604"/>
                      <a:pt x="82394" y="318100"/>
                    </a:cubicBezTo>
                    <a:cubicBezTo>
                      <a:pt x="88942" y="322593"/>
                      <a:pt x="105041" y="326368"/>
                      <a:pt x="122192" y="325982"/>
                    </a:cubicBezTo>
                    <a:cubicBezTo>
                      <a:pt x="139369" y="326368"/>
                      <a:pt x="156547" y="323851"/>
                      <a:pt x="161990" y="318100"/>
                    </a:cubicBezTo>
                    <a:cubicBezTo>
                      <a:pt x="191440" y="287032"/>
                      <a:pt x="220557" y="233035"/>
                      <a:pt x="229543" y="187486"/>
                    </a:cubicBezTo>
                    <a:cubicBezTo>
                      <a:pt x="230632" y="188980"/>
                      <a:pt x="232322" y="189918"/>
                      <a:pt x="234165" y="190054"/>
                    </a:cubicBezTo>
                    <a:cubicBezTo>
                      <a:pt x="240841" y="190054"/>
                      <a:pt x="246258" y="174905"/>
                      <a:pt x="246258" y="156213"/>
                    </a:cubicBezTo>
                    <a:cubicBezTo>
                      <a:pt x="246258" y="137521"/>
                      <a:pt x="240995" y="122449"/>
                      <a:pt x="234293" y="1224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1" name="手繪多邊形: 圖案 615">
                <a:extLst>
                  <a:ext uri="{FF2B5EF4-FFF2-40B4-BE49-F238E27FC236}">
                    <a16:creationId xmlns:a16="http://schemas.microsoft.com/office/drawing/2014/main" id="{8953527E-4A00-4884-AA4C-66F798796347}"/>
                  </a:ext>
                </a:extLst>
              </p:cNvPr>
              <p:cNvSpPr/>
              <p:nvPr/>
            </p:nvSpPr>
            <p:spPr>
              <a:xfrm>
                <a:off x="1806792" y="4790799"/>
                <a:ext cx="81588" cy="67657"/>
              </a:xfrm>
              <a:custGeom>
                <a:avLst/>
                <a:gdLst>
                  <a:gd name="connsiteX0" fmla="*/ 42237 w 105271"/>
                  <a:gd name="connsiteY0" fmla="*/ 0 h 87298"/>
                  <a:gd name="connsiteX1" fmla="*/ 107711 w 105271"/>
                  <a:gd name="connsiteY1" fmla="*/ 61699 h 87298"/>
                  <a:gd name="connsiteX2" fmla="*/ 80135 w 105271"/>
                  <a:gd name="connsiteY2" fmla="*/ 89327 h 87298"/>
                  <a:gd name="connsiteX3" fmla="*/ 0 w 105271"/>
                  <a:gd name="connsiteY3" fmla="*/ 23930 h 87298"/>
                  <a:gd name="connsiteX4" fmla="*/ 42237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42237" y="0"/>
                    </a:moveTo>
                    <a:lnTo>
                      <a:pt x="107711" y="61699"/>
                    </a:lnTo>
                    <a:lnTo>
                      <a:pt x="80135" y="89327"/>
                    </a:lnTo>
                    <a:lnTo>
                      <a:pt x="0" y="23930"/>
                    </a:lnTo>
                    <a:lnTo>
                      <a:pt x="4223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2" name="手繪多邊形: 圖案 616">
                <a:extLst>
                  <a:ext uri="{FF2B5EF4-FFF2-40B4-BE49-F238E27FC236}">
                    <a16:creationId xmlns:a16="http://schemas.microsoft.com/office/drawing/2014/main" id="{E168DE7B-1630-4992-B641-6C0A87DAF049}"/>
                  </a:ext>
                </a:extLst>
              </p:cNvPr>
              <p:cNvSpPr/>
              <p:nvPr/>
            </p:nvSpPr>
            <p:spPr>
              <a:xfrm>
                <a:off x="1891423" y="4790799"/>
                <a:ext cx="81588" cy="67657"/>
              </a:xfrm>
              <a:custGeom>
                <a:avLst/>
                <a:gdLst>
                  <a:gd name="connsiteX0" fmla="*/ 65499 w 105271"/>
                  <a:gd name="connsiteY0" fmla="*/ 0 h 87298"/>
                  <a:gd name="connsiteX1" fmla="*/ 0 w 105271"/>
                  <a:gd name="connsiteY1" fmla="*/ 61699 h 87298"/>
                  <a:gd name="connsiteX2" fmla="*/ 27602 w 105271"/>
                  <a:gd name="connsiteY2" fmla="*/ 89327 h 87298"/>
                  <a:gd name="connsiteX3" fmla="*/ 107711 w 105271"/>
                  <a:gd name="connsiteY3" fmla="*/ 23930 h 87298"/>
                  <a:gd name="connsiteX4" fmla="*/ 65499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65499" y="0"/>
                    </a:moveTo>
                    <a:lnTo>
                      <a:pt x="0" y="61699"/>
                    </a:lnTo>
                    <a:lnTo>
                      <a:pt x="27602" y="89327"/>
                    </a:lnTo>
                    <a:lnTo>
                      <a:pt x="107711" y="23930"/>
                    </a:lnTo>
                    <a:lnTo>
                      <a:pt x="65499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3" name="手繪多邊形: 圖案 617">
                <a:extLst>
                  <a:ext uri="{FF2B5EF4-FFF2-40B4-BE49-F238E27FC236}">
                    <a16:creationId xmlns:a16="http://schemas.microsoft.com/office/drawing/2014/main" id="{6848C60F-091A-4677-AB10-61A78E4201CE}"/>
                  </a:ext>
                </a:extLst>
              </p:cNvPr>
              <p:cNvSpPr/>
              <p:nvPr/>
            </p:nvSpPr>
            <p:spPr>
              <a:xfrm>
                <a:off x="1801658" y="4497009"/>
                <a:ext cx="179093" cy="135315"/>
              </a:xfrm>
              <a:custGeom>
                <a:avLst/>
                <a:gdLst>
                  <a:gd name="connsiteX0" fmla="*/ 115953 w 231083"/>
                  <a:gd name="connsiteY0" fmla="*/ 0 h 174596"/>
                  <a:gd name="connsiteX1" fmla="*/ 745 w 231083"/>
                  <a:gd name="connsiteY1" fmla="*/ 148536 h 174596"/>
                  <a:gd name="connsiteX2" fmla="*/ 16818 w 231083"/>
                  <a:gd name="connsiteY2" fmla="*/ 176189 h 174596"/>
                  <a:gd name="connsiteX3" fmla="*/ 66784 w 231083"/>
                  <a:gd name="connsiteY3" fmla="*/ 80443 h 174596"/>
                  <a:gd name="connsiteX4" fmla="*/ 167177 w 231083"/>
                  <a:gd name="connsiteY4" fmla="*/ 108841 h 174596"/>
                  <a:gd name="connsiteX5" fmla="*/ 215088 w 231083"/>
                  <a:gd name="connsiteY5" fmla="*/ 176189 h 174596"/>
                  <a:gd name="connsiteX6" fmla="*/ 231161 w 231083"/>
                  <a:gd name="connsiteY6" fmla="*/ 148536 h 174596"/>
                  <a:gd name="connsiteX7" fmla="*/ 115953 w 231083"/>
                  <a:gd name="connsiteY7" fmla="*/ 0 h 17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083" h="174596">
                    <a:moveTo>
                      <a:pt x="115953" y="0"/>
                    </a:moveTo>
                    <a:cubicBezTo>
                      <a:pt x="-16586" y="0"/>
                      <a:pt x="745" y="148536"/>
                      <a:pt x="745" y="148536"/>
                    </a:cubicBezTo>
                    <a:cubicBezTo>
                      <a:pt x="7575" y="145377"/>
                      <a:pt x="12376" y="180785"/>
                      <a:pt x="16818" y="176189"/>
                    </a:cubicBezTo>
                    <a:cubicBezTo>
                      <a:pt x="34072" y="158215"/>
                      <a:pt x="9475" y="78235"/>
                      <a:pt x="66784" y="80443"/>
                    </a:cubicBezTo>
                    <a:cubicBezTo>
                      <a:pt x="84500" y="79339"/>
                      <a:pt x="117930" y="115491"/>
                      <a:pt x="167177" y="108841"/>
                    </a:cubicBezTo>
                    <a:cubicBezTo>
                      <a:pt x="204715" y="107377"/>
                      <a:pt x="197834" y="158292"/>
                      <a:pt x="215088" y="176189"/>
                    </a:cubicBezTo>
                    <a:cubicBezTo>
                      <a:pt x="219556" y="180785"/>
                      <a:pt x="224331" y="145377"/>
                      <a:pt x="231161" y="148536"/>
                    </a:cubicBezTo>
                    <a:cubicBezTo>
                      <a:pt x="231161" y="148536"/>
                      <a:pt x="248492" y="0"/>
                      <a:pt x="11595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07" name="群組 578">
            <a:extLst>
              <a:ext uri="{FF2B5EF4-FFF2-40B4-BE49-F238E27FC236}">
                <a16:creationId xmlns:a16="http://schemas.microsoft.com/office/drawing/2014/main" id="{B9E15938-33CF-4E0A-A8A3-0D15B0806D2B}"/>
              </a:ext>
            </a:extLst>
          </p:cNvPr>
          <p:cNvGrpSpPr/>
          <p:nvPr/>
        </p:nvGrpSpPr>
        <p:grpSpPr>
          <a:xfrm>
            <a:off x="3844849" y="4447954"/>
            <a:ext cx="336792" cy="235007"/>
            <a:chOff x="1943855" y="4626573"/>
            <a:chExt cx="484171" cy="337845"/>
          </a:xfrm>
          <a:solidFill>
            <a:srgbClr val="274DA5"/>
          </a:solidFill>
        </p:grpSpPr>
        <p:sp>
          <p:nvSpPr>
            <p:cNvPr id="1208" name="手繪多邊形: 圖案 597">
              <a:extLst>
                <a:ext uri="{FF2B5EF4-FFF2-40B4-BE49-F238E27FC236}">
                  <a16:creationId xmlns:a16="http://schemas.microsoft.com/office/drawing/2014/main" id="{E4E58E1E-2E02-4BBF-8576-12EDE38D96CD}"/>
                </a:ext>
              </a:extLst>
            </p:cNvPr>
            <p:cNvSpPr/>
            <p:nvPr/>
          </p:nvSpPr>
          <p:spPr>
            <a:xfrm>
              <a:off x="1943855" y="4688114"/>
              <a:ext cx="341178" cy="222842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9" name="手繪多邊形: 圖案 598">
              <a:extLst>
                <a:ext uri="{FF2B5EF4-FFF2-40B4-BE49-F238E27FC236}">
                  <a16:creationId xmlns:a16="http://schemas.microsoft.com/office/drawing/2014/main" id="{49C9D7B6-E81B-4631-89C5-4F4FB78319E0}"/>
                </a:ext>
              </a:extLst>
            </p:cNvPr>
            <p:cNvSpPr/>
            <p:nvPr/>
          </p:nvSpPr>
          <p:spPr>
            <a:xfrm>
              <a:off x="2030763" y="4948454"/>
              <a:ext cx="175199" cy="107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0" name="手繪多邊形: 圖案 599">
              <a:extLst>
                <a:ext uri="{FF2B5EF4-FFF2-40B4-BE49-F238E27FC236}">
                  <a16:creationId xmlns:a16="http://schemas.microsoft.com/office/drawing/2014/main" id="{9BF96A6B-DECF-492A-B2FA-411DFBA497CF}"/>
                </a:ext>
              </a:extLst>
            </p:cNvPr>
            <p:cNvSpPr/>
            <p:nvPr/>
          </p:nvSpPr>
          <p:spPr>
            <a:xfrm>
              <a:off x="2065711" y="4918962"/>
              <a:ext cx="106042" cy="23053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11" name="群組 600">
              <a:extLst>
                <a:ext uri="{FF2B5EF4-FFF2-40B4-BE49-F238E27FC236}">
                  <a16:creationId xmlns:a16="http://schemas.microsoft.com/office/drawing/2014/main" id="{392BFFCC-C092-4030-9D91-47B75126CF39}"/>
                </a:ext>
              </a:extLst>
            </p:cNvPr>
            <p:cNvGrpSpPr/>
            <p:nvPr/>
          </p:nvGrpSpPr>
          <p:grpSpPr>
            <a:xfrm>
              <a:off x="2186076" y="4626573"/>
              <a:ext cx="241950" cy="337845"/>
              <a:chOff x="2248972" y="4626573"/>
              <a:chExt cx="241950" cy="337845"/>
            </a:xfrm>
            <a:grpFill/>
          </p:grpSpPr>
          <p:sp>
            <p:nvSpPr>
              <p:cNvPr id="1212" name="手繪多邊形: 圖案 601">
                <a:extLst>
                  <a:ext uri="{FF2B5EF4-FFF2-40B4-BE49-F238E27FC236}">
                    <a16:creationId xmlns:a16="http://schemas.microsoft.com/office/drawing/2014/main" id="{F5611D50-DA83-4221-9C75-66B70204A391}"/>
                  </a:ext>
                </a:extLst>
              </p:cNvPr>
              <p:cNvSpPr/>
              <p:nvPr/>
            </p:nvSpPr>
            <p:spPr>
              <a:xfrm>
                <a:off x="2305155" y="4711692"/>
                <a:ext cx="11875" cy="35624"/>
              </a:xfrm>
              <a:custGeom>
                <a:avLst/>
                <a:gdLst>
                  <a:gd name="connsiteX0" fmla="*/ 18033 w 16873"/>
                  <a:gd name="connsiteY0" fmla="*/ 25310 h 50620"/>
                  <a:gd name="connsiteX1" fmla="*/ 9027 w 16873"/>
                  <a:gd name="connsiteY1" fmla="*/ 50620 h 50620"/>
                  <a:gd name="connsiteX2" fmla="*/ 0 w 16873"/>
                  <a:gd name="connsiteY2" fmla="*/ 25310 h 50620"/>
                  <a:gd name="connsiteX3" fmla="*/ 9027 w 16873"/>
                  <a:gd name="connsiteY3" fmla="*/ 0 h 50620"/>
                  <a:gd name="connsiteX4" fmla="*/ 18033 w 16873"/>
                  <a:gd name="connsiteY4" fmla="*/ 25310 h 5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73" h="50620">
                    <a:moveTo>
                      <a:pt x="18033" y="25310"/>
                    </a:moveTo>
                    <a:cubicBezTo>
                      <a:pt x="18033" y="39252"/>
                      <a:pt x="14005" y="50620"/>
                      <a:pt x="9027" y="50620"/>
                    </a:cubicBezTo>
                    <a:cubicBezTo>
                      <a:pt x="4050" y="50620"/>
                      <a:pt x="0" y="39315"/>
                      <a:pt x="0" y="25310"/>
                    </a:cubicBezTo>
                    <a:cubicBezTo>
                      <a:pt x="0" y="11305"/>
                      <a:pt x="4029" y="0"/>
                      <a:pt x="9027" y="0"/>
                    </a:cubicBezTo>
                    <a:cubicBezTo>
                      <a:pt x="14026" y="0"/>
                      <a:pt x="18033" y="11368"/>
                      <a:pt x="18033" y="2531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3" name="手繪多邊形: 圖案 602">
                <a:extLst>
                  <a:ext uri="{FF2B5EF4-FFF2-40B4-BE49-F238E27FC236}">
                    <a16:creationId xmlns:a16="http://schemas.microsoft.com/office/drawing/2014/main" id="{DD244D3E-DC55-4C81-9FBD-EE118A719610}"/>
                  </a:ext>
                </a:extLst>
              </p:cNvPr>
              <p:cNvSpPr/>
              <p:nvPr/>
            </p:nvSpPr>
            <p:spPr>
              <a:xfrm>
                <a:off x="2421900" y="4711692"/>
                <a:ext cx="11875" cy="35624"/>
              </a:xfrm>
              <a:custGeom>
                <a:avLst/>
                <a:gdLst>
                  <a:gd name="connsiteX0" fmla="*/ 0 w 16873"/>
                  <a:gd name="connsiteY0" fmla="*/ 25310 h 50620"/>
                  <a:gd name="connsiteX1" fmla="*/ 9027 w 16873"/>
                  <a:gd name="connsiteY1" fmla="*/ 50620 h 50620"/>
                  <a:gd name="connsiteX2" fmla="*/ 18033 w 16873"/>
                  <a:gd name="connsiteY2" fmla="*/ 25310 h 50620"/>
                  <a:gd name="connsiteX3" fmla="*/ 9027 w 16873"/>
                  <a:gd name="connsiteY3" fmla="*/ 0 h 50620"/>
                  <a:gd name="connsiteX4" fmla="*/ 0 w 16873"/>
                  <a:gd name="connsiteY4" fmla="*/ 25310 h 5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73" h="50620">
                    <a:moveTo>
                      <a:pt x="0" y="25310"/>
                    </a:moveTo>
                    <a:cubicBezTo>
                      <a:pt x="0" y="39252"/>
                      <a:pt x="4050" y="50620"/>
                      <a:pt x="9027" y="50620"/>
                    </a:cubicBezTo>
                    <a:cubicBezTo>
                      <a:pt x="14005" y="50620"/>
                      <a:pt x="18033" y="39315"/>
                      <a:pt x="18033" y="25310"/>
                    </a:cubicBezTo>
                    <a:cubicBezTo>
                      <a:pt x="18033" y="11305"/>
                      <a:pt x="14005" y="0"/>
                      <a:pt x="9027" y="0"/>
                    </a:cubicBezTo>
                    <a:cubicBezTo>
                      <a:pt x="4050" y="0"/>
                      <a:pt x="0" y="11368"/>
                      <a:pt x="0" y="2531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4" name="手繪多邊形: 圖案 603">
                <a:extLst>
                  <a:ext uri="{FF2B5EF4-FFF2-40B4-BE49-F238E27FC236}">
                    <a16:creationId xmlns:a16="http://schemas.microsoft.com/office/drawing/2014/main" id="{5B836572-5347-446C-9EA3-079A5ACFDD30}"/>
                  </a:ext>
                </a:extLst>
              </p:cNvPr>
              <p:cNvSpPr/>
              <p:nvPr/>
            </p:nvSpPr>
            <p:spPr>
              <a:xfrm>
                <a:off x="2317965" y="4647449"/>
                <a:ext cx="103849" cy="170701"/>
              </a:xfrm>
              <a:custGeom>
                <a:avLst/>
                <a:gdLst>
                  <a:gd name="connsiteX0" fmla="*/ 82258 w 164515"/>
                  <a:gd name="connsiteY0" fmla="*/ 0 h 242555"/>
                  <a:gd name="connsiteX1" fmla="*/ 0 w 164515"/>
                  <a:gd name="connsiteY1" fmla="*/ 84135 h 242555"/>
                  <a:gd name="connsiteX2" fmla="*/ 0 w 164515"/>
                  <a:gd name="connsiteY2" fmla="*/ 120202 h 242555"/>
                  <a:gd name="connsiteX3" fmla="*/ 52582 w 164515"/>
                  <a:gd name="connsiteY3" fmla="*/ 237409 h 242555"/>
                  <a:gd name="connsiteX4" fmla="*/ 82279 w 164515"/>
                  <a:gd name="connsiteY4" fmla="*/ 243293 h 242555"/>
                  <a:gd name="connsiteX5" fmla="*/ 111997 w 164515"/>
                  <a:gd name="connsiteY5" fmla="*/ 237409 h 242555"/>
                  <a:gd name="connsiteX6" fmla="*/ 164579 w 164515"/>
                  <a:gd name="connsiteY6" fmla="*/ 120202 h 242555"/>
                  <a:gd name="connsiteX7" fmla="*/ 164579 w 164515"/>
                  <a:gd name="connsiteY7" fmla="*/ 84135 h 242555"/>
                  <a:gd name="connsiteX8" fmla="*/ 82258 w 164515"/>
                  <a:gd name="connsiteY8" fmla="*/ 0 h 24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515" h="242555">
                    <a:moveTo>
                      <a:pt x="82258" y="0"/>
                    </a:moveTo>
                    <a:cubicBezTo>
                      <a:pt x="36932" y="359"/>
                      <a:pt x="0" y="37965"/>
                      <a:pt x="0" y="84135"/>
                    </a:cubicBezTo>
                    <a:lnTo>
                      <a:pt x="0" y="120202"/>
                    </a:lnTo>
                    <a:cubicBezTo>
                      <a:pt x="0" y="156817"/>
                      <a:pt x="26133" y="209504"/>
                      <a:pt x="52582" y="237409"/>
                    </a:cubicBezTo>
                    <a:cubicBezTo>
                      <a:pt x="56652" y="241627"/>
                      <a:pt x="69455" y="243567"/>
                      <a:pt x="82279" y="243293"/>
                    </a:cubicBezTo>
                    <a:cubicBezTo>
                      <a:pt x="95103" y="243567"/>
                      <a:pt x="107926" y="241711"/>
                      <a:pt x="111997" y="237409"/>
                    </a:cubicBezTo>
                    <a:cubicBezTo>
                      <a:pt x="138446" y="209504"/>
                      <a:pt x="164579" y="156817"/>
                      <a:pt x="164579" y="120202"/>
                    </a:cubicBezTo>
                    <a:lnTo>
                      <a:pt x="164579" y="84135"/>
                    </a:lnTo>
                    <a:cubicBezTo>
                      <a:pt x="164558" y="38113"/>
                      <a:pt x="127584" y="359"/>
                      <a:pt x="82258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5" name="手繪多邊形: 圖案 604">
                <a:extLst>
                  <a:ext uri="{FF2B5EF4-FFF2-40B4-BE49-F238E27FC236}">
                    <a16:creationId xmlns:a16="http://schemas.microsoft.com/office/drawing/2014/main" id="{EF52B4B6-A563-4247-BF8D-3BD8FDFBBDB0}"/>
                  </a:ext>
                </a:extLst>
              </p:cNvPr>
              <p:cNvSpPr/>
              <p:nvPr/>
            </p:nvSpPr>
            <p:spPr>
              <a:xfrm>
                <a:off x="2248972" y="4822411"/>
                <a:ext cx="241950" cy="141014"/>
              </a:xfrm>
              <a:custGeom>
                <a:avLst/>
                <a:gdLst>
                  <a:gd name="connsiteX0" fmla="*/ 310196 w 343795"/>
                  <a:gd name="connsiteY0" fmla="*/ 202291 h 200371"/>
                  <a:gd name="connsiteX1" fmla="*/ 343795 w 343795"/>
                  <a:gd name="connsiteY1" fmla="*/ 168903 h 200371"/>
                  <a:gd name="connsiteX2" fmla="*/ 343795 w 343795"/>
                  <a:gd name="connsiteY2" fmla="*/ 168797 h 200371"/>
                  <a:gd name="connsiteX3" fmla="*/ 343795 w 343795"/>
                  <a:gd name="connsiteY3" fmla="*/ 72134 h 200371"/>
                  <a:gd name="connsiteX4" fmla="*/ 229352 w 343795"/>
                  <a:gd name="connsiteY4" fmla="*/ 0 h 200371"/>
                  <a:gd name="connsiteX5" fmla="*/ 171307 w 343795"/>
                  <a:gd name="connsiteY5" fmla="*/ 108348 h 200371"/>
                  <a:gd name="connsiteX6" fmla="*/ 114359 w 343795"/>
                  <a:gd name="connsiteY6" fmla="*/ 0 h 200371"/>
                  <a:gd name="connsiteX7" fmla="*/ 0 w 343795"/>
                  <a:gd name="connsiteY7" fmla="*/ 72134 h 200371"/>
                  <a:gd name="connsiteX8" fmla="*/ 0 w 343795"/>
                  <a:gd name="connsiteY8" fmla="*/ 168734 h 200371"/>
                  <a:gd name="connsiteX9" fmla="*/ 33452 w 343795"/>
                  <a:gd name="connsiteY9" fmla="*/ 202228 h 200371"/>
                  <a:gd name="connsiteX10" fmla="*/ 33494 w 343795"/>
                  <a:gd name="connsiteY10" fmla="*/ 202228 h 20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3795" h="200371">
                    <a:moveTo>
                      <a:pt x="310196" y="202291"/>
                    </a:moveTo>
                    <a:cubicBezTo>
                      <a:pt x="328694" y="202350"/>
                      <a:pt x="343736" y="187400"/>
                      <a:pt x="343795" y="168903"/>
                    </a:cubicBezTo>
                    <a:cubicBezTo>
                      <a:pt x="343795" y="168867"/>
                      <a:pt x="343795" y="168833"/>
                      <a:pt x="343795" y="168797"/>
                    </a:cubicBezTo>
                    <a:lnTo>
                      <a:pt x="343795" y="72134"/>
                    </a:lnTo>
                    <a:cubicBezTo>
                      <a:pt x="347423" y="13921"/>
                      <a:pt x="253586" y="27841"/>
                      <a:pt x="229352" y="0"/>
                    </a:cubicBezTo>
                    <a:cubicBezTo>
                      <a:pt x="229352" y="0"/>
                      <a:pt x="207880" y="78208"/>
                      <a:pt x="171307" y="108348"/>
                    </a:cubicBezTo>
                    <a:cubicBezTo>
                      <a:pt x="134755" y="78208"/>
                      <a:pt x="114359" y="0"/>
                      <a:pt x="114359" y="0"/>
                    </a:cubicBezTo>
                    <a:cubicBezTo>
                      <a:pt x="90526" y="26512"/>
                      <a:pt x="0" y="1413"/>
                      <a:pt x="0" y="72134"/>
                    </a:cubicBezTo>
                    <a:lnTo>
                      <a:pt x="0" y="168734"/>
                    </a:lnTo>
                    <a:cubicBezTo>
                      <a:pt x="-12" y="187221"/>
                      <a:pt x="14965" y="202215"/>
                      <a:pt x="33452" y="202228"/>
                    </a:cubicBezTo>
                    <a:cubicBezTo>
                      <a:pt x="33466" y="202228"/>
                      <a:pt x="33479" y="202228"/>
                      <a:pt x="33494" y="20222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6" name="手繪多邊形: 圖案 605">
                <a:extLst>
                  <a:ext uri="{FF2B5EF4-FFF2-40B4-BE49-F238E27FC236}">
                    <a16:creationId xmlns:a16="http://schemas.microsoft.com/office/drawing/2014/main" id="{3BAA32EA-7360-491D-B308-37575CBC7446}"/>
                  </a:ext>
                </a:extLst>
              </p:cNvPr>
              <p:cNvSpPr/>
              <p:nvPr/>
            </p:nvSpPr>
            <p:spPr>
              <a:xfrm>
                <a:off x="2303206" y="4791721"/>
                <a:ext cx="72734" cy="118749"/>
              </a:xfrm>
              <a:custGeom>
                <a:avLst/>
                <a:gdLst>
                  <a:gd name="connsiteX0" fmla="*/ 46760 w 103349"/>
                  <a:gd name="connsiteY0" fmla="*/ 0 h 168733"/>
                  <a:gd name="connsiteX1" fmla="*/ 21450 w 103349"/>
                  <a:gd name="connsiteY1" fmla="*/ 17316 h 168733"/>
                  <a:gd name="connsiteX2" fmla="*/ 0 w 103349"/>
                  <a:gd name="connsiteY2" fmla="*/ 52835 h 168733"/>
                  <a:gd name="connsiteX3" fmla="*/ 29845 w 103349"/>
                  <a:gd name="connsiteY3" fmla="*/ 74707 h 168733"/>
                  <a:gd name="connsiteX4" fmla="*/ 14828 w 103349"/>
                  <a:gd name="connsiteY4" fmla="*/ 92150 h 168733"/>
                  <a:gd name="connsiteX5" fmla="*/ 104805 w 103349"/>
                  <a:gd name="connsiteY5" fmla="*/ 169135 h 168733"/>
                  <a:gd name="connsiteX6" fmla="*/ 104805 w 103349"/>
                  <a:gd name="connsiteY6" fmla="*/ 157935 h 168733"/>
                  <a:gd name="connsiteX7" fmla="*/ 46760 w 103349"/>
                  <a:gd name="connsiteY7" fmla="*/ 0 h 16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349" h="168733">
                    <a:moveTo>
                      <a:pt x="46760" y="0"/>
                    </a:moveTo>
                    <a:cubicBezTo>
                      <a:pt x="37132" y="3801"/>
                      <a:pt x="28482" y="9719"/>
                      <a:pt x="21450" y="17316"/>
                    </a:cubicBezTo>
                    <a:lnTo>
                      <a:pt x="0" y="52835"/>
                    </a:lnTo>
                    <a:lnTo>
                      <a:pt x="29845" y="74707"/>
                    </a:lnTo>
                    <a:cubicBezTo>
                      <a:pt x="32376" y="77111"/>
                      <a:pt x="14828" y="92150"/>
                      <a:pt x="14828" y="92150"/>
                    </a:cubicBezTo>
                    <a:lnTo>
                      <a:pt x="104805" y="169135"/>
                    </a:lnTo>
                    <a:lnTo>
                      <a:pt x="104805" y="157935"/>
                    </a:lnTo>
                    <a:cubicBezTo>
                      <a:pt x="69350" y="114697"/>
                      <a:pt x="46760" y="0"/>
                      <a:pt x="4676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7" name="手繪多邊形: 圖案 606">
                <a:extLst>
                  <a:ext uri="{FF2B5EF4-FFF2-40B4-BE49-F238E27FC236}">
                    <a16:creationId xmlns:a16="http://schemas.microsoft.com/office/drawing/2014/main" id="{F1F6927D-2CB1-4481-9771-5E5A1CB2F6A4}"/>
                  </a:ext>
                </a:extLst>
              </p:cNvPr>
              <p:cNvSpPr/>
              <p:nvPr/>
            </p:nvSpPr>
            <p:spPr>
              <a:xfrm>
                <a:off x="2366914" y="4796746"/>
                <a:ext cx="72734" cy="118749"/>
              </a:xfrm>
              <a:custGeom>
                <a:avLst/>
                <a:gdLst>
                  <a:gd name="connsiteX0" fmla="*/ 58023 w 103349"/>
                  <a:gd name="connsiteY0" fmla="*/ 0 h 168733"/>
                  <a:gd name="connsiteX1" fmla="*/ 83334 w 103349"/>
                  <a:gd name="connsiteY1" fmla="*/ 17316 h 168733"/>
                  <a:gd name="connsiteX2" fmla="*/ 104784 w 103349"/>
                  <a:gd name="connsiteY2" fmla="*/ 52835 h 168733"/>
                  <a:gd name="connsiteX3" fmla="*/ 74939 w 103349"/>
                  <a:gd name="connsiteY3" fmla="*/ 74707 h 168733"/>
                  <a:gd name="connsiteX4" fmla="*/ 89956 w 103349"/>
                  <a:gd name="connsiteY4" fmla="*/ 92150 h 168733"/>
                  <a:gd name="connsiteX5" fmla="*/ 0 w 103349"/>
                  <a:gd name="connsiteY5" fmla="*/ 169135 h 168733"/>
                  <a:gd name="connsiteX6" fmla="*/ 0 w 103349"/>
                  <a:gd name="connsiteY6" fmla="*/ 157935 h 168733"/>
                  <a:gd name="connsiteX7" fmla="*/ 58023 w 103349"/>
                  <a:gd name="connsiteY7" fmla="*/ 0 h 16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349" h="168733">
                    <a:moveTo>
                      <a:pt x="58023" y="0"/>
                    </a:moveTo>
                    <a:cubicBezTo>
                      <a:pt x="67652" y="3801"/>
                      <a:pt x="76302" y="9719"/>
                      <a:pt x="83334" y="17316"/>
                    </a:cubicBezTo>
                    <a:lnTo>
                      <a:pt x="104784" y="52835"/>
                    </a:lnTo>
                    <a:lnTo>
                      <a:pt x="74939" y="74707"/>
                    </a:lnTo>
                    <a:cubicBezTo>
                      <a:pt x="72408" y="77111"/>
                      <a:pt x="89956" y="92150"/>
                      <a:pt x="89956" y="92150"/>
                    </a:cubicBezTo>
                    <a:lnTo>
                      <a:pt x="0" y="169135"/>
                    </a:lnTo>
                    <a:lnTo>
                      <a:pt x="0" y="157935"/>
                    </a:lnTo>
                    <a:cubicBezTo>
                      <a:pt x="35540" y="114697"/>
                      <a:pt x="58023" y="0"/>
                      <a:pt x="5802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8" name="手繪多邊形: 圖案 607">
                <a:extLst>
                  <a:ext uri="{FF2B5EF4-FFF2-40B4-BE49-F238E27FC236}">
                    <a16:creationId xmlns:a16="http://schemas.microsoft.com/office/drawing/2014/main" id="{98B913AF-B432-46E6-B91C-B31D58109FA2}"/>
                  </a:ext>
                </a:extLst>
              </p:cNvPr>
              <p:cNvSpPr/>
              <p:nvPr/>
            </p:nvSpPr>
            <p:spPr>
              <a:xfrm>
                <a:off x="2302807" y="4626573"/>
                <a:ext cx="135077" cy="99452"/>
              </a:xfrm>
              <a:custGeom>
                <a:avLst/>
                <a:gdLst>
                  <a:gd name="connsiteX0" fmla="*/ 93462 w 191934"/>
                  <a:gd name="connsiteY0" fmla="*/ 8170 h 141314"/>
                  <a:gd name="connsiteX1" fmla="*/ 86101 w 191934"/>
                  <a:gd name="connsiteY1" fmla="*/ 11313 h 141314"/>
                  <a:gd name="connsiteX2" fmla="*/ 60200 w 191934"/>
                  <a:gd name="connsiteY2" fmla="*/ 12579 h 141314"/>
                  <a:gd name="connsiteX3" fmla="*/ 22087 w 191934"/>
                  <a:gd name="connsiteY3" fmla="*/ 36412 h 141314"/>
                  <a:gd name="connsiteX4" fmla="*/ 15401 w 191934"/>
                  <a:gd name="connsiteY4" fmla="*/ 58938 h 141314"/>
                  <a:gd name="connsiteX5" fmla="*/ 2113 w 191934"/>
                  <a:gd name="connsiteY5" fmla="*/ 73702 h 141314"/>
                  <a:gd name="connsiteX6" fmla="*/ 10213 w 191934"/>
                  <a:gd name="connsiteY6" fmla="*/ 122445 h 141314"/>
                  <a:gd name="connsiteX7" fmla="*/ 21307 w 191934"/>
                  <a:gd name="connsiteY7" fmla="*/ 143179 h 141314"/>
                  <a:gd name="connsiteX8" fmla="*/ 57163 w 191934"/>
                  <a:gd name="connsiteY8" fmla="*/ 95764 h 141314"/>
                  <a:gd name="connsiteX9" fmla="*/ 137586 w 191934"/>
                  <a:gd name="connsiteY9" fmla="*/ 98612 h 141314"/>
                  <a:gd name="connsiteX10" fmla="*/ 169223 w 191934"/>
                  <a:gd name="connsiteY10" fmla="*/ 143115 h 141314"/>
                  <a:gd name="connsiteX11" fmla="*/ 178272 w 191934"/>
                  <a:gd name="connsiteY11" fmla="*/ 121053 h 141314"/>
                  <a:gd name="connsiteX12" fmla="*/ 193922 w 191934"/>
                  <a:gd name="connsiteY12" fmla="*/ 74799 h 141314"/>
                  <a:gd name="connsiteX13" fmla="*/ 157749 w 191934"/>
                  <a:gd name="connsiteY13" fmla="*/ 31561 h 141314"/>
                  <a:gd name="connsiteX14" fmla="*/ 106855 w 191934"/>
                  <a:gd name="connsiteY14" fmla="*/ 1463 h 141314"/>
                  <a:gd name="connsiteX15" fmla="*/ 93462 w 191934"/>
                  <a:gd name="connsiteY15" fmla="*/ 8170 h 141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1934" h="141314">
                    <a:moveTo>
                      <a:pt x="93462" y="8170"/>
                    </a:moveTo>
                    <a:cubicBezTo>
                      <a:pt x="91144" y="9512"/>
                      <a:pt x="88672" y="10567"/>
                      <a:pt x="86101" y="11313"/>
                    </a:cubicBezTo>
                    <a:cubicBezTo>
                      <a:pt x="78044" y="13422"/>
                      <a:pt x="68679" y="12579"/>
                      <a:pt x="60200" y="12579"/>
                    </a:cubicBezTo>
                    <a:cubicBezTo>
                      <a:pt x="41998" y="12579"/>
                      <a:pt x="26263" y="16797"/>
                      <a:pt x="22087" y="36412"/>
                    </a:cubicBezTo>
                    <a:cubicBezTo>
                      <a:pt x="20273" y="44849"/>
                      <a:pt x="21265" y="51872"/>
                      <a:pt x="15401" y="58938"/>
                    </a:cubicBezTo>
                    <a:cubicBezTo>
                      <a:pt x="10803" y="64464"/>
                      <a:pt x="4623" y="66995"/>
                      <a:pt x="2113" y="73702"/>
                    </a:cubicBezTo>
                    <a:cubicBezTo>
                      <a:pt x="-3729" y="89310"/>
                      <a:pt x="3716" y="109812"/>
                      <a:pt x="10213" y="122445"/>
                    </a:cubicBezTo>
                    <a:cubicBezTo>
                      <a:pt x="11394" y="124766"/>
                      <a:pt x="20969" y="143537"/>
                      <a:pt x="21307" y="143179"/>
                    </a:cubicBezTo>
                    <a:cubicBezTo>
                      <a:pt x="34173" y="129849"/>
                      <a:pt x="14326" y="94140"/>
                      <a:pt x="57163" y="95764"/>
                    </a:cubicBezTo>
                    <a:cubicBezTo>
                      <a:pt x="70408" y="94942"/>
                      <a:pt x="100823" y="103589"/>
                      <a:pt x="137586" y="98612"/>
                    </a:cubicBezTo>
                    <a:cubicBezTo>
                      <a:pt x="164140" y="97578"/>
                      <a:pt x="156737" y="128794"/>
                      <a:pt x="169223" y="143115"/>
                    </a:cubicBezTo>
                    <a:cubicBezTo>
                      <a:pt x="172725" y="135970"/>
                      <a:pt x="175747" y="128600"/>
                      <a:pt x="178272" y="121053"/>
                    </a:cubicBezTo>
                    <a:cubicBezTo>
                      <a:pt x="183102" y="106521"/>
                      <a:pt x="193648" y="89795"/>
                      <a:pt x="193922" y="74799"/>
                    </a:cubicBezTo>
                    <a:cubicBezTo>
                      <a:pt x="194344" y="52758"/>
                      <a:pt x="171607" y="44406"/>
                      <a:pt x="157749" y="31561"/>
                    </a:cubicBezTo>
                    <a:cubicBezTo>
                      <a:pt x="142120" y="17071"/>
                      <a:pt x="132207" y="-6045"/>
                      <a:pt x="106855" y="1463"/>
                    </a:cubicBezTo>
                    <a:cubicBezTo>
                      <a:pt x="101962" y="2876"/>
                      <a:pt x="97870" y="5766"/>
                      <a:pt x="93462" y="817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9" name="手繪多邊形: 圖案 608">
                <a:extLst>
                  <a:ext uri="{FF2B5EF4-FFF2-40B4-BE49-F238E27FC236}">
                    <a16:creationId xmlns:a16="http://schemas.microsoft.com/office/drawing/2014/main" id="{FC2175E0-F63A-4EF6-BCEE-76F226CF2E91}"/>
                  </a:ext>
                </a:extLst>
              </p:cNvPr>
              <p:cNvSpPr/>
              <p:nvPr/>
            </p:nvSpPr>
            <p:spPr>
              <a:xfrm>
                <a:off x="2358473" y="4892517"/>
                <a:ext cx="20781" cy="71249"/>
              </a:xfrm>
              <a:custGeom>
                <a:avLst/>
                <a:gdLst>
                  <a:gd name="connsiteX0" fmla="*/ 31131 w 29528"/>
                  <a:gd name="connsiteY0" fmla="*/ 102675 h 101240"/>
                  <a:gd name="connsiteX1" fmla="*/ 31131 w 29528"/>
                  <a:gd name="connsiteY1" fmla="*/ 0 h 101240"/>
                  <a:gd name="connsiteX2" fmla="*/ 15566 w 29528"/>
                  <a:gd name="connsiteY2" fmla="*/ 7614 h 101240"/>
                  <a:gd name="connsiteX3" fmla="*/ 0 w 29528"/>
                  <a:gd name="connsiteY3" fmla="*/ 0 h 101240"/>
                  <a:gd name="connsiteX4" fmla="*/ 0 w 29528"/>
                  <a:gd name="connsiteY4" fmla="*/ 102675 h 101240"/>
                  <a:gd name="connsiteX5" fmla="*/ 31131 w 29528"/>
                  <a:gd name="connsiteY5" fmla="*/ 102675 h 10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28" h="101240">
                    <a:moveTo>
                      <a:pt x="31131" y="102675"/>
                    </a:moveTo>
                    <a:lnTo>
                      <a:pt x="31131" y="0"/>
                    </a:lnTo>
                    <a:lnTo>
                      <a:pt x="15566" y="7614"/>
                    </a:lnTo>
                    <a:lnTo>
                      <a:pt x="0" y="0"/>
                    </a:lnTo>
                    <a:lnTo>
                      <a:pt x="0" y="102675"/>
                    </a:lnTo>
                    <a:lnTo>
                      <a:pt x="31131" y="10267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0" name="手繪多邊形: 圖案 609">
                <a:extLst>
                  <a:ext uri="{FF2B5EF4-FFF2-40B4-BE49-F238E27FC236}">
                    <a16:creationId xmlns:a16="http://schemas.microsoft.com/office/drawing/2014/main" id="{CBB176D5-E435-4C93-80FB-0585920A999B}"/>
                  </a:ext>
                </a:extLst>
              </p:cNvPr>
              <p:cNvSpPr/>
              <p:nvPr/>
            </p:nvSpPr>
            <p:spPr>
              <a:xfrm>
                <a:off x="2363238" y="4917098"/>
                <a:ext cx="13360" cy="13360"/>
              </a:xfrm>
              <a:custGeom>
                <a:avLst/>
                <a:gdLst>
                  <a:gd name="connsiteX0" fmla="*/ 19025 w 18982"/>
                  <a:gd name="connsiteY0" fmla="*/ 9512 h 18982"/>
                  <a:gd name="connsiteX1" fmla="*/ 9512 w 18982"/>
                  <a:gd name="connsiteY1" fmla="*/ 19025 h 18982"/>
                  <a:gd name="connsiteX2" fmla="*/ 0 w 18982"/>
                  <a:gd name="connsiteY2" fmla="*/ 9512 h 18982"/>
                  <a:gd name="connsiteX3" fmla="*/ 9512 w 18982"/>
                  <a:gd name="connsiteY3" fmla="*/ 0 h 18982"/>
                  <a:gd name="connsiteX4" fmla="*/ 9533 w 18982"/>
                  <a:gd name="connsiteY4" fmla="*/ 0 h 18982"/>
                  <a:gd name="connsiteX5" fmla="*/ 19025 w 18982"/>
                  <a:gd name="connsiteY5" fmla="*/ 9512 h 18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982" h="18982">
                    <a:moveTo>
                      <a:pt x="19025" y="9512"/>
                    </a:moveTo>
                    <a:cubicBezTo>
                      <a:pt x="19025" y="14766"/>
                      <a:pt x="14766" y="19025"/>
                      <a:pt x="9512" y="19025"/>
                    </a:cubicBezTo>
                    <a:cubicBezTo>
                      <a:pt x="4258" y="19025"/>
                      <a:pt x="0" y="14766"/>
                      <a:pt x="0" y="9512"/>
                    </a:cubicBezTo>
                    <a:cubicBezTo>
                      <a:pt x="0" y="4258"/>
                      <a:pt x="4258" y="0"/>
                      <a:pt x="9512" y="0"/>
                    </a:cubicBezTo>
                    <a:cubicBezTo>
                      <a:pt x="9519" y="0"/>
                      <a:pt x="9527" y="0"/>
                      <a:pt x="9533" y="0"/>
                    </a:cubicBezTo>
                    <a:cubicBezTo>
                      <a:pt x="14779" y="13"/>
                      <a:pt x="19025" y="4267"/>
                      <a:pt x="19025" y="9512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1" name="手繪多邊形: 圖案 610">
                <a:extLst>
                  <a:ext uri="{FF2B5EF4-FFF2-40B4-BE49-F238E27FC236}">
                    <a16:creationId xmlns:a16="http://schemas.microsoft.com/office/drawing/2014/main" id="{87A92E21-3F96-4A89-8443-2784D95B174D}"/>
                  </a:ext>
                </a:extLst>
              </p:cNvPr>
              <p:cNvSpPr/>
              <p:nvPr/>
            </p:nvSpPr>
            <p:spPr>
              <a:xfrm>
                <a:off x="2363201" y="4952543"/>
                <a:ext cx="13360" cy="11875"/>
              </a:xfrm>
              <a:custGeom>
                <a:avLst/>
                <a:gdLst>
                  <a:gd name="connsiteX0" fmla="*/ 4145 w 18982"/>
                  <a:gd name="connsiteY0" fmla="*/ 17380 h 16873"/>
                  <a:gd name="connsiteX1" fmla="*/ 14860 w 18982"/>
                  <a:gd name="connsiteY1" fmla="*/ 17380 h 16873"/>
                  <a:gd name="connsiteX2" fmla="*/ 17380 w 18982"/>
                  <a:gd name="connsiteY2" fmla="*/ 4166 h 16873"/>
                  <a:gd name="connsiteX3" fmla="*/ 4166 w 18982"/>
                  <a:gd name="connsiteY3" fmla="*/ 1646 h 16873"/>
                  <a:gd name="connsiteX4" fmla="*/ 1646 w 18982"/>
                  <a:gd name="connsiteY4" fmla="*/ 14860 h 16873"/>
                  <a:gd name="connsiteX5" fmla="*/ 4166 w 18982"/>
                  <a:gd name="connsiteY5" fmla="*/ 17380 h 16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982" h="16873">
                    <a:moveTo>
                      <a:pt x="4145" y="17380"/>
                    </a:moveTo>
                    <a:lnTo>
                      <a:pt x="14860" y="17380"/>
                    </a:lnTo>
                    <a:cubicBezTo>
                      <a:pt x="19205" y="14427"/>
                      <a:pt x="20333" y="8511"/>
                      <a:pt x="17380" y="4166"/>
                    </a:cubicBezTo>
                    <a:cubicBezTo>
                      <a:pt x="14427" y="-179"/>
                      <a:pt x="8511" y="-1307"/>
                      <a:pt x="4166" y="1646"/>
                    </a:cubicBezTo>
                    <a:cubicBezTo>
                      <a:pt x="-179" y="4599"/>
                      <a:pt x="-1307" y="10515"/>
                      <a:pt x="1646" y="14860"/>
                    </a:cubicBezTo>
                    <a:cubicBezTo>
                      <a:pt x="2319" y="15851"/>
                      <a:pt x="3175" y="16707"/>
                      <a:pt x="4166" y="17380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22" name="群組 579">
            <a:extLst>
              <a:ext uri="{FF2B5EF4-FFF2-40B4-BE49-F238E27FC236}">
                <a16:creationId xmlns:a16="http://schemas.microsoft.com/office/drawing/2014/main" id="{CC8ABAC3-1846-4CFE-A8C1-4EBFD6197854}"/>
              </a:ext>
            </a:extLst>
          </p:cNvPr>
          <p:cNvGrpSpPr/>
          <p:nvPr/>
        </p:nvGrpSpPr>
        <p:grpSpPr>
          <a:xfrm>
            <a:off x="4657141" y="4439613"/>
            <a:ext cx="319701" cy="241232"/>
            <a:chOff x="3164294" y="4614579"/>
            <a:chExt cx="459604" cy="346795"/>
          </a:xfrm>
          <a:solidFill>
            <a:srgbClr val="274DA5"/>
          </a:solidFill>
        </p:grpSpPr>
        <p:sp>
          <p:nvSpPr>
            <p:cNvPr id="1223" name="手繪多邊形: 圖案 1177">
              <a:extLst>
                <a:ext uri="{FF2B5EF4-FFF2-40B4-BE49-F238E27FC236}">
                  <a16:creationId xmlns:a16="http://schemas.microsoft.com/office/drawing/2014/main" id="{FBF81F3A-A91D-4FAE-AFDB-A0414088887A}"/>
                </a:ext>
              </a:extLst>
            </p:cNvPr>
            <p:cNvSpPr/>
            <p:nvPr/>
          </p:nvSpPr>
          <p:spPr>
            <a:xfrm>
              <a:off x="3164294" y="4695377"/>
              <a:ext cx="283914" cy="218397"/>
            </a:xfrm>
            <a:custGeom>
              <a:avLst/>
              <a:gdLst>
                <a:gd name="connsiteX0" fmla="*/ 437609 w 439105"/>
                <a:gd name="connsiteY0" fmla="*/ 283826 h 337773"/>
                <a:gd name="connsiteX1" fmla="*/ 437609 w 439105"/>
                <a:gd name="connsiteY1" fmla="*/ 54623 h 337773"/>
                <a:gd name="connsiteX2" fmla="*/ 386605 w 439105"/>
                <a:gd name="connsiteY2" fmla="*/ 3619 h 337773"/>
                <a:gd name="connsiteX3" fmla="*/ 54719 w 439105"/>
                <a:gd name="connsiteY3" fmla="*/ 3619 h 337773"/>
                <a:gd name="connsiteX4" fmla="*/ 49074 w 439105"/>
                <a:gd name="connsiteY4" fmla="*/ 3957 h 337773"/>
                <a:gd name="connsiteX5" fmla="*/ 47240 w 439105"/>
                <a:gd name="connsiteY5" fmla="*/ 4246 h 337773"/>
                <a:gd name="connsiteX6" fmla="*/ 43573 w 439105"/>
                <a:gd name="connsiteY6" fmla="*/ 4874 h 337773"/>
                <a:gd name="connsiteX7" fmla="*/ 41546 w 439105"/>
                <a:gd name="connsiteY7" fmla="*/ 5404 h 337773"/>
                <a:gd name="connsiteX8" fmla="*/ 38265 w 439105"/>
                <a:gd name="connsiteY8" fmla="*/ 6418 h 337773"/>
                <a:gd name="connsiteX9" fmla="*/ 36238 w 439105"/>
                <a:gd name="connsiteY9" fmla="*/ 7142 h 337773"/>
                <a:gd name="connsiteX10" fmla="*/ 33102 w 439105"/>
                <a:gd name="connsiteY10" fmla="*/ 8493 h 337773"/>
                <a:gd name="connsiteX11" fmla="*/ 31944 w 439105"/>
                <a:gd name="connsiteY11" fmla="*/ 8975 h 337773"/>
                <a:gd name="connsiteX12" fmla="*/ 31944 w 439105"/>
                <a:gd name="connsiteY12" fmla="*/ 8975 h 337773"/>
                <a:gd name="connsiteX13" fmla="*/ 3619 w 439105"/>
                <a:gd name="connsiteY13" fmla="*/ 54574 h 337773"/>
                <a:gd name="connsiteX14" fmla="*/ 3619 w 439105"/>
                <a:gd name="connsiteY14" fmla="*/ 283826 h 337773"/>
                <a:gd name="connsiteX15" fmla="*/ 54623 w 439105"/>
                <a:gd name="connsiteY15" fmla="*/ 334830 h 337773"/>
                <a:gd name="connsiteX16" fmla="*/ 386509 w 439105"/>
                <a:gd name="connsiteY16" fmla="*/ 334830 h 337773"/>
                <a:gd name="connsiteX17" fmla="*/ 437609 w 439105"/>
                <a:gd name="connsiteY17" fmla="*/ 283826 h 337773"/>
                <a:gd name="connsiteX18" fmla="*/ 34115 w 439105"/>
                <a:gd name="connsiteY18" fmla="*/ 283826 h 337773"/>
                <a:gd name="connsiteX19" fmla="*/ 34115 w 439105"/>
                <a:gd name="connsiteY19" fmla="*/ 54623 h 337773"/>
                <a:gd name="connsiteX20" fmla="*/ 54719 w 439105"/>
                <a:gd name="connsiteY20" fmla="*/ 34019 h 337773"/>
                <a:gd name="connsiteX21" fmla="*/ 386605 w 439105"/>
                <a:gd name="connsiteY21" fmla="*/ 34019 h 337773"/>
                <a:gd name="connsiteX22" fmla="*/ 407210 w 439105"/>
                <a:gd name="connsiteY22" fmla="*/ 54623 h 337773"/>
                <a:gd name="connsiteX23" fmla="*/ 407210 w 439105"/>
                <a:gd name="connsiteY23" fmla="*/ 283826 h 337773"/>
                <a:gd name="connsiteX24" fmla="*/ 386605 w 439105"/>
                <a:gd name="connsiteY24" fmla="*/ 304430 h 337773"/>
                <a:gd name="connsiteX25" fmla="*/ 54719 w 439105"/>
                <a:gd name="connsiteY25" fmla="*/ 304430 h 337773"/>
                <a:gd name="connsiteX26" fmla="*/ 34115 w 439105"/>
                <a:gd name="connsiteY26" fmla="*/ 283826 h 33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9105" h="337773">
                  <a:moveTo>
                    <a:pt x="437609" y="283826"/>
                  </a:moveTo>
                  <a:lnTo>
                    <a:pt x="437609" y="54623"/>
                  </a:lnTo>
                  <a:cubicBezTo>
                    <a:pt x="437580" y="26467"/>
                    <a:pt x="414761" y="3648"/>
                    <a:pt x="386605" y="3619"/>
                  </a:cubicBezTo>
                  <a:lnTo>
                    <a:pt x="54719" y="3619"/>
                  </a:lnTo>
                  <a:cubicBezTo>
                    <a:pt x="52832" y="3634"/>
                    <a:pt x="50951" y="3744"/>
                    <a:pt x="49074" y="3957"/>
                  </a:cubicBezTo>
                  <a:cubicBezTo>
                    <a:pt x="48446" y="3957"/>
                    <a:pt x="47867" y="3957"/>
                    <a:pt x="47240" y="4246"/>
                  </a:cubicBezTo>
                  <a:cubicBezTo>
                    <a:pt x="46613" y="4536"/>
                    <a:pt x="44779" y="4632"/>
                    <a:pt x="43573" y="4874"/>
                  </a:cubicBezTo>
                  <a:lnTo>
                    <a:pt x="41546" y="5404"/>
                  </a:lnTo>
                  <a:cubicBezTo>
                    <a:pt x="40436" y="5694"/>
                    <a:pt x="39326" y="6032"/>
                    <a:pt x="38265" y="6418"/>
                  </a:cubicBezTo>
                  <a:cubicBezTo>
                    <a:pt x="37575" y="6616"/>
                    <a:pt x="36899" y="6857"/>
                    <a:pt x="36238" y="7142"/>
                  </a:cubicBezTo>
                  <a:cubicBezTo>
                    <a:pt x="35177" y="7528"/>
                    <a:pt x="34115" y="8010"/>
                    <a:pt x="33102" y="8493"/>
                  </a:cubicBezTo>
                  <a:lnTo>
                    <a:pt x="31944" y="8975"/>
                  </a:lnTo>
                  <a:lnTo>
                    <a:pt x="31944" y="8975"/>
                  </a:lnTo>
                  <a:cubicBezTo>
                    <a:pt x="14621" y="17574"/>
                    <a:pt x="3653" y="35235"/>
                    <a:pt x="3619" y="54574"/>
                  </a:cubicBezTo>
                  <a:lnTo>
                    <a:pt x="3619" y="283826"/>
                  </a:lnTo>
                  <a:cubicBezTo>
                    <a:pt x="3648" y="311982"/>
                    <a:pt x="26467" y="334806"/>
                    <a:pt x="54623" y="334830"/>
                  </a:cubicBezTo>
                  <a:lnTo>
                    <a:pt x="386509" y="334830"/>
                  </a:lnTo>
                  <a:cubicBezTo>
                    <a:pt x="414703" y="334859"/>
                    <a:pt x="437580" y="312020"/>
                    <a:pt x="437609" y="283826"/>
                  </a:cubicBezTo>
                  <a:close/>
                  <a:moveTo>
                    <a:pt x="34115" y="283826"/>
                  </a:moveTo>
                  <a:lnTo>
                    <a:pt x="34115" y="54623"/>
                  </a:lnTo>
                  <a:cubicBezTo>
                    <a:pt x="34139" y="43254"/>
                    <a:pt x="43351" y="34048"/>
                    <a:pt x="54719" y="34019"/>
                  </a:cubicBezTo>
                  <a:lnTo>
                    <a:pt x="386605" y="34019"/>
                  </a:lnTo>
                  <a:cubicBezTo>
                    <a:pt x="397974" y="34048"/>
                    <a:pt x="407181" y="43254"/>
                    <a:pt x="407210" y="54623"/>
                  </a:cubicBezTo>
                  <a:lnTo>
                    <a:pt x="407210" y="283826"/>
                  </a:lnTo>
                  <a:cubicBezTo>
                    <a:pt x="407185" y="295195"/>
                    <a:pt x="397974" y="304406"/>
                    <a:pt x="386605" y="304430"/>
                  </a:cubicBezTo>
                  <a:lnTo>
                    <a:pt x="54719" y="304430"/>
                  </a:lnTo>
                  <a:cubicBezTo>
                    <a:pt x="43351" y="304406"/>
                    <a:pt x="34144" y="295195"/>
                    <a:pt x="34115" y="2838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4" name="手繪多邊形: 圖案 1178">
              <a:extLst>
                <a:ext uri="{FF2B5EF4-FFF2-40B4-BE49-F238E27FC236}">
                  <a16:creationId xmlns:a16="http://schemas.microsoft.com/office/drawing/2014/main" id="{7083ECF4-0B28-4866-972F-B03169F9BC0D}"/>
                </a:ext>
              </a:extLst>
            </p:cNvPr>
            <p:cNvSpPr/>
            <p:nvPr/>
          </p:nvSpPr>
          <p:spPr>
            <a:xfrm flipV="1">
              <a:off x="3172225" y="4918617"/>
              <a:ext cx="289432" cy="36000"/>
            </a:xfrm>
            <a:custGeom>
              <a:avLst/>
              <a:gdLst>
                <a:gd name="connsiteX0" fmla="*/ 219456 w 246091"/>
                <a:gd name="connsiteY0" fmla="*/ 3619 h 43427"/>
                <a:gd name="connsiteX1" fmla="*/ 31268 w 246091"/>
                <a:gd name="connsiteY1" fmla="*/ 3619 h 43427"/>
                <a:gd name="connsiteX2" fmla="*/ 3619 w 246091"/>
                <a:gd name="connsiteY2" fmla="*/ 31268 h 43427"/>
                <a:gd name="connsiteX3" fmla="*/ 3619 w 246091"/>
                <a:gd name="connsiteY3" fmla="*/ 41305 h 43427"/>
                <a:gd name="connsiteX4" fmla="*/ 247009 w 246091"/>
                <a:gd name="connsiteY4" fmla="*/ 41305 h 43427"/>
                <a:gd name="connsiteX5" fmla="*/ 247009 w 246091"/>
                <a:gd name="connsiteY5" fmla="*/ 31268 h 43427"/>
                <a:gd name="connsiteX6" fmla="*/ 219456 w 246091"/>
                <a:gd name="connsiteY6" fmla="*/ 3619 h 4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091" h="43427">
                  <a:moveTo>
                    <a:pt x="219456" y="3619"/>
                  </a:moveTo>
                  <a:lnTo>
                    <a:pt x="31268" y="3619"/>
                  </a:lnTo>
                  <a:cubicBezTo>
                    <a:pt x="15996" y="3619"/>
                    <a:pt x="3619" y="15996"/>
                    <a:pt x="3619" y="31268"/>
                  </a:cubicBezTo>
                  <a:lnTo>
                    <a:pt x="3619" y="41305"/>
                  </a:lnTo>
                  <a:lnTo>
                    <a:pt x="247009" y="41305"/>
                  </a:lnTo>
                  <a:lnTo>
                    <a:pt x="247009" y="31268"/>
                  </a:lnTo>
                  <a:cubicBezTo>
                    <a:pt x="247009" y="16035"/>
                    <a:pt x="234690" y="3672"/>
                    <a:pt x="219456" y="36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25" name="群組 586">
              <a:extLst>
                <a:ext uri="{FF2B5EF4-FFF2-40B4-BE49-F238E27FC236}">
                  <a16:creationId xmlns:a16="http://schemas.microsoft.com/office/drawing/2014/main" id="{6761F734-7742-4BBF-B36D-738B5B365095}"/>
                </a:ext>
              </a:extLst>
            </p:cNvPr>
            <p:cNvGrpSpPr/>
            <p:nvPr/>
          </p:nvGrpSpPr>
          <p:grpSpPr>
            <a:xfrm>
              <a:off x="3373222" y="4614579"/>
              <a:ext cx="250676" cy="346795"/>
              <a:chOff x="3373222" y="4614579"/>
              <a:chExt cx="250676" cy="346795"/>
            </a:xfrm>
            <a:grpFill/>
          </p:grpSpPr>
          <p:grpSp>
            <p:nvGrpSpPr>
              <p:cNvPr id="1226" name="群組 587">
                <a:extLst>
                  <a:ext uri="{FF2B5EF4-FFF2-40B4-BE49-F238E27FC236}">
                    <a16:creationId xmlns:a16="http://schemas.microsoft.com/office/drawing/2014/main" id="{5F0EFE81-0265-4C7B-AEF2-F079524771E8}"/>
                  </a:ext>
                </a:extLst>
              </p:cNvPr>
              <p:cNvGrpSpPr/>
              <p:nvPr/>
            </p:nvGrpSpPr>
            <p:grpSpPr>
              <a:xfrm>
                <a:off x="3373222" y="4614579"/>
                <a:ext cx="250676" cy="346795"/>
                <a:chOff x="3373222" y="4614579"/>
                <a:chExt cx="250676" cy="346795"/>
              </a:xfrm>
              <a:grpFill/>
            </p:grpSpPr>
            <p:grpSp>
              <p:nvGrpSpPr>
                <p:cNvPr id="1228" name="群組 589">
                  <a:extLst>
                    <a:ext uri="{FF2B5EF4-FFF2-40B4-BE49-F238E27FC236}">
                      <a16:creationId xmlns:a16="http://schemas.microsoft.com/office/drawing/2014/main" id="{56D5EFF2-484D-4F99-B60C-4D99CD41A134}"/>
                    </a:ext>
                  </a:extLst>
                </p:cNvPr>
                <p:cNvGrpSpPr/>
                <p:nvPr/>
              </p:nvGrpSpPr>
              <p:grpSpPr>
                <a:xfrm>
                  <a:off x="3373222" y="4614579"/>
                  <a:ext cx="250676" cy="346795"/>
                  <a:chOff x="1713187" y="4497010"/>
                  <a:chExt cx="356195" cy="492773"/>
                </a:xfrm>
                <a:grpFill/>
              </p:grpSpPr>
              <p:sp>
                <p:nvSpPr>
                  <p:cNvPr id="1231" name="手繪多邊形: 圖案 592">
                    <a:extLst>
                      <a:ext uri="{FF2B5EF4-FFF2-40B4-BE49-F238E27FC236}">
                        <a16:creationId xmlns:a16="http://schemas.microsoft.com/office/drawing/2014/main" id="{88EE436D-2993-4BC9-809D-A2CCFF9D5A36}"/>
                      </a:ext>
                    </a:extLst>
                  </p:cNvPr>
                  <p:cNvSpPr/>
                  <p:nvPr/>
                </p:nvSpPr>
                <p:spPr>
                  <a:xfrm>
                    <a:off x="1713187" y="4687941"/>
                    <a:ext cx="356195" cy="301842"/>
                  </a:xfrm>
                  <a:custGeom>
                    <a:avLst/>
                    <a:gdLst>
                      <a:gd name="connsiteX0" fmla="*/ 395950 w 459600"/>
                      <a:gd name="connsiteY0" fmla="*/ 168563 h 410815"/>
                      <a:gd name="connsiteX1" fmla="*/ 304697 w 459600"/>
                      <a:gd name="connsiteY1" fmla="*/ 144299 h 410815"/>
                      <a:gd name="connsiteX2" fmla="*/ 292758 w 459600"/>
                      <a:gd name="connsiteY2" fmla="*/ 120985 h 410815"/>
                      <a:gd name="connsiteX3" fmla="*/ 292604 w 459600"/>
                      <a:gd name="connsiteY3" fmla="*/ 120343 h 410815"/>
                      <a:gd name="connsiteX4" fmla="*/ 291474 w 459600"/>
                      <a:gd name="connsiteY4" fmla="*/ 115208 h 410815"/>
                      <a:gd name="connsiteX5" fmla="*/ 291474 w 459600"/>
                      <a:gd name="connsiteY5" fmla="*/ 114926 h 410815"/>
                      <a:gd name="connsiteX6" fmla="*/ 290858 w 459600"/>
                      <a:gd name="connsiteY6" fmla="*/ 110304 h 410815"/>
                      <a:gd name="connsiteX7" fmla="*/ 290858 w 459600"/>
                      <a:gd name="connsiteY7" fmla="*/ 109072 h 410815"/>
                      <a:gd name="connsiteX8" fmla="*/ 290627 w 459600"/>
                      <a:gd name="connsiteY8" fmla="*/ 103936 h 410815"/>
                      <a:gd name="connsiteX9" fmla="*/ 290627 w 459600"/>
                      <a:gd name="connsiteY9" fmla="*/ 64395 h 410815"/>
                      <a:gd name="connsiteX10" fmla="*/ 230237 w 459600"/>
                      <a:gd name="connsiteY10" fmla="*/ 0 h 410815"/>
                      <a:gd name="connsiteX11" fmla="*/ 169872 w 459600"/>
                      <a:gd name="connsiteY11" fmla="*/ 64395 h 410815"/>
                      <a:gd name="connsiteX12" fmla="*/ 169872 w 459600"/>
                      <a:gd name="connsiteY12" fmla="*/ 104167 h 410815"/>
                      <a:gd name="connsiteX13" fmla="*/ 155674 w 459600"/>
                      <a:gd name="connsiteY13" fmla="*/ 144299 h 410815"/>
                      <a:gd name="connsiteX14" fmla="*/ 64395 w 459600"/>
                      <a:gd name="connsiteY14" fmla="*/ 168563 h 410815"/>
                      <a:gd name="connsiteX15" fmla="*/ 0 w 459600"/>
                      <a:gd name="connsiteY15" fmla="*/ 232984 h 410815"/>
                      <a:gd name="connsiteX16" fmla="*/ 0 w 459600"/>
                      <a:gd name="connsiteY16" fmla="*/ 355356 h 410815"/>
                      <a:gd name="connsiteX17" fmla="*/ 33379 w 459600"/>
                      <a:gd name="connsiteY17" fmla="*/ 411843 h 410815"/>
                      <a:gd name="connsiteX18" fmla="*/ 427017 w 459600"/>
                      <a:gd name="connsiteY18" fmla="*/ 411843 h 410815"/>
                      <a:gd name="connsiteX19" fmla="*/ 460396 w 459600"/>
                      <a:gd name="connsiteY19" fmla="*/ 355356 h 410815"/>
                      <a:gd name="connsiteX20" fmla="*/ 460396 w 459600"/>
                      <a:gd name="connsiteY20" fmla="*/ 232984 h 410815"/>
                      <a:gd name="connsiteX21" fmla="*/ 395950 w 459600"/>
                      <a:gd name="connsiteY21" fmla="*/ 168563 h 410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9600" h="410815">
                        <a:moveTo>
                          <a:pt x="395950" y="168563"/>
                        </a:moveTo>
                        <a:cubicBezTo>
                          <a:pt x="395950" y="168563"/>
                          <a:pt x="316508" y="159063"/>
                          <a:pt x="304697" y="144299"/>
                        </a:cubicBezTo>
                        <a:cubicBezTo>
                          <a:pt x="299156" y="137431"/>
                          <a:pt x="295092" y="129494"/>
                          <a:pt x="292758" y="120985"/>
                        </a:cubicBezTo>
                        <a:lnTo>
                          <a:pt x="292604" y="120343"/>
                        </a:lnTo>
                        <a:cubicBezTo>
                          <a:pt x="292167" y="118700"/>
                          <a:pt x="291782" y="117031"/>
                          <a:pt x="291474" y="115208"/>
                        </a:cubicBezTo>
                        <a:cubicBezTo>
                          <a:pt x="291474" y="115208"/>
                          <a:pt x="291474" y="115028"/>
                          <a:pt x="291474" y="114926"/>
                        </a:cubicBezTo>
                        <a:cubicBezTo>
                          <a:pt x="291191" y="113411"/>
                          <a:pt x="291012" y="111870"/>
                          <a:pt x="290858" y="110304"/>
                        </a:cubicBezTo>
                        <a:cubicBezTo>
                          <a:pt x="290858" y="109893"/>
                          <a:pt x="290858" y="109482"/>
                          <a:pt x="290858" y="109072"/>
                        </a:cubicBezTo>
                        <a:cubicBezTo>
                          <a:pt x="290704" y="107403"/>
                          <a:pt x="290627" y="105734"/>
                          <a:pt x="290627" y="103936"/>
                        </a:cubicBezTo>
                        <a:lnTo>
                          <a:pt x="290627" y="64395"/>
                        </a:lnTo>
                        <a:cubicBezTo>
                          <a:pt x="290627" y="28988"/>
                          <a:pt x="263461" y="0"/>
                          <a:pt x="230237" y="0"/>
                        </a:cubicBezTo>
                        <a:cubicBezTo>
                          <a:pt x="197012" y="0"/>
                          <a:pt x="169872" y="28988"/>
                          <a:pt x="169872" y="64395"/>
                        </a:cubicBezTo>
                        <a:lnTo>
                          <a:pt x="169872" y="104167"/>
                        </a:lnTo>
                        <a:cubicBezTo>
                          <a:pt x="169854" y="118772"/>
                          <a:pt x="164845" y="132932"/>
                          <a:pt x="155674" y="144299"/>
                        </a:cubicBezTo>
                        <a:cubicBezTo>
                          <a:pt x="143837" y="159063"/>
                          <a:pt x="64395" y="168563"/>
                          <a:pt x="64395" y="168563"/>
                        </a:cubicBezTo>
                        <a:cubicBezTo>
                          <a:pt x="28862" y="168660"/>
                          <a:pt x="85" y="197451"/>
                          <a:pt x="0" y="232984"/>
                        </a:cubicBezTo>
                        <a:lnTo>
                          <a:pt x="0" y="355356"/>
                        </a:lnTo>
                        <a:cubicBezTo>
                          <a:pt x="13" y="378857"/>
                          <a:pt x="12800" y="400494"/>
                          <a:pt x="33379" y="411843"/>
                        </a:cubicBezTo>
                        <a:lnTo>
                          <a:pt x="427017" y="411843"/>
                        </a:lnTo>
                        <a:cubicBezTo>
                          <a:pt x="447597" y="400494"/>
                          <a:pt x="460383" y="378857"/>
                          <a:pt x="460396" y="355356"/>
                        </a:cubicBezTo>
                        <a:lnTo>
                          <a:pt x="460396" y="232984"/>
                        </a:lnTo>
                        <a:cubicBezTo>
                          <a:pt x="460299" y="197435"/>
                          <a:pt x="431498" y="168648"/>
                          <a:pt x="395950" y="168563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32" name="手繪多邊形: 圖案 593">
                    <a:extLst>
                      <a:ext uri="{FF2B5EF4-FFF2-40B4-BE49-F238E27FC236}">
                        <a16:creationId xmlns:a16="http://schemas.microsoft.com/office/drawing/2014/main" id="{6F6EBED7-8C11-41BA-B0F2-AF553B886A7C}"/>
                      </a:ext>
                    </a:extLst>
                  </p:cNvPr>
                  <p:cNvSpPr/>
                  <p:nvPr/>
                </p:nvSpPr>
                <p:spPr>
                  <a:xfrm>
                    <a:off x="1796028" y="4515654"/>
                    <a:ext cx="189042" cy="250730"/>
                  </a:xfrm>
                  <a:custGeom>
                    <a:avLst/>
                    <a:gdLst>
                      <a:gd name="connsiteX0" fmla="*/ 234293 w 243921"/>
                      <a:gd name="connsiteY0" fmla="*/ 122449 h 323517"/>
                      <a:gd name="connsiteX1" fmla="*/ 232547 w 243921"/>
                      <a:gd name="connsiteY1" fmla="*/ 122962 h 323517"/>
                      <a:gd name="connsiteX2" fmla="*/ 232547 w 243921"/>
                      <a:gd name="connsiteY2" fmla="*/ 112692 h 323517"/>
                      <a:gd name="connsiteX3" fmla="*/ 122320 w 243921"/>
                      <a:gd name="connsiteY3" fmla="*/ 0 h 323517"/>
                      <a:gd name="connsiteX4" fmla="*/ 12093 w 243921"/>
                      <a:gd name="connsiteY4" fmla="*/ 112692 h 323517"/>
                      <a:gd name="connsiteX5" fmla="*/ 12093 w 243921"/>
                      <a:gd name="connsiteY5" fmla="*/ 122346 h 323517"/>
                      <a:gd name="connsiteX6" fmla="*/ 0 w 243921"/>
                      <a:gd name="connsiteY6" fmla="*/ 156161 h 323517"/>
                      <a:gd name="connsiteX7" fmla="*/ 12093 w 243921"/>
                      <a:gd name="connsiteY7" fmla="*/ 190002 h 323517"/>
                      <a:gd name="connsiteX8" fmla="*/ 13069 w 243921"/>
                      <a:gd name="connsiteY8" fmla="*/ 189720 h 323517"/>
                      <a:gd name="connsiteX9" fmla="*/ 82394 w 243921"/>
                      <a:gd name="connsiteY9" fmla="*/ 318100 h 323517"/>
                      <a:gd name="connsiteX10" fmla="*/ 122192 w 243921"/>
                      <a:gd name="connsiteY10" fmla="*/ 325982 h 323517"/>
                      <a:gd name="connsiteX11" fmla="*/ 161990 w 243921"/>
                      <a:gd name="connsiteY11" fmla="*/ 318100 h 323517"/>
                      <a:gd name="connsiteX12" fmla="*/ 229543 w 243921"/>
                      <a:gd name="connsiteY12" fmla="*/ 187486 h 323517"/>
                      <a:gd name="connsiteX13" fmla="*/ 234165 w 243921"/>
                      <a:gd name="connsiteY13" fmla="*/ 190054 h 323517"/>
                      <a:gd name="connsiteX14" fmla="*/ 246258 w 243921"/>
                      <a:gd name="connsiteY14" fmla="*/ 156213 h 323517"/>
                      <a:gd name="connsiteX15" fmla="*/ 234293 w 243921"/>
                      <a:gd name="connsiteY15" fmla="*/ 122449 h 323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3921" h="323517">
                        <a:moveTo>
                          <a:pt x="234293" y="122449"/>
                        </a:moveTo>
                        <a:cubicBezTo>
                          <a:pt x="233685" y="122516"/>
                          <a:pt x="233094" y="122688"/>
                          <a:pt x="232547" y="122962"/>
                        </a:cubicBezTo>
                        <a:lnTo>
                          <a:pt x="232547" y="112692"/>
                        </a:lnTo>
                        <a:cubicBezTo>
                          <a:pt x="232547" y="51070"/>
                          <a:pt x="183018" y="488"/>
                          <a:pt x="122320" y="0"/>
                        </a:cubicBezTo>
                        <a:cubicBezTo>
                          <a:pt x="61622" y="488"/>
                          <a:pt x="12093" y="50993"/>
                          <a:pt x="12093" y="112692"/>
                        </a:cubicBezTo>
                        <a:lnTo>
                          <a:pt x="12093" y="122346"/>
                        </a:lnTo>
                        <a:cubicBezTo>
                          <a:pt x="5418" y="122346"/>
                          <a:pt x="0" y="137495"/>
                          <a:pt x="0" y="156161"/>
                        </a:cubicBezTo>
                        <a:cubicBezTo>
                          <a:pt x="0" y="174828"/>
                          <a:pt x="5418" y="190002"/>
                          <a:pt x="12093" y="190002"/>
                        </a:cubicBezTo>
                        <a:cubicBezTo>
                          <a:pt x="12427" y="189943"/>
                          <a:pt x="12756" y="189848"/>
                          <a:pt x="13069" y="189720"/>
                        </a:cubicBezTo>
                        <a:cubicBezTo>
                          <a:pt x="19026" y="237400"/>
                          <a:pt x="45652" y="292604"/>
                          <a:pt x="82394" y="318100"/>
                        </a:cubicBezTo>
                        <a:cubicBezTo>
                          <a:pt x="88942" y="322593"/>
                          <a:pt x="105041" y="326368"/>
                          <a:pt x="122192" y="325982"/>
                        </a:cubicBezTo>
                        <a:cubicBezTo>
                          <a:pt x="139369" y="326368"/>
                          <a:pt x="156547" y="323851"/>
                          <a:pt x="161990" y="318100"/>
                        </a:cubicBezTo>
                        <a:cubicBezTo>
                          <a:pt x="191440" y="287032"/>
                          <a:pt x="220557" y="233035"/>
                          <a:pt x="229543" y="187486"/>
                        </a:cubicBezTo>
                        <a:cubicBezTo>
                          <a:pt x="230632" y="188980"/>
                          <a:pt x="232322" y="189918"/>
                          <a:pt x="234165" y="190054"/>
                        </a:cubicBezTo>
                        <a:cubicBezTo>
                          <a:pt x="240841" y="190054"/>
                          <a:pt x="246258" y="174905"/>
                          <a:pt x="246258" y="156213"/>
                        </a:cubicBezTo>
                        <a:cubicBezTo>
                          <a:pt x="246258" y="137521"/>
                          <a:pt x="240995" y="122449"/>
                          <a:pt x="234293" y="122449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33" name="手繪多邊形: 圖案 594">
                    <a:extLst>
                      <a:ext uri="{FF2B5EF4-FFF2-40B4-BE49-F238E27FC236}">
                        <a16:creationId xmlns:a16="http://schemas.microsoft.com/office/drawing/2014/main" id="{F88C38BD-A754-4294-8464-35FFFC4CF013}"/>
                      </a:ext>
                    </a:extLst>
                  </p:cNvPr>
                  <p:cNvSpPr/>
                  <p:nvPr/>
                </p:nvSpPr>
                <p:spPr>
                  <a:xfrm>
                    <a:off x="1806792" y="4790799"/>
                    <a:ext cx="81588" cy="67657"/>
                  </a:xfrm>
                  <a:custGeom>
                    <a:avLst/>
                    <a:gdLst>
                      <a:gd name="connsiteX0" fmla="*/ 42237 w 105271"/>
                      <a:gd name="connsiteY0" fmla="*/ 0 h 87298"/>
                      <a:gd name="connsiteX1" fmla="*/ 107711 w 105271"/>
                      <a:gd name="connsiteY1" fmla="*/ 61699 h 87298"/>
                      <a:gd name="connsiteX2" fmla="*/ 80135 w 105271"/>
                      <a:gd name="connsiteY2" fmla="*/ 89327 h 87298"/>
                      <a:gd name="connsiteX3" fmla="*/ 0 w 105271"/>
                      <a:gd name="connsiteY3" fmla="*/ 23930 h 87298"/>
                      <a:gd name="connsiteX4" fmla="*/ 42237 w 105271"/>
                      <a:gd name="connsiteY4" fmla="*/ 0 h 8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71" h="87298">
                        <a:moveTo>
                          <a:pt x="42237" y="0"/>
                        </a:moveTo>
                        <a:lnTo>
                          <a:pt x="107711" y="61699"/>
                        </a:lnTo>
                        <a:lnTo>
                          <a:pt x="80135" y="89327"/>
                        </a:lnTo>
                        <a:lnTo>
                          <a:pt x="0" y="23930"/>
                        </a:lnTo>
                        <a:lnTo>
                          <a:pt x="42237" y="0"/>
                        </a:ln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34" name="手繪多邊形: 圖案 595">
                    <a:extLst>
                      <a:ext uri="{FF2B5EF4-FFF2-40B4-BE49-F238E27FC236}">
                        <a16:creationId xmlns:a16="http://schemas.microsoft.com/office/drawing/2014/main" id="{34612045-4569-48CA-82F1-F77265E0DFF8}"/>
                      </a:ext>
                    </a:extLst>
                  </p:cNvPr>
                  <p:cNvSpPr/>
                  <p:nvPr/>
                </p:nvSpPr>
                <p:spPr>
                  <a:xfrm>
                    <a:off x="1891423" y="4790799"/>
                    <a:ext cx="81588" cy="67657"/>
                  </a:xfrm>
                  <a:custGeom>
                    <a:avLst/>
                    <a:gdLst>
                      <a:gd name="connsiteX0" fmla="*/ 65499 w 105271"/>
                      <a:gd name="connsiteY0" fmla="*/ 0 h 87298"/>
                      <a:gd name="connsiteX1" fmla="*/ 0 w 105271"/>
                      <a:gd name="connsiteY1" fmla="*/ 61699 h 87298"/>
                      <a:gd name="connsiteX2" fmla="*/ 27602 w 105271"/>
                      <a:gd name="connsiteY2" fmla="*/ 89327 h 87298"/>
                      <a:gd name="connsiteX3" fmla="*/ 107711 w 105271"/>
                      <a:gd name="connsiteY3" fmla="*/ 23930 h 87298"/>
                      <a:gd name="connsiteX4" fmla="*/ 65499 w 105271"/>
                      <a:gd name="connsiteY4" fmla="*/ 0 h 8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71" h="87298">
                        <a:moveTo>
                          <a:pt x="65499" y="0"/>
                        </a:moveTo>
                        <a:lnTo>
                          <a:pt x="0" y="61699"/>
                        </a:lnTo>
                        <a:lnTo>
                          <a:pt x="27602" y="89327"/>
                        </a:lnTo>
                        <a:lnTo>
                          <a:pt x="107711" y="23930"/>
                        </a:lnTo>
                        <a:lnTo>
                          <a:pt x="65499" y="0"/>
                        </a:ln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35" name="手繪多邊形: 圖案 596">
                    <a:extLst>
                      <a:ext uri="{FF2B5EF4-FFF2-40B4-BE49-F238E27FC236}">
                        <a16:creationId xmlns:a16="http://schemas.microsoft.com/office/drawing/2014/main" id="{CC9704BD-2FB2-4031-B212-89E10D9DAABB}"/>
                      </a:ext>
                    </a:extLst>
                  </p:cNvPr>
                  <p:cNvSpPr/>
                  <p:nvPr/>
                </p:nvSpPr>
                <p:spPr>
                  <a:xfrm>
                    <a:off x="1801656" y="4497010"/>
                    <a:ext cx="179094" cy="135316"/>
                  </a:xfrm>
                  <a:custGeom>
                    <a:avLst/>
                    <a:gdLst>
                      <a:gd name="connsiteX0" fmla="*/ 115953 w 231083"/>
                      <a:gd name="connsiteY0" fmla="*/ 0 h 174596"/>
                      <a:gd name="connsiteX1" fmla="*/ 745 w 231083"/>
                      <a:gd name="connsiteY1" fmla="*/ 148536 h 174596"/>
                      <a:gd name="connsiteX2" fmla="*/ 16818 w 231083"/>
                      <a:gd name="connsiteY2" fmla="*/ 176189 h 174596"/>
                      <a:gd name="connsiteX3" fmla="*/ 66784 w 231083"/>
                      <a:gd name="connsiteY3" fmla="*/ 80443 h 174596"/>
                      <a:gd name="connsiteX4" fmla="*/ 167177 w 231083"/>
                      <a:gd name="connsiteY4" fmla="*/ 108841 h 174596"/>
                      <a:gd name="connsiteX5" fmla="*/ 215088 w 231083"/>
                      <a:gd name="connsiteY5" fmla="*/ 176189 h 174596"/>
                      <a:gd name="connsiteX6" fmla="*/ 231161 w 231083"/>
                      <a:gd name="connsiteY6" fmla="*/ 148536 h 174596"/>
                      <a:gd name="connsiteX7" fmla="*/ 115953 w 231083"/>
                      <a:gd name="connsiteY7" fmla="*/ 0 h 174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1083" h="174596">
                        <a:moveTo>
                          <a:pt x="115953" y="0"/>
                        </a:moveTo>
                        <a:cubicBezTo>
                          <a:pt x="-16586" y="0"/>
                          <a:pt x="745" y="148536"/>
                          <a:pt x="745" y="148536"/>
                        </a:cubicBezTo>
                        <a:cubicBezTo>
                          <a:pt x="7575" y="145377"/>
                          <a:pt x="12376" y="180785"/>
                          <a:pt x="16818" y="176189"/>
                        </a:cubicBezTo>
                        <a:cubicBezTo>
                          <a:pt x="34072" y="158215"/>
                          <a:pt x="9475" y="78235"/>
                          <a:pt x="66784" y="80443"/>
                        </a:cubicBezTo>
                        <a:cubicBezTo>
                          <a:pt x="84500" y="79339"/>
                          <a:pt x="117930" y="115491"/>
                          <a:pt x="167177" y="108841"/>
                        </a:cubicBezTo>
                        <a:cubicBezTo>
                          <a:pt x="204715" y="107377"/>
                          <a:pt x="197834" y="158292"/>
                          <a:pt x="215088" y="176189"/>
                        </a:cubicBezTo>
                        <a:cubicBezTo>
                          <a:pt x="219556" y="180785"/>
                          <a:pt x="224331" y="145377"/>
                          <a:pt x="231161" y="148536"/>
                        </a:cubicBezTo>
                        <a:cubicBezTo>
                          <a:pt x="231161" y="148536"/>
                          <a:pt x="248492" y="0"/>
                          <a:pt x="115953" y="0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229" name="橢圓 394">
                  <a:extLst>
                    <a:ext uri="{FF2B5EF4-FFF2-40B4-BE49-F238E27FC236}">
                      <a16:creationId xmlns:a16="http://schemas.microsoft.com/office/drawing/2014/main" id="{51BDD7E0-3639-4671-8BA5-75CF580BFFBC}"/>
                    </a:ext>
                  </a:extLst>
                </p:cNvPr>
                <p:cNvSpPr/>
                <p:nvPr/>
              </p:nvSpPr>
              <p:spPr>
                <a:xfrm>
                  <a:off x="3546023" y="4729819"/>
                  <a:ext cx="34834" cy="103469"/>
                </a:xfrm>
                <a:custGeom>
                  <a:avLst/>
                  <a:gdLst>
                    <a:gd name="connsiteX0" fmla="*/ 0 w 45719"/>
                    <a:gd name="connsiteY0" fmla="*/ 51707 h 103414"/>
                    <a:gd name="connsiteX1" fmla="*/ 22860 w 45719"/>
                    <a:gd name="connsiteY1" fmla="*/ 0 h 103414"/>
                    <a:gd name="connsiteX2" fmla="*/ 45720 w 45719"/>
                    <a:gd name="connsiteY2" fmla="*/ 51707 h 103414"/>
                    <a:gd name="connsiteX3" fmla="*/ 22860 w 45719"/>
                    <a:gd name="connsiteY3" fmla="*/ 103414 h 103414"/>
                    <a:gd name="connsiteX4" fmla="*/ 0 w 45719"/>
                    <a:gd name="connsiteY4" fmla="*/ 51707 h 103414"/>
                    <a:gd name="connsiteX0" fmla="*/ 0 w 34834"/>
                    <a:gd name="connsiteY0" fmla="*/ 57174 h 103469"/>
                    <a:gd name="connsiteX1" fmla="*/ 11974 w 34834"/>
                    <a:gd name="connsiteY1" fmla="*/ 24 h 103469"/>
                    <a:gd name="connsiteX2" fmla="*/ 34834 w 34834"/>
                    <a:gd name="connsiteY2" fmla="*/ 51731 h 103469"/>
                    <a:gd name="connsiteX3" fmla="*/ 11974 w 34834"/>
                    <a:gd name="connsiteY3" fmla="*/ 103438 h 103469"/>
                    <a:gd name="connsiteX4" fmla="*/ 0 w 34834"/>
                    <a:gd name="connsiteY4" fmla="*/ 57174 h 10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34" h="103469">
                      <a:moveTo>
                        <a:pt x="0" y="57174"/>
                      </a:moveTo>
                      <a:cubicBezTo>
                        <a:pt x="0" y="28617"/>
                        <a:pt x="6168" y="931"/>
                        <a:pt x="11974" y="24"/>
                      </a:cubicBezTo>
                      <a:cubicBezTo>
                        <a:pt x="17780" y="-883"/>
                        <a:pt x="34834" y="23174"/>
                        <a:pt x="34834" y="51731"/>
                      </a:cubicBezTo>
                      <a:cubicBezTo>
                        <a:pt x="34834" y="80288"/>
                        <a:pt x="17780" y="102531"/>
                        <a:pt x="11974" y="103438"/>
                      </a:cubicBezTo>
                      <a:cubicBezTo>
                        <a:pt x="6168" y="104345"/>
                        <a:pt x="0" y="85731"/>
                        <a:pt x="0" y="5717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0" name="橢圓 394">
                  <a:extLst>
                    <a:ext uri="{FF2B5EF4-FFF2-40B4-BE49-F238E27FC236}">
                      <a16:creationId xmlns:a16="http://schemas.microsoft.com/office/drawing/2014/main" id="{FA9F2222-C0D7-4F03-9A14-9AD444954E06}"/>
                    </a:ext>
                  </a:extLst>
                </p:cNvPr>
                <p:cNvSpPr/>
                <p:nvPr/>
              </p:nvSpPr>
              <p:spPr>
                <a:xfrm flipH="1">
                  <a:off x="3403963" y="4735262"/>
                  <a:ext cx="45719" cy="103469"/>
                </a:xfrm>
                <a:custGeom>
                  <a:avLst/>
                  <a:gdLst>
                    <a:gd name="connsiteX0" fmla="*/ 0 w 45719"/>
                    <a:gd name="connsiteY0" fmla="*/ 51707 h 103414"/>
                    <a:gd name="connsiteX1" fmla="*/ 22860 w 45719"/>
                    <a:gd name="connsiteY1" fmla="*/ 0 h 103414"/>
                    <a:gd name="connsiteX2" fmla="*/ 45720 w 45719"/>
                    <a:gd name="connsiteY2" fmla="*/ 51707 h 103414"/>
                    <a:gd name="connsiteX3" fmla="*/ 22860 w 45719"/>
                    <a:gd name="connsiteY3" fmla="*/ 103414 h 103414"/>
                    <a:gd name="connsiteX4" fmla="*/ 0 w 45719"/>
                    <a:gd name="connsiteY4" fmla="*/ 51707 h 103414"/>
                    <a:gd name="connsiteX0" fmla="*/ 0 w 34834"/>
                    <a:gd name="connsiteY0" fmla="*/ 57174 h 103469"/>
                    <a:gd name="connsiteX1" fmla="*/ 11974 w 34834"/>
                    <a:gd name="connsiteY1" fmla="*/ 24 h 103469"/>
                    <a:gd name="connsiteX2" fmla="*/ 34834 w 34834"/>
                    <a:gd name="connsiteY2" fmla="*/ 51731 h 103469"/>
                    <a:gd name="connsiteX3" fmla="*/ 11974 w 34834"/>
                    <a:gd name="connsiteY3" fmla="*/ 103438 h 103469"/>
                    <a:gd name="connsiteX4" fmla="*/ 0 w 34834"/>
                    <a:gd name="connsiteY4" fmla="*/ 57174 h 10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34" h="103469">
                      <a:moveTo>
                        <a:pt x="0" y="57174"/>
                      </a:moveTo>
                      <a:cubicBezTo>
                        <a:pt x="0" y="28617"/>
                        <a:pt x="6168" y="931"/>
                        <a:pt x="11974" y="24"/>
                      </a:cubicBezTo>
                      <a:cubicBezTo>
                        <a:pt x="17780" y="-883"/>
                        <a:pt x="34834" y="23174"/>
                        <a:pt x="34834" y="51731"/>
                      </a:cubicBezTo>
                      <a:cubicBezTo>
                        <a:pt x="34834" y="80288"/>
                        <a:pt x="17780" y="102531"/>
                        <a:pt x="11974" y="103438"/>
                      </a:cubicBezTo>
                      <a:cubicBezTo>
                        <a:pt x="6168" y="104345"/>
                        <a:pt x="0" y="85731"/>
                        <a:pt x="0" y="5717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227" name="直線接點 588">
                <a:extLst>
                  <a:ext uri="{FF2B5EF4-FFF2-40B4-BE49-F238E27FC236}">
                    <a16:creationId xmlns:a16="http://schemas.microsoft.com/office/drawing/2014/main" id="{7BDDBCA9-ABDB-49D3-BA87-7045E71CE46D}"/>
                  </a:ext>
                </a:extLst>
              </p:cNvPr>
              <p:cNvCxnSpPr/>
              <p:nvPr/>
            </p:nvCxnSpPr>
            <p:spPr>
              <a:xfrm>
                <a:off x="3499967" y="4847701"/>
                <a:ext cx="0" cy="11157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36" name="箭號: 向下 581">
            <a:extLst>
              <a:ext uri="{FF2B5EF4-FFF2-40B4-BE49-F238E27FC236}">
                <a16:creationId xmlns:a16="http://schemas.microsoft.com/office/drawing/2014/main" id="{F899B44C-AC2A-474E-84B1-7F98CE54AA13}"/>
              </a:ext>
            </a:extLst>
          </p:cNvPr>
          <p:cNvSpPr/>
          <p:nvPr/>
        </p:nvSpPr>
        <p:spPr>
          <a:xfrm>
            <a:off x="4728229" y="4270059"/>
            <a:ext cx="45719" cy="173959"/>
          </a:xfrm>
          <a:prstGeom prst="downArrow">
            <a:avLst/>
          </a:prstGeom>
          <a:solidFill>
            <a:srgbClr val="274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74D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7" name="箭號: 向下 582">
            <a:extLst>
              <a:ext uri="{FF2B5EF4-FFF2-40B4-BE49-F238E27FC236}">
                <a16:creationId xmlns:a16="http://schemas.microsoft.com/office/drawing/2014/main" id="{4DB2EEAD-9E84-4E80-8351-8A95F04E3479}"/>
              </a:ext>
            </a:extLst>
          </p:cNvPr>
          <p:cNvSpPr/>
          <p:nvPr/>
        </p:nvSpPr>
        <p:spPr>
          <a:xfrm>
            <a:off x="4398897" y="4270059"/>
            <a:ext cx="45719" cy="173959"/>
          </a:xfrm>
          <a:prstGeom prst="downArrow">
            <a:avLst/>
          </a:prstGeom>
          <a:solidFill>
            <a:srgbClr val="274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74D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8" name="箭號: 向下 583">
            <a:extLst>
              <a:ext uri="{FF2B5EF4-FFF2-40B4-BE49-F238E27FC236}">
                <a16:creationId xmlns:a16="http://schemas.microsoft.com/office/drawing/2014/main" id="{D39AE811-33FF-41B6-9347-99BA21FD059E}"/>
              </a:ext>
            </a:extLst>
          </p:cNvPr>
          <p:cNvSpPr/>
          <p:nvPr/>
        </p:nvSpPr>
        <p:spPr>
          <a:xfrm>
            <a:off x="4024215" y="4270059"/>
            <a:ext cx="45719" cy="173959"/>
          </a:xfrm>
          <a:prstGeom prst="downArrow">
            <a:avLst/>
          </a:prstGeom>
          <a:solidFill>
            <a:srgbClr val="274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274D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39" name="群組 1238">
            <a:extLst>
              <a:ext uri="{FF2B5EF4-FFF2-40B4-BE49-F238E27FC236}">
                <a16:creationId xmlns:a16="http://schemas.microsoft.com/office/drawing/2014/main" id="{F01E72E4-30F1-46F4-8A74-343B8856F5CA}"/>
              </a:ext>
            </a:extLst>
          </p:cNvPr>
          <p:cNvGrpSpPr/>
          <p:nvPr/>
        </p:nvGrpSpPr>
        <p:grpSpPr>
          <a:xfrm>
            <a:off x="3904062" y="4030263"/>
            <a:ext cx="1055521" cy="202301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</p:grpSpPr>
        <p:sp>
          <p:nvSpPr>
            <p:cNvPr id="1240" name="手繪多邊形: 圖案 1239">
              <a:extLst>
                <a:ext uri="{FF2B5EF4-FFF2-40B4-BE49-F238E27FC236}">
                  <a16:creationId xmlns:a16="http://schemas.microsoft.com/office/drawing/2014/main" id="{15712138-E38C-4234-BA26-BA0404F0A542}"/>
                </a:ext>
              </a:extLst>
            </p:cNvPr>
            <p:cNvSpPr/>
            <p:nvPr/>
          </p:nvSpPr>
          <p:spPr>
            <a:xfrm>
              <a:off x="4390689" y="4193221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41" name="手繪多邊形: 圖案 1240">
              <a:extLst>
                <a:ext uri="{FF2B5EF4-FFF2-40B4-BE49-F238E27FC236}">
                  <a16:creationId xmlns:a16="http://schemas.microsoft.com/office/drawing/2014/main" id="{135F08B8-AFA2-466D-9179-7919591A8E9B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42" name="手繪多邊形: 圖案 1241">
              <a:extLst>
                <a:ext uri="{FF2B5EF4-FFF2-40B4-BE49-F238E27FC236}">
                  <a16:creationId xmlns:a16="http://schemas.microsoft.com/office/drawing/2014/main" id="{B3816A61-D334-4D3D-B59D-C4763A29BD5B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43" name="手繪多邊形: 圖案 1242">
              <a:extLst>
                <a:ext uri="{FF2B5EF4-FFF2-40B4-BE49-F238E27FC236}">
                  <a16:creationId xmlns:a16="http://schemas.microsoft.com/office/drawing/2014/main" id="{09D856FD-A563-4A10-9A37-6D2BF2DC90C0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44" name="手繪多邊形: 圖案 1243">
              <a:extLst>
                <a:ext uri="{FF2B5EF4-FFF2-40B4-BE49-F238E27FC236}">
                  <a16:creationId xmlns:a16="http://schemas.microsoft.com/office/drawing/2014/main" id="{7CED17CF-0EB8-40D7-A9E5-A906BFBDE6E1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45" name="手繪多邊形: 圖案 1244">
              <a:extLst>
                <a:ext uri="{FF2B5EF4-FFF2-40B4-BE49-F238E27FC236}">
                  <a16:creationId xmlns:a16="http://schemas.microsoft.com/office/drawing/2014/main" id="{483C3C48-A247-44CB-8D2B-3B45FBB69470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46" name="手繪多邊形: 圖案 1245">
              <a:extLst>
                <a:ext uri="{FF2B5EF4-FFF2-40B4-BE49-F238E27FC236}">
                  <a16:creationId xmlns:a16="http://schemas.microsoft.com/office/drawing/2014/main" id="{4F46E274-F292-4C2C-A67C-64960C564C95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47" name="手繪多邊形: 圖案 1246">
              <a:extLst>
                <a:ext uri="{FF2B5EF4-FFF2-40B4-BE49-F238E27FC236}">
                  <a16:creationId xmlns:a16="http://schemas.microsoft.com/office/drawing/2014/main" id="{5B871C67-1ABF-4F0D-AE75-57DED99C058D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48" name="手繪多邊形: 圖案 1247">
              <a:extLst>
                <a:ext uri="{FF2B5EF4-FFF2-40B4-BE49-F238E27FC236}">
                  <a16:creationId xmlns:a16="http://schemas.microsoft.com/office/drawing/2014/main" id="{84B12A39-CDD0-4DD3-982B-EF16C42E519F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49" name="手繪多邊形: 圖案 1248">
              <a:extLst>
                <a:ext uri="{FF2B5EF4-FFF2-40B4-BE49-F238E27FC236}">
                  <a16:creationId xmlns:a16="http://schemas.microsoft.com/office/drawing/2014/main" id="{D9070E4B-C3DB-4B7E-9076-D67509B5FC27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50" name="手繪多邊形: 圖案 1249">
              <a:extLst>
                <a:ext uri="{FF2B5EF4-FFF2-40B4-BE49-F238E27FC236}">
                  <a16:creationId xmlns:a16="http://schemas.microsoft.com/office/drawing/2014/main" id="{47E8A555-3CF4-4DA6-B6EA-4ABC68BE2C17}"/>
                </a:ext>
              </a:extLst>
            </p:cNvPr>
            <p:cNvSpPr/>
            <p:nvPr/>
          </p:nvSpPr>
          <p:spPr>
            <a:xfrm>
              <a:off x="4978049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51" name="手繪多邊形: 圖案 1250">
              <a:extLst>
                <a:ext uri="{FF2B5EF4-FFF2-40B4-BE49-F238E27FC236}">
                  <a16:creationId xmlns:a16="http://schemas.microsoft.com/office/drawing/2014/main" id="{54198521-1DB4-4193-89C2-98026B581F35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52" name="手繪多邊形: 圖案 1251">
              <a:extLst>
                <a:ext uri="{FF2B5EF4-FFF2-40B4-BE49-F238E27FC236}">
                  <a16:creationId xmlns:a16="http://schemas.microsoft.com/office/drawing/2014/main" id="{A450D7FA-99C6-49AE-BBB2-58B8F7F7460C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53" name="手繪多邊形: 圖案 1252">
              <a:extLst>
                <a:ext uri="{FF2B5EF4-FFF2-40B4-BE49-F238E27FC236}">
                  <a16:creationId xmlns:a16="http://schemas.microsoft.com/office/drawing/2014/main" id="{C610A328-1839-4A68-B213-4CC81AA5C091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54" name="手繪多邊形: 圖案 1253">
              <a:extLst>
                <a:ext uri="{FF2B5EF4-FFF2-40B4-BE49-F238E27FC236}">
                  <a16:creationId xmlns:a16="http://schemas.microsoft.com/office/drawing/2014/main" id="{E010BC40-1445-4F74-BE8C-E912F354631C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55" name="手繪多邊形: 圖案 1254">
              <a:extLst>
                <a:ext uri="{FF2B5EF4-FFF2-40B4-BE49-F238E27FC236}">
                  <a16:creationId xmlns:a16="http://schemas.microsoft.com/office/drawing/2014/main" id="{4FB687E9-CCC2-4702-A9C2-E5815192CFA8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56" name="手繪多邊形: 圖案 1255">
              <a:extLst>
                <a:ext uri="{FF2B5EF4-FFF2-40B4-BE49-F238E27FC236}">
                  <a16:creationId xmlns:a16="http://schemas.microsoft.com/office/drawing/2014/main" id="{70473D5E-2EB2-40A9-AFBD-5A8ABB81AF3A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57" name="手繪多邊形: 圖案 1256">
              <a:extLst>
                <a:ext uri="{FF2B5EF4-FFF2-40B4-BE49-F238E27FC236}">
                  <a16:creationId xmlns:a16="http://schemas.microsoft.com/office/drawing/2014/main" id="{25B922F6-A666-4D6B-8F29-18EFC80E7E1B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58" name="手繪多邊形: 圖案 1257">
              <a:extLst>
                <a:ext uri="{FF2B5EF4-FFF2-40B4-BE49-F238E27FC236}">
                  <a16:creationId xmlns:a16="http://schemas.microsoft.com/office/drawing/2014/main" id="{78C98CDE-8241-411C-8E9C-4B47B51916D9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59" name="手繪多邊形: 圖案 1258">
              <a:extLst>
                <a:ext uri="{FF2B5EF4-FFF2-40B4-BE49-F238E27FC236}">
                  <a16:creationId xmlns:a16="http://schemas.microsoft.com/office/drawing/2014/main" id="{7522557A-D1AC-4236-8F9C-BEBDC4BCB2B5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60" name="手繪多邊形: 圖案 1259">
              <a:extLst>
                <a:ext uri="{FF2B5EF4-FFF2-40B4-BE49-F238E27FC236}">
                  <a16:creationId xmlns:a16="http://schemas.microsoft.com/office/drawing/2014/main" id="{EE0E2358-5078-48A3-8629-27DC96E4C6D3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61" name="手繪多邊形: 圖案 1260">
              <a:extLst>
                <a:ext uri="{FF2B5EF4-FFF2-40B4-BE49-F238E27FC236}">
                  <a16:creationId xmlns:a16="http://schemas.microsoft.com/office/drawing/2014/main" id="{FC90AD7A-DFEA-44F1-8EDC-0EBFBD72A5FE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62" name="手繪多邊形: 圖案 1261">
              <a:extLst>
                <a:ext uri="{FF2B5EF4-FFF2-40B4-BE49-F238E27FC236}">
                  <a16:creationId xmlns:a16="http://schemas.microsoft.com/office/drawing/2014/main" id="{D4BE2BB8-CB2A-4796-8FF8-2A7E1C9E6EF9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63" name="手繪多邊形: 圖案 1262">
              <a:extLst>
                <a:ext uri="{FF2B5EF4-FFF2-40B4-BE49-F238E27FC236}">
                  <a16:creationId xmlns:a16="http://schemas.microsoft.com/office/drawing/2014/main" id="{6CD5EE5B-87FC-46FA-BE48-7624046D19F7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64" name="手繪多邊形: 圖案 1263">
              <a:extLst>
                <a:ext uri="{FF2B5EF4-FFF2-40B4-BE49-F238E27FC236}">
                  <a16:creationId xmlns:a16="http://schemas.microsoft.com/office/drawing/2014/main" id="{911E13AE-4806-4062-8FCD-2EA78C639474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65" name="手繪多邊形: 圖案 1264">
              <a:extLst>
                <a:ext uri="{FF2B5EF4-FFF2-40B4-BE49-F238E27FC236}">
                  <a16:creationId xmlns:a16="http://schemas.microsoft.com/office/drawing/2014/main" id="{766BCB9E-5A8F-470E-B5EE-D9BD857A2212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66" name="手繪多邊形: 圖案 1265">
              <a:extLst>
                <a:ext uri="{FF2B5EF4-FFF2-40B4-BE49-F238E27FC236}">
                  <a16:creationId xmlns:a16="http://schemas.microsoft.com/office/drawing/2014/main" id="{5DE35288-414A-4D8D-A8B3-743D67B22EB8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67" name="手繪多邊形: 圖案 1266">
              <a:extLst>
                <a:ext uri="{FF2B5EF4-FFF2-40B4-BE49-F238E27FC236}">
                  <a16:creationId xmlns:a16="http://schemas.microsoft.com/office/drawing/2014/main" id="{ECA9EC77-7879-40D4-9B05-1A2E99D10BB4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68" name="手繪多邊形: 圖案 1267">
              <a:extLst>
                <a:ext uri="{FF2B5EF4-FFF2-40B4-BE49-F238E27FC236}">
                  <a16:creationId xmlns:a16="http://schemas.microsoft.com/office/drawing/2014/main" id="{ACB247CB-7E83-4072-9499-3E8A5754438F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69" name="手繪多邊形: 圖案 1268">
              <a:extLst>
                <a:ext uri="{FF2B5EF4-FFF2-40B4-BE49-F238E27FC236}">
                  <a16:creationId xmlns:a16="http://schemas.microsoft.com/office/drawing/2014/main" id="{C819C353-C20B-4190-B2D3-8BF231A77D59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70" name="手繪多邊形: 圖案 1269">
              <a:extLst>
                <a:ext uri="{FF2B5EF4-FFF2-40B4-BE49-F238E27FC236}">
                  <a16:creationId xmlns:a16="http://schemas.microsoft.com/office/drawing/2014/main" id="{3383F631-09D9-45B8-914B-4D86A67CC7E4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71" name="手繪多邊形: 圖案 1270">
              <a:extLst>
                <a:ext uri="{FF2B5EF4-FFF2-40B4-BE49-F238E27FC236}">
                  <a16:creationId xmlns:a16="http://schemas.microsoft.com/office/drawing/2014/main" id="{6321CCFD-2D83-4F44-970A-DF856428DC03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72" name="手繪多邊形: 圖案 1271">
              <a:extLst>
                <a:ext uri="{FF2B5EF4-FFF2-40B4-BE49-F238E27FC236}">
                  <a16:creationId xmlns:a16="http://schemas.microsoft.com/office/drawing/2014/main" id="{97DEA51E-9280-4F88-A02B-5EA08A6D05E3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73" name="手繪多邊形: 圖案 1272">
              <a:extLst>
                <a:ext uri="{FF2B5EF4-FFF2-40B4-BE49-F238E27FC236}">
                  <a16:creationId xmlns:a16="http://schemas.microsoft.com/office/drawing/2014/main" id="{401C1465-1421-460D-8729-91FE62C09C08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74" name="手繪多邊形: 圖案 1273">
              <a:extLst>
                <a:ext uri="{FF2B5EF4-FFF2-40B4-BE49-F238E27FC236}">
                  <a16:creationId xmlns:a16="http://schemas.microsoft.com/office/drawing/2014/main" id="{3FC3812E-000D-40C5-8197-741B74C81985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75" name="手繪多邊形: 圖案 1274">
              <a:extLst>
                <a:ext uri="{FF2B5EF4-FFF2-40B4-BE49-F238E27FC236}">
                  <a16:creationId xmlns:a16="http://schemas.microsoft.com/office/drawing/2014/main" id="{A6E9C23E-8E13-474E-878F-E51380CEBC3B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76" name="手繪多邊形: 圖案 1275">
              <a:extLst>
                <a:ext uri="{FF2B5EF4-FFF2-40B4-BE49-F238E27FC236}">
                  <a16:creationId xmlns:a16="http://schemas.microsoft.com/office/drawing/2014/main" id="{FD22A494-6CE5-464C-A81B-0710F4A0AC70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77" name="手繪多邊形: 圖案 1276">
              <a:extLst>
                <a:ext uri="{FF2B5EF4-FFF2-40B4-BE49-F238E27FC236}">
                  <a16:creationId xmlns:a16="http://schemas.microsoft.com/office/drawing/2014/main" id="{9826863D-CB02-4AE9-B626-1BD397BA96E3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78" name="手繪多邊形: 圖案 1277">
              <a:extLst>
                <a:ext uri="{FF2B5EF4-FFF2-40B4-BE49-F238E27FC236}">
                  <a16:creationId xmlns:a16="http://schemas.microsoft.com/office/drawing/2014/main" id="{9A3484D3-C4AC-442B-9425-21915F162FB4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79" name="手繪多邊形: 圖案 1278">
              <a:extLst>
                <a:ext uri="{FF2B5EF4-FFF2-40B4-BE49-F238E27FC236}">
                  <a16:creationId xmlns:a16="http://schemas.microsoft.com/office/drawing/2014/main" id="{A573BA52-773D-4157-8838-094AD651EC7E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280" name="手繪多邊形: 圖案 1279">
              <a:extLst>
                <a:ext uri="{FF2B5EF4-FFF2-40B4-BE49-F238E27FC236}">
                  <a16:creationId xmlns:a16="http://schemas.microsoft.com/office/drawing/2014/main" id="{B899FA60-5407-4443-BC8B-C0682A71F916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1283" name="群組 903">
            <a:extLst>
              <a:ext uri="{FF2B5EF4-FFF2-40B4-BE49-F238E27FC236}">
                <a16:creationId xmlns:a16="http://schemas.microsoft.com/office/drawing/2014/main" id="{E4F147BB-31ED-4B23-9A30-60C03495996C}"/>
              </a:ext>
            </a:extLst>
          </p:cNvPr>
          <p:cNvGrpSpPr/>
          <p:nvPr/>
        </p:nvGrpSpPr>
        <p:grpSpPr>
          <a:xfrm>
            <a:off x="6029124" y="4005660"/>
            <a:ext cx="316984" cy="249331"/>
            <a:chOff x="2576400" y="4606766"/>
            <a:chExt cx="455696" cy="358439"/>
          </a:xfrm>
          <a:solidFill>
            <a:srgbClr val="274DA5"/>
          </a:solidFill>
        </p:grpSpPr>
        <p:grpSp>
          <p:nvGrpSpPr>
            <p:cNvPr id="1284" name="群組 904">
              <a:extLst>
                <a:ext uri="{FF2B5EF4-FFF2-40B4-BE49-F238E27FC236}">
                  <a16:creationId xmlns:a16="http://schemas.microsoft.com/office/drawing/2014/main" id="{CFC2C0CF-45EE-4374-B30C-044087F3C10D}"/>
                </a:ext>
              </a:extLst>
            </p:cNvPr>
            <p:cNvGrpSpPr/>
            <p:nvPr/>
          </p:nvGrpSpPr>
          <p:grpSpPr>
            <a:xfrm>
              <a:off x="2576400" y="4695452"/>
              <a:ext cx="283914" cy="261772"/>
              <a:chOff x="722665" y="4079208"/>
              <a:chExt cx="439105" cy="404845"/>
            </a:xfrm>
            <a:grpFill/>
          </p:grpSpPr>
          <p:sp>
            <p:nvSpPr>
              <p:cNvPr id="1291" name="手繪多邊形: 圖案 1175">
                <a:extLst>
                  <a:ext uri="{FF2B5EF4-FFF2-40B4-BE49-F238E27FC236}">
                    <a16:creationId xmlns:a16="http://schemas.microsoft.com/office/drawing/2014/main" id="{275944A6-9349-44B8-9858-CB0FF6C9CC55}"/>
                  </a:ext>
                </a:extLst>
              </p:cNvPr>
              <p:cNvSpPr/>
              <p:nvPr/>
            </p:nvSpPr>
            <p:spPr>
              <a:xfrm>
                <a:off x="862841" y="4416884"/>
                <a:ext cx="159236" cy="19301"/>
              </a:xfrm>
              <a:custGeom>
                <a:avLst/>
                <a:gdLst>
                  <a:gd name="connsiteX0" fmla="*/ 3619 w 159235"/>
                  <a:gd name="connsiteY0" fmla="*/ 3619 h 19301"/>
                  <a:gd name="connsiteX1" fmla="*/ 157354 w 159235"/>
                  <a:gd name="connsiteY1" fmla="*/ 3619 h 19301"/>
                  <a:gd name="connsiteX2" fmla="*/ 157354 w 159235"/>
                  <a:gd name="connsiteY2" fmla="*/ 19977 h 19301"/>
                  <a:gd name="connsiteX3" fmla="*/ 3619 w 159235"/>
                  <a:gd name="connsiteY3" fmla="*/ 19977 h 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19301">
                    <a:moveTo>
                      <a:pt x="3619" y="3619"/>
                    </a:moveTo>
                    <a:lnTo>
                      <a:pt x="157354" y="3619"/>
                    </a:lnTo>
                    <a:lnTo>
                      <a:pt x="157354" y="19977"/>
                    </a:lnTo>
                    <a:lnTo>
                      <a:pt x="3619" y="199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2" name="手繪多邊形: 圖案 1177">
                <a:extLst>
                  <a:ext uri="{FF2B5EF4-FFF2-40B4-BE49-F238E27FC236}">
                    <a16:creationId xmlns:a16="http://schemas.microsoft.com/office/drawing/2014/main" id="{95DAAB7D-AB64-40B3-B7BC-BF0BB7AEF109}"/>
                  </a:ext>
                </a:extLst>
              </p:cNvPr>
              <p:cNvSpPr/>
              <p:nvPr/>
            </p:nvSpPr>
            <p:spPr>
              <a:xfrm>
                <a:off x="722665" y="4079208"/>
                <a:ext cx="439105" cy="337773"/>
              </a:xfrm>
              <a:custGeom>
                <a:avLst/>
                <a:gdLst>
                  <a:gd name="connsiteX0" fmla="*/ 437609 w 439105"/>
                  <a:gd name="connsiteY0" fmla="*/ 283826 h 337773"/>
                  <a:gd name="connsiteX1" fmla="*/ 437609 w 439105"/>
                  <a:gd name="connsiteY1" fmla="*/ 54623 h 337773"/>
                  <a:gd name="connsiteX2" fmla="*/ 386605 w 439105"/>
                  <a:gd name="connsiteY2" fmla="*/ 3619 h 337773"/>
                  <a:gd name="connsiteX3" fmla="*/ 54719 w 439105"/>
                  <a:gd name="connsiteY3" fmla="*/ 3619 h 337773"/>
                  <a:gd name="connsiteX4" fmla="*/ 49074 w 439105"/>
                  <a:gd name="connsiteY4" fmla="*/ 3957 h 337773"/>
                  <a:gd name="connsiteX5" fmla="*/ 47240 w 439105"/>
                  <a:gd name="connsiteY5" fmla="*/ 4246 h 337773"/>
                  <a:gd name="connsiteX6" fmla="*/ 43573 w 439105"/>
                  <a:gd name="connsiteY6" fmla="*/ 4874 h 337773"/>
                  <a:gd name="connsiteX7" fmla="*/ 41546 w 439105"/>
                  <a:gd name="connsiteY7" fmla="*/ 5404 h 337773"/>
                  <a:gd name="connsiteX8" fmla="*/ 38265 w 439105"/>
                  <a:gd name="connsiteY8" fmla="*/ 6418 h 337773"/>
                  <a:gd name="connsiteX9" fmla="*/ 36238 w 439105"/>
                  <a:gd name="connsiteY9" fmla="*/ 7142 h 337773"/>
                  <a:gd name="connsiteX10" fmla="*/ 33102 w 439105"/>
                  <a:gd name="connsiteY10" fmla="*/ 8493 h 337773"/>
                  <a:gd name="connsiteX11" fmla="*/ 31944 w 439105"/>
                  <a:gd name="connsiteY11" fmla="*/ 8975 h 337773"/>
                  <a:gd name="connsiteX12" fmla="*/ 31944 w 439105"/>
                  <a:gd name="connsiteY12" fmla="*/ 8975 h 337773"/>
                  <a:gd name="connsiteX13" fmla="*/ 3619 w 439105"/>
                  <a:gd name="connsiteY13" fmla="*/ 54574 h 337773"/>
                  <a:gd name="connsiteX14" fmla="*/ 3619 w 439105"/>
                  <a:gd name="connsiteY14" fmla="*/ 283826 h 337773"/>
                  <a:gd name="connsiteX15" fmla="*/ 54623 w 439105"/>
                  <a:gd name="connsiteY15" fmla="*/ 334830 h 337773"/>
                  <a:gd name="connsiteX16" fmla="*/ 386509 w 439105"/>
                  <a:gd name="connsiteY16" fmla="*/ 334830 h 337773"/>
                  <a:gd name="connsiteX17" fmla="*/ 437609 w 439105"/>
                  <a:gd name="connsiteY17" fmla="*/ 283826 h 337773"/>
                  <a:gd name="connsiteX18" fmla="*/ 34115 w 439105"/>
                  <a:gd name="connsiteY18" fmla="*/ 283826 h 337773"/>
                  <a:gd name="connsiteX19" fmla="*/ 34115 w 439105"/>
                  <a:gd name="connsiteY19" fmla="*/ 54623 h 337773"/>
                  <a:gd name="connsiteX20" fmla="*/ 54719 w 439105"/>
                  <a:gd name="connsiteY20" fmla="*/ 34019 h 337773"/>
                  <a:gd name="connsiteX21" fmla="*/ 386605 w 439105"/>
                  <a:gd name="connsiteY21" fmla="*/ 34019 h 337773"/>
                  <a:gd name="connsiteX22" fmla="*/ 407210 w 439105"/>
                  <a:gd name="connsiteY22" fmla="*/ 54623 h 337773"/>
                  <a:gd name="connsiteX23" fmla="*/ 407210 w 439105"/>
                  <a:gd name="connsiteY23" fmla="*/ 283826 h 337773"/>
                  <a:gd name="connsiteX24" fmla="*/ 386605 w 439105"/>
                  <a:gd name="connsiteY24" fmla="*/ 304430 h 337773"/>
                  <a:gd name="connsiteX25" fmla="*/ 54719 w 439105"/>
                  <a:gd name="connsiteY25" fmla="*/ 304430 h 337773"/>
                  <a:gd name="connsiteX26" fmla="*/ 34115 w 439105"/>
                  <a:gd name="connsiteY26" fmla="*/ 283826 h 33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9105" h="337773">
                    <a:moveTo>
                      <a:pt x="437609" y="283826"/>
                    </a:moveTo>
                    <a:lnTo>
                      <a:pt x="437609" y="54623"/>
                    </a:lnTo>
                    <a:cubicBezTo>
                      <a:pt x="437580" y="26467"/>
                      <a:pt x="414761" y="3648"/>
                      <a:pt x="386605" y="3619"/>
                    </a:cubicBezTo>
                    <a:lnTo>
                      <a:pt x="54719" y="3619"/>
                    </a:lnTo>
                    <a:cubicBezTo>
                      <a:pt x="52832" y="3634"/>
                      <a:pt x="50951" y="3744"/>
                      <a:pt x="49074" y="3957"/>
                    </a:cubicBezTo>
                    <a:cubicBezTo>
                      <a:pt x="48446" y="3957"/>
                      <a:pt x="47867" y="3957"/>
                      <a:pt x="47240" y="4246"/>
                    </a:cubicBezTo>
                    <a:cubicBezTo>
                      <a:pt x="46613" y="4536"/>
                      <a:pt x="44779" y="4632"/>
                      <a:pt x="43573" y="4874"/>
                    </a:cubicBezTo>
                    <a:lnTo>
                      <a:pt x="41546" y="5404"/>
                    </a:lnTo>
                    <a:cubicBezTo>
                      <a:pt x="40436" y="5694"/>
                      <a:pt x="39326" y="6032"/>
                      <a:pt x="38265" y="6418"/>
                    </a:cubicBezTo>
                    <a:cubicBezTo>
                      <a:pt x="37575" y="6616"/>
                      <a:pt x="36899" y="6857"/>
                      <a:pt x="36238" y="7142"/>
                    </a:cubicBezTo>
                    <a:cubicBezTo>
                      <a:pt x="35177" y="7528"/>
                      <a:pt x="34115" y="8010"/>
                      <a:pt x="33102" y="8493"/>
                    </a:cubicBezTo>
                    <a:lnTo>
                      <a:pt x="31944" y="8975"/>
                    </a:lnTo>
                    <a:lnTo>
                      <a:pt x="31944" y="8975"/>
                    </a:lnTo>
                    <a:cubicBezTo>
                      <a:pt x="14621" y="17574"/>
                      <a:pt x="3653" y="35235"/>
                      <a:pt x="3619" y="54574"/>
                    </a:cubicBezTo>
                    <a:lnTo>
                      <a:pt x="3619" y="283826"/>
                    </a:lnTo>
                    <a:cubicBezTo>
                      <a:pt x="3648" y="311982"/>
                      <a:pt x="26467" y="334806"/>
                      <a:pt x="54623" y="334830"/>
                    </a:cubicBezTo>
                    <a:lnTo>
                      <a:pt x="386509" y="334830"/>
                    </a:lnTo>
                    <a:cubicBezTo>
                      <a:pt x="414703" y="334859"/>
                      <a:pt x="437580" y="312020"/>
                      <a:pt x="437609" y="283826"/>
                    </a:cubicBezTo>
                    <a:close/>
                    <a:moveTo>
                      <a:pt x="34115" y="283826"/>
                    </a:moveTo>
                    <a:lnTo>
                      <a:pt x="34115" y="54623"/>
                    </a:lnTo>
                    <a:cubicBezTo>
                      <a:pt x="34139" y="43254"/>
                      <a:pt x="43351" y="34048"/>
                      <a:pt x="54719" y="34019"/>
                    </a:cubicBezTo>
                    <a:lnTo>
                      <a:pt x="386605" y="34019"/>
                    </a:lnTo>
                    <a:cubicBezTo>
                      <a:pt x="397974" y="34048"/>
                      <a:pt x="407181" y="43254"/>
                      <a:pt x="407210" y="54623"/>
                    </a:cubicBezTo>
                    <a:lnTo>
                      <a:pt x="407210" y="283826"/>
                    </a:lnTo>
                    <a:cubicBezTo>
                      <a:pt x="407185" y="295195"/>
                      <a:pt x="397974" y="304406"/>
                      <a:pt x="386605" y="304430"/>
                    </a:cubicBezTo>
                    <a:lnTo>
                      <a:pt x="54719" y="304430"/>
                    </a:lnTo>
                    <a:cubicBezTo>
                      <a:pt x="43351" y="304406"/>
                      <a:pt x="34144" y="295195"/>
                      <a:pt x="34115" y="2838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3" name="手繪多邊形: 圖案 1178">
                <a:extLst>
                  <a:ext uri="{FF2B5EF4-FFF2-40B4-BE49-F238E27FC236}">
                    <a16:creationId xmlns:a16="http://schemas.microsoft.com/office/drawing/2014/main" id="{9EDC66D8-71B5-44A2-A4DC-70683CB85E0C}"/>
                  </a:ext>
                </a:extLst>
              </p:cNvPr>
              <p:cNvSpPr/>
              <p:nvPr/>
            </p:nvSpPr>
            <p:spPr>
              <a:xfrm>
                <a:off x="817917" y="4440625"/>
                <a:ext cx="246092" cy="43428"/>
              </a:xfrm>
              <a:custGeom>
                <a:avLst/>
                <a:gdLst>
                  <a:gd name="connsiteX0" fmla="*/ 219456 w 246091"/>
                  <a:gd name="connsiteY0" fmla="*/ 3619 h 43427"/>
                  <a:gd name="connsiteX1" fmla="*/ 31268 w 246091"/>
                  <a:gd name="connsiteY1" fmla="*/ 3619 h 43427"/>
                  <a:gd name="connsiteX2" fmla="*/ 3619 w 246091"/>
                  <a:gd name="connsiteY2" fmla="*/ 31268 h 43427"/>
                  <a:gd name="connsiteX3" fmla="*/ 3619 w 246091"/>
                  <a:gd name="connsiteY3" fmla="*/ 41305 h 43427"/>
                  <a:gd name="connsiteX4" fmla="*/ 247009 w 246091"/>
                  <a:gd name="connsiteY4" fmla="*/ 41305 h 43427"/>
                  <a:gd name="connsiteX5" fmla="*/ 247009 w 246091"/>
                  <a:gd name="connsiteY5" fmla="*/ 31268 h 43427"/>
                  <a:gd name="connsiteX6" fmla="*/ 219456 w 246091"/>
                  <a:gd name="connsiteY6" fmla="*/ 3619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91" h="43427">
                    <a:moveTo>
                      <a:pt x="219456" y="3619"/>
                    </a:moveTo>
                    <a:lnTo>
                      <a:pt x="31268" y="3619"/>
                    </a:lnTo>
                    <a:cubicBezTo>
                      <a:pt x="15996" y="3619"/>
                      <a:pt x="3619" y="15996"/>
                      <a:pt x="3619" y="31268"/>
                    </a:cubicBezTo>
                    <a:lnTo>
                      <a:pt x="3619" y="41305"/>
                    </a:lnTo>
                    <a:lnTo>
                      <a:pt x="247009" y="41305"/>
                    </a:lnTo>
                    <a:lnTo>
                      <a:pt x="247009" y="31268"/>
                    </a:lnTo>
                    <a:cubicBezTo>
                      <a:pt x="247009" y="16035"/>
                      <a:pt x="234690" y="3672"/>
                      <a:pt x="219456" y="36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85" name="群組 905">
              <a:extLst>
                <a:ext uri="{FF2B5EF4-FFF2-40B4-BE49-F238E27FC236}">
                  <a16:creationId xmlns:a16="http://schemas.microsoft.com/office/drawing/2014/main" id="{69831753-94E7-4972-9317-985ED772D20B}"/>
                </a:ext>
              </a:extLst>
            </p:cNvPr>
            <p:cNvGrpSpPr/>
            <p:nvPr/>
          </p:nvGrpSpPr>
          <p:grpSpPr>
            <a:xfrm>
              <a:off x="2781420" y="4606766"/>
              <a:ext cx="250676" cy="358439"/>
              <a:chOff x="1713187" y="4497009"/>
              <a:chExt cx="356195" cy="509318"/>
            </a:xfrm>
            <a:grpFill/>
          </p:grpSpPr>
          <p:sp>
            <p:nvSpPr>
              <p:cNvPr id="1286" name="手繪多邊形: 圖案 906">
                <a:extLst>
                  <a:ext uri="{FF2B5EF4-FFF2-40B4-BE49-F238E27FC236}">
                    <a16:creationId xmlns:a16="http://schemas.microsoft.com/office/drawing/2014/main" id="{8436458F-78B7-4A63-BBC2-33C103B41672}"/>
                  </a:ext>
                </a:extLst>
              </p:cNvPr>
              <p:cNvSpPr/>
              <p:nvPr/>
            </p:nvSpPr>
            <p:spPr>
              <a:xfrm>
                <a:off x="1713187" y="4687941"/>
                <a:ext cx="356195" cy="318386"/>
              </a:xfrm>
              <a:custGeom>
                <a:avLst/>
                <a:gdLst>
                  <a:gd name="connsiteX0" fmla="*/ 395950 w 459600"/>
                  <a:gd name="connsiteY0" fmla="*/ 168563 h 410815"/>
                  <a:gd name="connsiteX1" fmla="*/ 304697 w 459600"/>
                  <a:gd name="connsiteY1" fmla="*/ 144299 h 410815"/>
                  <a:gd name="connsiteX2" fmla="*/ 292758 w 459600"/>
                  <a:gd name="connsiteY2" fmla="*/ 120985 h 410815"/>
                  <a:gd name="connsiteX3" fmla="*/ 292604 w 459600"/>
                  <a:gd name="connsiteY3" fmla="*/ 120343 h 410815"/>
                  <a:gd name="connsiteX4" fmla="*/ 291474 w 459600"/>
                  <a:gd name="connsiteY4" fmla="*/ 115208 h 410815"/>
                  <a:gd name="connsiteX5" fmla="*/ 291474 w 459600"/>
                  <a:gd name="connsiteY5" fmla="*/ 114926 h 410815"/>
                  <a:gd name="connsiteX6" fmla="*/ 290858 w 459600"/>
                  <a:gd name="connsiteY6" fmla="*/ 110304 h 410815"/>
                  <a:gd name="connsiteX7" fmla="*/ 290858 w 459600"/>
                  <a:gd name="connsiteY7" fmla="*/ 109072 h 410815"/>
                  <a:gd name="connsiteX8" fmla="*/ 290627 w 459600"/>
                  <a:gd name="connsiteY8" fmla="*/ 103936 h 410815"/>
                  <a:gd name="connsiteX9" fmla="*/ 290627 w 459600"/>
                  <a:gd name="connsiteY9" fmla="*/ 64395 h 410815"/>
                  <a:gd name="connsiteX10" fmla="*/ 230237 w 459600"/>
                  <a:gd name="connsiteY10" fmla="*/ 0 h 410815"/>
                  <a:gd name="connsiteX11" fmla="*/ 169872 w 459600"/>
                  <a:gd name="connsiteY11" fmla="*/ 64395 h 410815"/>
                  <a:gd name="connsiteX12" fmla="*/ 169872 w 459600"/>
                  <a:gd name="connsiteY12" fmla="*/ 104167 h 410815"/>
                  <a:gd name="connsiteX13" fmla="*/ 155674 w 459600"/>
                  <a:gd name="connsiteY13" fmla="*/ 144299 h 410815"/>
                  <a:gd name="connsiteX14" fmla="*/ 64395 w 459600"/>
                  <a:gd name="connsiteY14" fmla="*/ 168563 h 410815"/>
                  <a:gd name="connsiteX15" fmla="*/ 0 w 459600"/>
                  <a:gd name="connsiteY15" fmla="*/ 232984 h 410815"/>
                  <a:gd name="connsiteX16" fmla="*/ 0 w 459600"/>
                  <a:gd name="connsiteY16" fmla="*/ 355356 h 410815"/>
                  <a:gd name="connsiteX17" fmla="*/ 33379 w 459600"/>
                  <a:gd name="connsiteY17" fmla="*/ 411843 h 410815"/>
                  <a:gd name="connsiteX18" fmla="*/ 427017 w 459600"/>
                  <a:gd name="connsiteY18" fmla="*/ 411843 h 410815"/>
                  <a:gd name="connsiteX19" fmla="*/ 460396 w 459600"/>
                  <a:gd name="connsiteY19" fmla="*/ 355356 h 410815"/>
                  <a:gd name="connsiteX20" fmla="*/ 460396 w 459600"/>
                  <a:gd name="connsiteY20" fmla="*/ 232984 h 410815"/>
                  <a:gd name="connsiteX21" fmla="*/ 395950 w 459600"/>
                  <a:gd name="connsiteY21" fmla="*/ 168563 h 41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9600" h="410815">
                    <a:moveTo>
                      <a:pt x="395950" y="168563"/>
                    </a:moveTo>
                    <a:cubicBezTo>
                      <a:pt x="395950" y="168563"/>
                      <a:pt x="316508" y="159063"/>
                      <a:pt x="304697" y="144299"/>
                    </a:cubicBezTo>
                    <a:cubicBezTo>
                      <a:pt x="299156" y="137431"/>
                      <a:pt x="295092" y="129494"/>
                      <a:pt x="292758" y="120985"/>
                    </a:cubicBezTo>
                    <a:lnTo>
                      <a:pt x="292604" y="120343"/>
                    </a:lnTo>
                    <a:cubicBezTo>
                      <a:pt x="292167" y="118700"/>
                      <a:pt x="291782" y="117031"/>
                      <a:pt x="291474" y="115208"/>
                    </a:cubicBezTo>
                    <a:cubicBezTo>
                      <a:pt x="291474" y="115208"/>
                      <a:pt x="291474" y="115028"/>
                      <a:pt x="291474" y="114926"/>
                    </a:cubicBezTo>
                    <a:cubicBezTo>
                      <a:pt x="291191" y="113411"/>
                      <a:pt x="291012" y="111870"/>
                      <a:pt x="290858" y="110304"/>
                    </a:cubicBezTo>
                    <a:cubicBezTo>
                      <a:pt x="290858" y="109893"/>
                      <a:pt x="290858" y="109482"/>
                      <a:pt x="290858" y="109072"/>
                    </a:cubicBezTo>
                    <a:cubicBezTo>
                      <a:pt x="290704" y="107403"/>
                      <a:pt x="290627" y="105734"/>
                      <a:pt x="290627" y="103936"/>
                    </a:cubicBezTo>
                    <a:lnTo>
                      <a:pt x="290627" y="64395"/>
                    </a:lnTo>
                    <a:cubicBezTo>
                      <a:pt x="290627" y="28988"/>
                      <a:pt x="263461" y="0"/>
                      <a:pt x="230237" y="0"/>
                    </a:cubicBezTo>
                    <a:cubicBezTo>
                      <a:pt x="197012" y="0"/>
                      <a:pt x="169872" y="28988"/>
                      <a:pt x="169872" y="64395"/>
                    </a:cubicBezTo>
                    <a:lnTo>
                      <a:pt x="169872" y="104167"/>
                    </a:lnTo>
                    <a:cubicBezTo>
                      <a:pt x="169854" y="118772"/>
                      <a:pt x="164845" y="132932"/>
                      <a:pt x="155674" y="144299"/>
                    </a:cubicBezTo>
                    <a:cubicBezTo>
                      <a:pt x="143837" y="159063"/>
                      <a:pt x="64395" y="168563"/>
                      <a:pt x="64395" y="168563"/>
                    </a:cubicBezTo>
                    <a:cubicBezTo>
                      <a:pt x="28862" y="168660"/>
                      <a:pt x="85" y="197451"/>
                      <a:pt x="0" y="232984"/>
                    </a:cubicBezTo>
                    <a:lnTo>
                      <a:pt x="0" y="355356"/>
                    </a:lnTo>
                    <a:cubicBezTo>
                      <a:pt x="13" y="378857"/>
                      <a:pt x="12800" y="400494"/>
                      <a:pt x="33379" y="411843"/>
                    </a:cubicBezTo>
                    <a:lnTo>
                      <a:pt x="427017" y="411843"/>
                    </a:lnTo>
                    <a:cubicBezTo>
                      <a:pt x="447597" y="400494"/>
                      <a:pt x="460383" y="378857"/>
                      <a:pt x="460396" y="355356"/>
                    </a:cubicBezTo>
                    <a:lnTo>
                      <a:pt x="460396" y="232984"/>
                    </a:lnTo>
                    <a:cubicBezTo>
                      <a:pt x="460299" y="197435"/>
                      <a:pt x="431498" y="168648"/>
                      <a:pt x="395950" y="1685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7" name="手繪多邊形: 圖案 907">
                <a:extLst>
                  <a:ext uri="{FF2B5EF4-FFF2-40B4-BE49-F238E27FC236}">
                    <a16:creationId xmlns:a16="http://schemas.microsoft.com/office/drawing/2014/main" id="{3B500552-1B98-4BD6-AA0B-0D369F6C1E11}"/>
                  </a:ext>
                </a:extLst>
              </p:cNvPr>
              <p:cNvSpPr/>
              <p:nvPr/>
            </p:nvSpPr>
            <p:spPr>
              <a:xfrm>
                <a:off x="1796028" y="4515654"/>
                <a:ext cx="189042" cy="250730"/>
              </a:xfrm>
              <a:custGeom>
                <a:avLst/>
                <a:gdLst>
                  <a:gd name="connsiteX0" fmla="*/ 234293 w 243921"/>
                  <a:gd name="connsiteY0" fmla="*/ 122449 h 323517"/>
                  <a:gd name="connsiteX1" fmla="*/ 232547 w 243921"/>
                  <a:gd name="connsiteY1" fmla="*/ 122962 h 323517"/>
                  <a:gd name="connsiteX2" fmla="*/ 232547 w 243921"/>
                  <a:gd name="connsiteY2" fmla="*/ 112692 h 323517"/>
                  <a:gd name="connsiteX3" fmla="*/ 122320 w 243921"/>
                  <a:gd name="connsiteY3" fmla="*/ 0 h 323517"/>
                  <a:gd name="connsiteX4" fmla="*/ 12093 w 243921"/>
                  <a:gd name="connsiteY4" fmla="*/ 112692 h 323517"/>
                  <a:gd name="connsiteX5" fmla="*/ 12093 w 243921"/>
                  <a:gd name="connsiteY5" fmla="*/ 122346 h 323517"/>
                  <a:gd name="connsiteX6" fmla="*/ 0 w 243921"/>
                  <a:gd name="connsiteY6" fmla="*/ 156161 h 323517"/>
                  <a:gd name="connsiteX7" fmla="*/ 12093 w 243921"/>
                  <a:gd name="connsiteY7" fmla="*/ 190002 h 323517"/>
                  <a:gd name="connsiteX8" fmla="*/ 13069 w 243921"/>
                  <a:gd name="connsiteY8" fmla="*/ 189720 h 323517"/>
                  <a:gd name="connsiteX9" fmla="*/ 82394 w 243921"/>
                  <a:gd name="connsiteY9" fmla="*/ 318100 h 323517"/>
                  <a:gd name="connsiteX10" fmla="*/ 122192 w 243921"/>
                  <a:gd name="connsiteY10" fmla="*/ 325982 h 323517"/>
                  <a:gd name="connsiteX11" fmla="*/ 161990 w 243921"/>
                  <a:gd name="connsiteY11" fmla="*/ 318100 h 323517"/>
                  <a:gd name="connsiteX12" fmla="*/ 229543 w 243921"/>
                  <a:gd name="connsiteY12" fmla="*/ 187486 h 323517"/>
                  <a:gd name="connsiteX13" fmla="*/ 234165 w 243921"/>
                  <a:gd name="connsiteY13" fmla="*/ 190054 h 323517"/>
                  <a:gd name="connsiteX14" fmla="*/ 246258 w 243921"/>
                  <a:gd name="connsiteY14" fmla="*/ 156213 h 323517"/>
                  <a:gd name="connsiteX15" fmla="*/ 234293 w 243921"/>
                  <a:gd name="connsiteY15" fmla="*/ 122449 h 3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921" h="323517">
                    <a:moveTo>
                      <a:pt x="234293" y="122449"/>
                    </a:moveTo>
                    <a:cubicBezTo>
                      <a:pt x="233685" y="122516"/>
                      <a:pt x="233094" y="122688"/>
                      <a:pt x="232547" y="122962"/>
                    </a:cubicBezTo>
                    <a:lnTo>
                      <a:pt x="232547" y="112692"/>
                    </a:lnTo>
                    <a:cubicBezTo>
                      <a:pt x="232547" y="51070"/>
                      <a:pt x="183018" y="488"/>
                      <a:pt x="122320" y="0"/>
                    </a:cubicBezTo>
                    <a:cubicBezTo>
                      <a:pt x="61622" y="488"/>
                      <a:pt x="12093" y="50993"/>
                      <a:pt x="12093" y="112692"/>
                    </a:cubicBezTo>
                    <a:lnTo>
                      <a:pt x="12093" y="122346"/>
                    </a:lnTo>
                    <a:cubicBezTo>
                      <a:pt x="5418" y="122346"/>
                      <a:pt x="0" y="137495"/>
                      <a:pt x="0" y="156161"/>
                    </a:cubicBezTo>
                    <a:cubicBezTo>
                      <a:pt x="0" y="174828"/>
                      <a:pt x="5418" y="190002"/>
                      <a:pt x="12093" y="190002"/>
                    </a:cubicBezTo>
                    <a:cubicBezTo>
                      <a:pt x="12427" y="189943"/>
                      <a:pt x="12756" y="189848"/>
                      <a:pt x="13069" y="189720"/>
                    </a:cubicBezTo>
                    <a:cubicBezTo>
                      <a:pt x="19026" y="237400"/>
                      <a:pt x="45652" y="292604"/>
                      <a:pt x="82394" y="318100"/>
                    </a:cubicBezTo>
                    <a:cubicBezTo>
                      <a:pt x="88942" y="322593"/>
                      <a:pt x="105041" y="326368"/>
                      <a:pt x="122192" y="325982"/>
                    </a:cubicBezTo>
                    <a:cubicBezTo>
                      <a:pt x="139369" y="326368"/>
                      <a:pt x="156547" y="323851"/>
                      <a:pt x="161990" y="318100"/>
                    </a:cubicBezTo>
                    <a:cubicBezTo>
                      <a:pt x="191440" y="287032"/>
                      <a:pt x="220557" y="233035"/>
                      <a:pt x="229543" y="187486"/>
                    </a:cubicBezTo>
                    <a:cubicBezTo>
                      <a:pt x="230632" y="188980"/>
                      <a:pt x="232322" y="189918"/>
                      <a:pt x="234165" y="190054"/>
                    </a:cubicBezTo>
                    <a:cubicBezTo>
                      <a:pt x="240841" y="190054"/>
                      <a:pt x="246258" y="174905"/>
                      <a:pt x="246258" y="156213"/>
                    </a:cubicBezTo>
                    <a:cubicBezTo>
                      <a:pt x="246258" y="137521"/>
                      <a:pt x="240995" y="122449"/>
                      <a:pt x="234293" y="1224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8" name="手繪多邊形: 圖案 908">
                <a:extLst>
                  <a:ext uri="{FF2B5EF4-FFF2-40B4-BE49-F238E27FC236}">
                    <a16:creationId xmlns:a16="http://schemas.microsoft.com/office/drawing/2014/main" id="{E5B9F49A-AD61-4831-9F3F-C34EC071CA9E}"/>
                  </a:ext>
                </a:extLst>
              </p:cNvPr>
              <p:cNvSpPr/>
              <p:nvPr/>
            </p:nvSpPr>
            <p:spPr>
              <a:xfrm>
                <a:off x="1806792" y="4790799"/>
                <a:ext cx="81588" cy="67657"/>
              </a:xfrm>
              <a:custGeom>
                <a:avLst/>
                <a:gdLst>
                  <a:gd name="connsiteX0" fmla="*/ 42237 w 105271"/>
                  <a:gd name="connsiteY0" fmla="*/ 0 h 87298"/>
                  <a:gd name="connsiteX1" fmla="*/ 107711 w 105271"/>
                  <a:gd name="connsiteY1" fmla="*/ 61699 h 87298"/>
                  <a:gd name="connsiteX2" fmla="*/ 80135 w 105271"/>
                  <a:gd name="connsiteY2" fmla="*/ 89327 h 87298"/>
                  <a:gd name="connsiteX3" fmla="*/ 0 w 105271"/>
                  <a:gd name="connsiteY3" fmla="*/ 23930 h 87298"/>
                  <a:gd name="connsiteX4" fmla="*/ 42237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42237" y="0"/>
                    </a:moveTo>
                    <a:lnTo>
                      <a:pt x="107711" y="61699"/>
                    </a:lnTo>
                    <a:lnTo>
                      <a:pt x="80135" y="89327"/>
                    </a:lnTo>
                    <a:lnTo>
                      <a:pt x="0" y="23930"/>
                    </a:lnTo>
                    <a:lnTo>
                      <a:pt x="4223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9" name="手繪多邊形: 圖案 909">
                <a:extLst>
                  <a:ext uri="{FF2B5EF4-FFF2-40B4-BE49-F238E27FC236}">
                    <a16:creationId xmlns:a16="http://schemas.microsoft.com/office/drawing/2014/main" id="{6A441CC3-6979-46BA-9779-98FDAEE8B892}"/>
                  </a:ext>
                </a:extLst>
              </p:cNvPr>
              <p:cNvSpPr/>
              <p:nvPr/>
            </p:nvSpPr>
            <p:spPr>
              <a:xfrm>
                <a:off x="1891423" y="4790799"/>
                <a:ext cx="81588" cy="67657"/>
              </a:xfrm>
              <a:custGeom>
                <a:avLst/>
                <a:gdLst>
                  <a:gd name="connsiteX0" fmla="*/ 65499 w 105271"/>
                  <a:gd name="connsiteY0" fmla="*/ 0 h 87298"/>
                  <a:gd name="connsiteX1" fmla="*/ 0 w 105271"/>
                  <a:gd name="connsiteY1" fmla="*/ 61699 h 87298"/>
                  <a:gd name="connsiteX2" fmla="*/ 27602 w 105271"/>
                  <a:gd name="connsiteY2" fmla="*/ 89327 h 87298"/>
                  <a:gd name="connsiteX3" fmla="*/ 107711 w 105271"/>
                  <a:gd name="connsiteY3" fmla="*/ 23930 h 87298"/>
                  <a:gd name="connsiteX4" fmla="*/ 65499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65499" y="0"/>
                    </a:moveTo>
                    <a:lnTo>
                      <a:pt x="0" y="61699"/>
                    </a:lnTo>
                    <a:lnTo>
                      <a:pt x="27602" y="89327"/>
                    </a:lnTo>
                    <a:lnTo>
                      <a:pt x="107711" y="23930"/>
                    </a:lnTo>
                    <a:lnTo>
                      <a:pt x="65499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0" name="手繪多邊形: 圖案 910">
                <a:extLst>
                  <a:ext uri="{FF2B5EF4-FFF2-40B4-BE49-F238E27FC236}">
                    <a16:creationId xmlns:a16="http://schemas.microsoft.com/office/drawing/2014/main" id="{6F2F3F39-AAE9-4055-9543-47A242E854D7}"/>
                  </a:ext>
                </a:extLst>
              </p:cNvPr>
              <p:cNvSpPr/>
              <p:nvPr/>
            </p:nvSpPr>
            <p:spPr>
              <a:xfrm>
                <a:off x="1801658" y="4497009"/>
                <a:ext cx="179093" cy="135315"/>
              </a:xfrm>
              <a:custGeom>
                <a:avLst/>
                <a:gdLst>
                  <a:gd name="connsiteX0" fmla="*/ 115953 w 231083"/>
                  <a:gd name="connsiteY0" fmla="*/ 0 h 174596"/>
                  <a:gd name="connsiteX1" fmla="*/ 745 w 231083"/>
                  <a:gd name="connsiteY1" fmla="*/ 148536 h 174596"/>
                  <a:gd name="connsiteX2" fmla="*/ 16818 w 231083"/>
                  <a:gd name="connsiteY2" fmla="*/ 176189 h 174596"/>
                  <a:gd name="connsiteX3" fmla="*/ 66784 w 231083"/>
                  <a:gd name="connsiteY3" fmla="*/ 80443 h 174596"/>
                  <a:gd name="connsiteX4" fmla="*/ 167177 w 231083"/>
                  <a:gd name="connsiteY4" fmla="*/ 108841 h 174596"/>
                  <a:gd name="connsiteX5" fmla="*/ 215088 w 231083"/>
                  <a:gd name="connsiteY5" fmla="*/ 176189 h 174596"/>
                  <a:gd name="connsiteX6" fmla="*/ 231161 w 231083"/>
                  <a:gd name="connsiteY6" fmla="*/ 148536 h 174596"/>
                  <a:gd name="connsiteX7" fmla="*/ 115953 w 231083"/>
                  <a:gd name="connsiteY7" fmla="*/ 0 h 17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083" h="174596">
                    <a:moveTo>
                      <a:pt x="115953" y="0"/>
                    </a:moveTo>
                    <a:cubicBezTo>
                      <a:pt x="-16586" y="0"/>
                      <a:pt x="745" y="148536"/>
                      <a:pt x="745" y="148536"/>
                    </a:cubicBezTo>
                    <a:cubicBezTo>
                      <a:pt x="7575" y="145377"/>
                      <a:pt x="12376" y="180785"/>
                      <a:pt x="16818" y="176189"/>
                    </a:cubicBezTo>
                    <a:cubicBezTo>
                      <a:pt x="34072" y="158215"/>
                      <a:pt x="9475" y="78235"/>
                      <a:pt x="66784" y="80443"/>
                    </a:cubicBezTo>
                    <a:cubicBezTo>
                      <a:pt x="84500" y="79339"/>
                      <a:pt x="117930" y="115491"/>
                      <a:pt x="167177" y="108841"/>
                    </a:cubicBezTo>
                    <a:cubicBezTo>
                      <a:pt x="204715" y="107377"/>
                      <a:pt x="197834" y="158292"/>
                      <a:pt x="215088" y="176189"/>
                    </a:cubicBezTo>
                    <a:cubicBezTo>
                      <a:pt x="219556" y="180785"/>
                      <a:pt x="224331" y="145377"/>
                      <a:pt x="231161" y="148536"/>
                    </a:cubicBezTo>
                    <a:cubicBezTo>
                      <a:pt x="231161" y="148536"/>
                      <a:pt x="248492" y="0"/>
                      <a:pt x="11595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94" name="群組 577">
            <a:extLst>
              <a:ext uri="{FF2B5EF4-FFF2-40B4-BE49-F238E27FC236}">
                <a16:creationId xmlns:a16="http://schemas.microsoft.com/office/drawing/2014/main" id="{27BD5AF0-FC73-4DF4-A08F-1FA26E1049B7}"/>
              </a:ext>
            </a:extLst>
          </p:cNvPr>
          <p:cNvGrpSpPr/>
          <p:nvPr/>
        </p:nvGrpSpPr>
        <p:grpSpPr>
          <a:xfrm>
            <a:off x="3693581" y="1914832"/>
            <a:ext cx="316984" cy="249331"/>
            <a:chOff x="2576400" y="4606766"/>
            <a:chExt cx="455696" cy="358439"/>
          </a:xfrm>
          <a:solidFill>
            <a:srgbClr val="274DA5"/>
          </a:solidFill>
        </p:grpSpPr>
        <p:grpSp>
          <p:nvGrpSpPr>
            <p:cNvPr id="1295" name="群組 611">
              <a:extLst>
                <a:ext uri="{FF2B5EF4-FFF2-40B4-BE49-F238E27FC236}">
                  <a16:creationId xmlns:a16="http://schemas.microsoft.com/office/drawing/2014/main" id="{1383BB5F-8E7D-4978-883E-B4B6E1A2CCAE}"/>
                </a:ext>
              </a:extLst>
            </p:cNvPr>
            <p:cNvGrpSpPr/>
            <p:nvPr/>
          </p:nvGrpSpPr>
          <p:grpSpPr>
            <a:xfrm>
              <a:off x="2576400" y="4695452"/>
              <a:ext cx="283914" cy="261772"/>
              <a:chOff x="722665" y="4079208"/>
              <a:chExt cx="439105" cy="404845"/>
            </a:xfrm>
            <a:grpFill/>
          </p:grpSpPr>
          <p:sp>
            <p:nvSpPr>
              <p:cNvPr id="1302" name="手繪多邊形: 圖案 1175">
                <a:extLst>
                  <a:ext uri="{FF2B5EF4-FFF2-40B4-BE49-F238E27FC236}">
                    <a16:creationId xmlns:a16="http://schemas.microsoft.com/office/drawing/2014/main" id="{67BDE245-B642-4357-AEA6-3D74133256C2}"/>
                  </a:ext>
                </a:extLst>
              </p:cNvPr>
              <p:cNvSpPr/>
              <p:nvPr/>
            </p:nvSpPr>
            <p:spPr>
              <a:xfrm>
                <a:off x="862841" y="4416884"/>
                <a:ext cx="159236" cy="19301"/>
              </a:xfrm>
              <a:custGeom>
                <a:avLst/>
                <a:gdLst>
                  <a:gd name="connsiteX0" fmla="*/ 3619 w 159235"/>
                  <a:gd name="connsiteY0" fmla="*/ 3619 h 19301"/>
                  <a:gd name="connsiteX1" fmla="*/ 157354 w 159235"/>
                  <a:gd name="connsiteY1" fmla="*/ 3619 h 19301"/>
                  <a:gd name="connsiteX2" fmla="*/ 157354 w 159235"/>
                  <a:gd name="connsiteY2" fmla="*/ 19977 h 19301"/>
                  <a:gd name="connsiteX3" fmla="*/ 3619 w 159235"/>
                  <a:gd name="connsiteY3" fmla="*/ 19977 h 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19301">
                    <a:moveTo>
                      <a:pt x="3619" y="3619"/>
                    </a:moveTo>
                    <a:lnTo>
                      <a:pt x="157354" y="3619"/>
                    </a:lnTo>
                    <a:lnTo>
                      <a:pt x="157354" y="19977"/>
                    </a:lnTo>
                    <a:lnTo>
                      <a:pt x="3619" y="199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3" name="手繪多邊形: 圖案 1177">
                <a:extLst>
                  <a:ext uri="{FF2B5EF4-FFF2-40B4-BE49-F238E27FC236}">
                    <a16:creationId xmlns:a16="http://schemas.microsoft.com/office/drawing/2014/main" id="{5550C189-3E8A-4047-83F7-2E234BE5ADC8}"/>
                  </a:ext>
                </a:extLst>
              </p:cNvPr>
              <p:cNvSpPr/>
              <p:nvPr/>
            </p:nvSpPr>
            <p:spPr>
              <a:xfrm>
                <a:off x="722665" y="4079208"/>
                <a:ext cx="439105" cy="337773"/>
              </a:xfrm>
              <a:custGeom>
                <a:avLst/>
                <a:gdLst>
                  <a:gd name="connsiteX0" fmla="*/ 437609 w 439105"/>
                  <a:gd name="connsiteY0" fmla="*/ 283826 h 337773"/>
                  <a:gd name="connsiteX1" fmla="*/ 437609 w 439105"/>
                  <a:gd name="connsiteY1" fmla="*/ 54623 h 337773"/>
                  <a:gd name="connsiteX2" fmla="*/ 386605 w 439105"/>
                  <a:gd name="connsiteY2" fmla="*/ 3619 h 337773"/>
                  <a:gd name="connsiteX3" fmla="*/ 54719 w 439105"/>
                  <a:gd name="connsiteY3" fmla="*/ 3619 h 337773"/>
                  <a:gd name="connsiteX4" fmla="*/ 49074 w 439105"/>
                  <a:gd name="connsiteY4" fmla="*/ 3957 h 337773"/>
                  <a:gd name="connsiteX5" fmla="*/ 47240 w 439105"/>
                  <a:gd name="connsiteY5" fmla="*/ 4246 h 337773"/>
                  <a:gd name="connsiteX6" fmla="*/ 43573 w 439105"/>
                  <a:gd name="connsiteY6" fmla="*/ 4874 h 337773"/>
                  <a:gd name="connsiteX7" fmla="*/ 41546 w 439105"/>
                  <a:gd name="connsiteY7" fmla="*/ 5404 h 337773"/>
                  <a:gd name="connsiteX8" fmla="*/ 38265 w 439105"/>
                  <a:gd name="connsiteY8" fmla="*/ 6418 h 337773"/>
                  <a:gd name="connsiteX9" fmla="*/ 36238 w 439105"/>
                  <a:gd name="connsiteY9" fmla="*/ 7142 h 337773"/>
                  <a:gd name="connsiteX10" fmla="*/ 33102 w 439105"/>
                  <a:gd name="connsiteY10" fmla="*/ 8493 h 337773"/>
                  <a:gd name="connsiteX11" fmla="*/ 31944 w 439105"/>
                  <a:gd name="connsiteY11" fmla="*/ 8975 h 337773"/>
                  <a:gd name="connsiteX12" fmla="*/ 31944 w 439105"/>
                  <a:gd name="connsiteY12" fmla="*/ 8975 h 337773"/>
                  <a:gd name="connsiteX13" fmla="*/ 3619 w 439105"/>
                  <a:gd name="connsiteY13" fmla="*/ 54574 h 337773"/>
                  <a:gd name="connsiteX14" fmla="*/ 3619 w 439105"/>
                  <a:gd name="connsiteY14" fmla="*/ 283826 h 337773"/>
                  <a:gd name="connsiteX15" fmla="*/ 54623 w 439105"/>
                  <a:gd name="connsiteY15" fmla="*/ 334830 h 337773"/>
                  <a:gd name="connsiteX16" fmla="*/ 386509 w 439105"/>
                  <a:gd name="connsiteY16" fmla="*/ 334830 h 337773"/>
                  <a:gd name="connsiteX17" fmla="*/ 437609 w 439105"/>
                  <a:gd name="connsiteY17" fmla="*/ 283826 h 337773"/>
                  <a:gd name="connsiteX18" fmla="*/ 34115 w 439105"/>
                  <a:gd name="connsiteY18" fmla="*/ 283826 h 337773"/>
                  <a:gd name="connsiteX19" fmla="*/ 34115 w 439105"/>
                  <a:gd name="connsiteY19" fmla="*/ 54623 h 337773"/>
                  <a:gd name="connsiteX20" fmla="*/ 54719 w 439105"/>
                  <a:gd name="connsiteY20" fmla="*/ 34019 h 337773"/>
                  <a:gd name="connsiteX21" fmla="*/ 386605 w 439105"/>
                  <a:gd name="connsiteY21" fmla="*/ 34019 h 337773"/>
                  <a:gd name="connsiteX22" fmla="*/ 407210 w 439105"/>
                  <a:gd name="connsiteY22" fmla="*/ 54623 h 337773"/>
                  <a:gd name="connsiteX23" fmla="*/ 407210 w 439105"/>
                  <a:gd name="connsiteY23" fmla="*/ 283826 h 337773"/>
                  <a:gd name="connsiteX24" fmla="*/ 386605 w 439105"/>
                  <a:gd name="connsiteY24" fmla="*/ 304430 h 337773"/>
                  <a:gd name="connsiteX25" fmla="*/ 54719 w 439105"/>
                  <a:gd name="connsiteY25" fmla="*/ 304430 h 337773"/>
                  <a:gd name="connsiteX26" fmla="*/ 34115 w 439105"/>
                  <a:gd name="connsiteY26" fmla="*/ 283826 h 33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9105" h="337773">
                    <a:moveTo>
                      <a:pt x="437609" y="283826"/>
                    </a:moveTo>
                    <a:lnTo>
                      <a:pt x="437609" y="54623"/>
                    </a:lnTo>
                    <a:cubicBezTo>
                      <a:pt x="437580" y="26467"/>
                      <a:pt x="414761" y="3648"/>
                      <a:pt x="386605" y="3619"/>
                    </a:cubicBezTo>
                    <a:lnTo>
                      <a:pt x="54719" y="3619"/>
                    </a:lnTo>
                    <a:cubicBezTo>
                      <a:pt x="52832" y="3634"/>
                      <a:pt x="50951" y="3744"/>
                      <a:pt x="49074" y="3957"/>
                    </a:cubicBezTo>
                    <a:cubicBezTo>
                      <a:pt x="48446" y="3957"/>
                      <a:pt x="47867" y="3957"/>
                      <a:pt x="47240" y="4246"/>
                    </a:cubicBezTo>
                    <a:cubicBezTo>
                      <a:pt x="46613" y="4536"/>
                      <a:pt x="44779" y="4632"/>
                      <a:pt x="43573" y="4874"/>
                    </a:cubicBezTo>
                    <a:lnTo>
                      <a:pt x="41546" y="5404"/>
                    </a:lnTo>
                    <a:cubicBezTo>
                      <a:pt x="40436" y="5694"/>
                      <a:pt x="39326" y="6032"/>
                      <a:pt x="38265" y="6418"/>
                    </a:cubicBezTo>
                    <a:cubicBezTo>
                      <a:pt x="37575" y="6616"/>
                      <a:pt x="36899" y="6857"/>
                      <a:pt x="36238" y="7142"/>
                    </a:cubicBezTo>
                    <a:cubicBezTo>
                      <a:pt x="35177" y="7528"/>
                      <a:pt x="34115" y="8010"/>
                      <a:pt x="33102" y="8493"/>
                    </a:cubicBezTo>
                    <a:lnTo>
                      <a:pt x="31944" y="8975"/>
                    </a:lnTo>
                    <a:lnTo>
                      <a:pt x="31944" y="8975"/>
                    </a:lnTo>
                    <a:cubicBezTo>
                      <a:pt x="14621" y="17574"/>
                      <a:pt x="3653" y="35235"/>
                      <a:pt x="3619" y="54574"/>
                    </a:cubicBezTo>
                    <a:lnTo>
                      <a:pt x="3619" y="283826"/>
                    </a:lnTo>
                    <a:cubicBezTo>
                      <a:pt x="3648" y="311982"/>
                      <a:pt x="26467" y="334806"/>
                      <a:pt x="54623" y="334830"/>
                    </a:cubicBezTo>
                    <a:lnTo>
                      <a:pt x="386509" y="334830"/>
                    </a:lnTo>
                    <a:cubicBezTo>
                      <a:pt x="414703" y="334859"/>
                      <a:pt x="437580" y="312020"/>
                      <a:pt x="437609" y="283826"/>
                    </a:cubicBezTo>
                    <a:close/>
                    <a:moveTo>
                      <a:pt x="34115" y="283826"/>
                    </a:moveTo>
                    <a:lnTo>
                      <a:pt x="34115" y="54623"/>
                    </a:lnTo>
                    <a:cubicBezTo>
                      <a:pt x="34139" y="43254"/>
                      <a:pt x="43351" y="34048"/>
                      <a:pt x="54719" y="34019"/>
                    </a:cubicBezTo>
                    <a:lnTo>
                      <a:pt x="386605" y="34019"/>
                    </a:lnTo>
                    <a:cubicBezTo>
                      <a:pt x="397974" y="34048"/>
                      <a:pt x="407181" y="43254"/>
                      <a:pt x="407210" y="54623"/>
                    </a:cubicBezTo>
                    <a:lnTo>
                      <a:pt x="407210" y="283826"/>
                    </a:lnTo>
                    <a:cubicBezTo>
                      <a:pt x="407185" y="295195"/>
                      <a:pt x="397974" y="304406"/>
                      <a:pt x="386605" y="304430"/>
                    </a:cubicBezTo>
                    <a:lnTo>
                      <a:pt x="54719" y="304430"/>
                    </a:lnTo>
                    <a:cubicBezTo>
                      <a:pt x="43351" y="304406"/>
                      <a:pt x="34144" y="295195"/>
                      <a:pt x="34115" y="2838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4" name="手繪多邊形: 圖案 1178">
                <a:extLst>
                  <a:ext uri="{FF2B5EF4-FFF2-40B4-BE49-F238E27FC236}">
                    <a16:creationId xmlns:a16="http://schemas.microsoft.com/office/drawing/2014/main" id="{6EACF4B4-7F03-4BBF-B637-21406C24E7E4}"/>
                  </a:ext>
                </a:extLst>
              </p:cNvPr>
              <p:cNvSpPr/>
              <p:nvPr/>
            </p:nvSpPr>
            <p:spPr>
              <a:xfrm>
                <a:off x="817917" y="4440625"/>
                <a:ext cx="246092" cy="43428"/>
              </a:xfrm>
              <a:custGeom>
                <a:avLst/>
                <a:gdLst>
                  <a:gd name="connsiteX0" fmla="*/ 219456 w 246091"/>
                  <a:gd name="connsiteY0" fmla="*/ 3619 h 43427"/>
                  <a:gd name="connsiteX1" fmla="*/ 31268 w 246091"/>
                  <a:gd name="connsiteY1" fmla="*/ 3619 h 43427"/>
                  <a:gd name="connsiteX2" fmla="*/ 3619 w 246091"/>
                  <a:gd name="connsiteY2" fmla="*/ 31268 h 43427"/>
                  <a:gd name="connsiteX3" fmla="*/ 3619 w 246091"/>
                  <a:gd name="connsiteY3" fmla="*/ 41305 h 43427"/>
                  <a:gd name="connsiteX4" fmla="*/ 247009 w 246091"/>
                  <a:gd name="connsiteY4" fmla="*/ 41305 h 43427"/>
                  <a:gd name="connsiteX5" fmla="*/ 247009 w 246091"/>
                  <a:gd name="connsiteY5" fmla="*/ 31268 h 43427"/>
                  <a:gd name="connsiteX6" fmla="*/ 219456 w 246091"/>
                  <a:gd name="connsiteY6" fmla="*/ 3619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91" h="43427">
                    <a:moveTo>
                      <a:pt x="219456" y="3619"/>
                    </a:moveTo>
                    <a:lnTo>
                      <a:pt x="31268" y="3619"/>
                    </a:lnTo>
                    <a:cubicBezTo>
                      <a:pt x="15996" y="3619"/>
                      <a:pt x="3619" y="15996"/>
                      <a:pt x="3619" y="31268"/>
                    </a:cubicBezTo>
                    <a:lnTo>
                      <a:pt x="3619" y="41305"/>
                    </a:lnTo>
                    <a:lnTo>
                      <a:pt x="247009" y="41305"/>
                    </a:lnTo>
                    <a:lnTo>
                      <a:pt x="247009" y="31268"/>
                    </a:lnTo>
                    <a:cubicBezTo>
                      <a:pt x="247009" y="16035"/>
                      <a:pt x="234690" y="3672"/>
                      <a:pt x="219456" y="36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96" name="群組 612">
              <a:extLst>
                <a:ext uri="{FF2B5EF4-FFF2-40B4-BE49-F238E27FC236}">
                  <a16:creationId xmlns:a16="http://schemas.microsoft.com/office/drawing/2014/main" id="{97C57E62-724C-4E01-9767-F60889012A57}"/>
                </a:ext>
              </a:extLst>
            </p:cNvPr>
            <p:cNvGrpSpPr/>
            <p:nvPr/>
          </p:nvGrpSpPr>
          <p:grpSpPr>
            <a:xfrm>
              <a:off x="2781420" y="4606766"/>
              <a:ext cx="250676" cy="358439"/>
              <a:chOff x="1713187" y="4497009"/>
              <a:chExt cx="356195" cy="509318"/>
            </a:xfrm>
            <a:grpFill/>
          </p:grpSpPr>
          <p:sp>
            <p:nvSpPr>
              <p:cNvPr id="1297" name="手繪多邊形: 圖案 613">
                <a:extLst>
                  <a:ext uri="{FF2B5EF4-FFF2-40B4-BE49-F238E27FC236}">
                    <a16:creationId xmlns:a16="http://schemas.microsoft.com/office/drawing/2014/main" id="{9140C66D-67A4-47D7-A0A5-0E92D74732FE}"/>
                  </a:ext>
                </a:extLst>
              </p:cNvPr>
              <p:cNvSpPr/>
              <p:nvPr/>
            </p:nvSpPr>
            <p:spPr>
              <a:xfrm>
                <a:off x="1713187" y="4687941"/>
                <a:ext cx="356195" cy="318386"/>
              </a:xfrm>
              <a:custGeom>
                <a:avLst/>
                <a:gdLst>
                  <a:gd name="connsiteX0" fmla="*/ 395950 w 459600"/>
                  <a:gd name="connsiteY0" fmla="*/ 168563 h 410815"/>
                  <a:gd name="connsiteX1" fmla="*/ 304697 w 459600"/>
                  <a:gd name="connsiteY1" fmla="*/ 144299 h 410815"/>
                  <a:gd name="connsiteX2" fmla="*/ 292758 w 459600"/>
                  <a:gd name="connsiteY2" fmla="*/ 120985 h 410815"/>
                  <a:gd name="connsiteX3" fmla="*/ 292604 w 459600"/>
                  <a:gd name="connsiteY3" fmla="*/ 120343 h 410815"/>
                  <a:gd name="connsiteX4" fmla="*/ 291474 w 459600"/>
                  <a:gd name="connsiteY4" fmla="*/ 115208 h 410815"/>
                  <a:gd name="connsiteX5" fmla="*/ 291474 w 459600"/>
                  <a:gd name="connsiteY5" fmla="*/ 114926 h 410815"/>
                  <a:gd name="connsiteX6" fmla="*/ 290858 w 459600"/>
                  <a:gd name="connsiteY6" fmla="*/ 110304 h 410815"/>
                  <a:gd name="connsiteX7" fmla="*/ 290858 w 459600"/>
                  <a:gd name="connsiteY7" fmla="*/ 109072 h 410815"/>
                  <a:gd name="connsiteX8" fmla="*/ 290627 w 459600"/>
                  <a:gd name="connsiteY8" fmla="*/ 103936 h 410815"/>
                  <a:gd name="connsiteX9" fmla="*/ 290627 w 459600"/>
                  <a:gd name="connsiteY9" fmla="*/ 64395 h 410815"/>
                  <a:gd name="connsiteX10" fmla="*/ 230237 w 459600"/>
                  <a:gd name="connsiteY10" fmla="*/ 0 h 410815"/>
                  <a:gd name="connsiteX11" fmla="*/ 169872 w 459600"/>
                  <a:gd name="connsiteY11" fmla="*/ 64395 h 410815"/>
                  <a:gd name="connsiteX12" fmla="*/ 169872 w 459600"/>
                  <a:gd name="connsiteY12" fmla="*/ 104167 h 410815"/>
                  <a:gd name="connsiteX13" fmla="*/ 155674 w 459600"/>
                  <a:gd name="connsiteY13" fmla="*/ 144299 h 410815"/>
                  <a:gd name="connsiteX14" fmla="*/ 64395 w 459600"/>
                  <a:gd name="connsiteY14" fmla="*/ 168563 h 410815"/>
                  <a:gd name="connsiteX15" fmla="*/ 0 w 459600"/>
                  <a:gd name="connsiteY15" fmla="*/ 232984 h 410815"/>
                  <a:gd name="connsiteX16" fmla="*/ 0 w 459600"/>
                  <a:gd name="connsiteY16" fmla="*/ 355356 h 410815"/>
                  <a:gd name="connsiteX17" fmla="*/ 33379 w 459600"/>
                  <a:gd name="connsiteY17" fmla="*/ 411843 h 410815"/>
                  <a:gd name="connsiteX18" fmla="*/ 427017 w 459600"/>
                  <a:gd name="connsiteY18" fmla="*/ 411843 h 410815"/>
                  <a:gd name="connsiteX19" fmla="*/ 460396 w 459600"/>
                  <a:gd name="connsiteY19" fmla="*/ 355356 h 410815"/>
                  <a:gd name="connsiteX20" fmla="*/ 460396 w 459600"/>
                  <a:gd name="connsiteY20" fmla="*/ 232984 h 410815"/>
                  <a:gd name="connsiteX21" fmla="*/ 395950 w 459600"/>
                  <a:gd name="connsiteY21" fmla="*/ 168563 h 41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9600" h="410815">
                    <a:moveTo>
                      <a:pt x="395950" y="168563"/>
                    </a:moveTo>
                    <a:cubicBezTo>
                      <a:pt x="395950" y="168563"/>
                      <a:pt x="316508" y="159063"/>
                      <a:pt x="304697" y="144299"/>
                    </a:cubicBezTo>
                    <a:cubicBezTo>
                      <a:pt x="299156" y="137431"/>
                      <a:pt x="295092" y="129494"/>
                      <a:pt x="292758" y="120985"/>
                    </a:cubicBezTo>
                    <a:lnTo>
                      <a:pt x="292604" y="120343"/>
                    </a:lnTo>
                    <a:cubicBezTo>
                      <a:pt x="292167" y="118700"/>
                      <a:pt x="291782" y="117031"/>
                      <a:pt x="291474" y="115208"/>
                    </a:cubicBezTo>
                    <a:cubicBezTo>
                      <a:pt x="291474" y="115208"/>
                      <a:pt x="291474" y="115028"/>
                      <a:pt x="291474" y="114926"/>
                    </a:cubicBezTo>
                    <a:cubicBezTo>
                      <a:pt x="291191" y="113411"/>
                      <a:pt x="291012" y="111870"/>
                      <a:pt x="290858" y="110304"/>
                    </a:cubicBezTo>
                    <a:cubicBezTo>
                      <a:pt x="290858" y="109893"/>
                      <a:pt x="290858" y="109482"/>
                      <a:pt x="290858" y="109072"/>
                    </a:cubicBezTo>
                    <a:cubicBezTo>
                      <a:pt x="290704" y="107403"/>
                      <a:pt x="290627" y="105734"/>
                      <a:pt x="290627" y="103936"/>
                    </a:cubicBezTo>
                    <a:lnTo>
                      <a:pt x="290627" y="64395"/>
                    </a:lnTo>
                    <a:cubicBezTo>
                      <a:pt x="290627" y="28988"/>
                      <a:pt x="263461" y="0"/>
                      <a:pt x="230237" y="0"/>
                    </a:cubicBezTo>
                    <a:cubicBezTo>
                      <a:pt x="197012" y="0"/>
                      <a:pt x="169872" y="28988"/>
                      <a:pt x="169872" y="64395"/>
                    </a:cubicBezTo>
                    <a:lnTo>
                      <a:pt x="169872" y="104167"/>
                    </a:lnTo>
                    <a:cubicBezTo>
                      <a:pt x="169854" y="118772"/>
                      <a:pt x="164845" y="132932"/>
                      <a:pt x="155674" y="144299"/>
                    </a:cubicBezTo>
                    <a:cubicBezTo>
                      <a:pt x="143837" y="159063"/>
                      <a:pt x="64395" y="168563"/>
                      <a:pt x="64395" y="168563"/>
                    </a:cubicBezTo>
                    <a:cubicBezTo>
                      <a:pt x="28862" y="168660"/>
                      <a:pt x="85" y="197451"/>
                      <a:pt x="0" y="232984"/>
                    </a:cubicBezTo>
                    <a:lnTo>
                      <a:pt x="0" y="355356"/>
                    </a:lnTo>
                    <a:cubicBezTo>
                      <a:pt x="13" y="378857"/>
                      <a:pt x="12800" y="400494"/>
                      <a:pt x="33379" y="411843"/>
                    </a:cubicBezTo>
                    <a:lnTo>
                      <a:pt x="427017" y="411843"/>
                    </a:lnTo>
                    <a:cubicBezTo>
                      <a:pt x="447597" y="400494"/>
                      <a:pt x="460383" y="378857"/>
                      <a:pt x="460396" y="355356"/>
                    </a:cubicBezTo>
                    <a:lnTo>
                      <a:pt x="460396" y="232984"/>
                    </a:lnTo>
                    <a:cubicBezTo>
                      <a:pt x="460299" y="197435"/>
                      <a:pt x="431498" y="168648"/>
                      <a:pt x="395950" y="1685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8" name="手繪多邊形: 圖案 614">
                <a:extLst>
                  <a:ext uri="{FF2B5EF4-FFF2-40B4-BE49-F238E27FC236}">
                    <a16:creationId xmlns:a16="http://schemas.microsoft.com/office/drawing/2014/main" id="{943EE207-FA87-496A-A052-911AFF82EAB3}"/>
                  </a:ext>
                </a:extLst>
              </p:cNvPr>
              <p:cNvSpPr/>
              <p:nvPr/>
            </p:nvSpPr>
            <p:spPr>
              <a:xfrm>
                <a:off x="1796028" y="4515654"/>
                <a:ext cx="189042" cy="250730"/>
              </a:xfrm>
              <a:custGeom>
                <a:avLst/>
                <a:gdLst>
                  <a:gd name="connsiteX0" fmla="*/ 234293 w 243921"/>
                  <a:gd name="connsiteY0" fmla="*/ 122449 h 323517"/>
                  <a:gd name="connsiteX1" fmla="*/ 232547 w 243921"/>
                  <a:gd name="connsiteY1" fmla="*/ 122962 h 323517"/>
                  <a:gd name="connsiteX2" fmla="*/ 232547 w 243921"/>
                  <a:gd name="connsiteY2" fmla="*/ 112692 h 323517"/>
                  <a:gd name="connsiteX3" fmla="*/ 122320 w 243921"/>
                  <a:gd name="connsiteY3" fmla="*/ 0 h 323517"/>
                  <a:gd name="connsiteX4" fmla="*/ 12093 w 243921"/>
                  <a:gd name="connsiteY4" fmla="*/ 112692 h 323517"/>
                  <a:gd name="connsiteX5" fmla="*/ 12093 w 243921"/>
                  <a:gd name="connsiteY5" fmla="*/ 122346 h 323517"/>
                  <a:gd name="connsiteX6" fmla="*/ 0 w 243921"/>
                  <a:gd name="connsiteY6" fmla="*/ 156161 h 323517"/>
                  <a:gd name="connsiteX7" fmla="*/ 12093 w 243921"/>
                  <a:gd name="connsiteY7" fmla="*/ 190002 h 323517"/>
                  <a:gd name="connsiteX8" fmla="*/ 13069 w 243921"/>
                  <a:gd name="connsiteY8" fmla="*/ 189720 h 323517"/>
                  <a:gd name="connsiteX9" fmla="*/ 82394 w 243921"/>
                  <a:gd name="connsiteY9" fmla="*/ 318100 h 323517"/>
                  <a:gd name="connsiteX10" fmla="*/ 122192 w 243921"/>
                  <a:gd name="connsiteY10" fmla="*/ 325982 h 323517"/>
                  <a:gd name="connsiteX11" fmla="*/ 161990 w 243921"/>
                  <a:gd name="connsiteY11" fmla="*/ 318100 h 323517"/>
                  <a:gd name="connsiteX12" fmla="*/ 229543 w 243921"/>
                  <a:gd name="connsiteY12" fmla="*/ 187486 h 323517"/>
                  <a:gd name="connsiteX13" fmla="*/ 234165 w 243921"/>
                  <a:gd name="connsiteY13" fmla="*/ 190054 h 323517"/>
                  <a:gd name="connsiteX14" fmla="*/ 246258 w 243921"/>
                  <a:gd name="connsiteY14" fmla="*/ 156213 h 323517"/>
                  <a:gd name="connsiteX15" fmla="*/ 234293 w 243921"/>
                  <a:gd name="connsiteY15" fmla="*/ 122449 h 3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921" h="323517">
                    <a:moveTo>
                      <a:pt x="234293" y="122449"/>
                    </a:moveTo>
                    <a:cubicBezTo>
                      <a:pt x="233685" y="122516"/>
                      <a:pt x="233094" y="122688"/>
                      <a:pt x="232547" y="122962"/>
                    </a:cubicBezTo>
                    <a:lnTo>
                      <a:pt x="232547" y="112692"/>
                    </a:lnTo>
                    <a:cubicBezTo>
                      <a:pt x="232547" y="51070"/>
                      <a:pt x="183018" y="488"/>
                      <a:pt x="122320" y="0"/>
                    </a:cubicBezTo>
                    <a:cubicBezTo>
                      <a:pt x="61622" y="488"/>
                      <a:pt x="12093" y="50993"/>
                      <a:pt x="12093" y="112692"/>
                    </a:cubicBezTo>
                    <a:lnTo>
                      <a:pt x="12093" y="122346"/>
                    </a:lnTo>
                    <a:cubicBezTo>
                      <a:pt x="5418" y="122346"/>
                      <a:pt x="0" y="137495"/>
                      <a:pt x="0" y="156161"/>
                    </a:cubicBezTo>
                    <a:cubicBezTo>
                      <a:pt x="0" y="174828"/>
                      <a:pt x="5418" y="190002"/>
                      <a:pt x="12093" y="190002"/>
                    </a:cubicBezTo>
                    <a:cubicBezTo>
                      <a:pt x="12427" y="189943"/>
                      <a:pt x="12756" y="189848"/>
                      <a:pt x="13069" y="189720"/>
                    </a:cubicBezTo>
                    <a:cubicBezTo>
                      <a:pt x="19026" y="237400"/>
                      <a:pt x="45652" y="292604"/>
                      <a:pt x="82394" y="318100"/>
                    </a:cubicBezTo>
                    <a:cubicBezTo>
                      <a:pt x="88942" y="322593"/>
                      <a:pt x="105041" y="326368"/>
                      <a:pt x="122192" y="325982"/>
                    </a:cubicBezTo>
                    <a:cubicBezTo>
                      <a:pt x="139369" y="326368"/>
                      <a:pt x="156547" y="323851"/>
                      <a:pt x="161990" y="318100"/>
                    </a:cubicBezTo>
                    <a:cubicBezTo>
                      <a:pt x="191440" y="287032"/>
                      <a:pt x="220557" y="233035"/>
                      <a:pt x="229543" y="187486"/>
                    </a:cubicBezTo>
                    <a:cubicBezTo>
                      <a:pt x="230632" y="188980"/>
                      <a:pt x="232322" y="189918"/>
                      <a:pt x="234165" y="190054"/>
                    </a:cubicBezTo>
                    <a:cubicBezTo>
                      <a:pt x="240841" y="190054"/>
                      <a:pt x="246258" y="174905"/>
                      <a:pt x="246258" y="156213"/>
                    </a:cubicBezTo>
                    <a:cubicBezTo>
                      <a:pt x="246258" y="137521"/>
                      <a:pt x="240995" y="122449"/>
                      <a:pt x="234293" y="1224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9" name="手繪多邊形: 圖案 615">
                <a:extLst>
                  <a:ext uri="{FF2B5EF4-FFF2-40B4-BE49-F238E27FC236}">
                    <a16:creationId xmlns:a16="http://schemas.microsoft.com/office/drawing/2014/main" id="{DBA593CA-62C8-4543-9A9F-3D482D2840FC}"/>
                  </a:ext>
                </a:extLst>
              </p:cNvPr>
              <p:cNvSpPr/>
              <p:nvPr/>
            </p:nvSpPr>
            <p:spPr>
              <a:xfrm>
                <a:off x="1806792" y="4790799"/>
                <a:ext cx="81588" cy="67657"/>
              </a:xfrm>
              <a:custGeom>
                <a:avLst/>
                <a:gdLst>
                  <a:gd name="connsiteX0" fmla="*/ 42237 w 105271"/>
                  <a:gd name="connsiteY0" fmla="*/ 0 h 87298"/>
                  <a:gd name="connsiteX1" fmla="*/ 107711 w 105271"/>
                  <a:gd name="connsiteY1" fmla="*/ 61699 h 87298"/>
                  <a:gd name="connsiteX2" fmla="*/ 80135 w 105271"/>
                  <a:gd name="connsiteY2" fmla="*/ 89327 h 87298"/>
                  <a:gd name="connsiteX3" fmla="*/ 0 w 105271"/>
                  <a:gd name="connsiteY3" fmla="*/ 23930 h 87298"/>
                  <a:gd name="connsiteX4" fmla="*/ 42237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42237" y="0"/>
                    </a:moveTo>
                    <a:lnTo>
                      <a:pt x="107711" y="61699"/>
                    </a:lnTo>
                    <a:lnTo>
                      <a:pt x="80135" y="89327"/>
                    </a:lnTo>
                    <a:lnTo>
                      <a:pt x="0" y="23930"/>
                    </a:lnTo>
                    <a:lnTo>
                      <a:pt x="4223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0" name="手繪多邊形: 圖案 616">
                <a:extLst>
                  <a:ext uri="{FF2B5EF4-FFF2-40B4-BE49-F238E27FC236}">
                    <a16:creationId xmlns:a16="http://schemas.microsoft.com/office/drawing/2014/main" id="{EABD3D1A-16C2-4FC0-834E-C5FF7882D9DC}"/>
                  </a:ext>
                </a:extLst>
              </p:cNvPr>
              <p:cNvSpPr/>
              <p:nvPr/>
            </p:nvSpPr>
            <p:spPr>
              <a:xfrm>
                <a:off x="1891423" y="4790799"/>
                <a:ext cx="81588" cy="67657"/>
              </a:xfrm>
              <a:custGeom>
                <a:avLst/>
                <a:gdLst>
                  <a:gd name="connsiteX0" fmla="*/ 65499 w 105271"/>
                  <a:gd name="connsiteY0" fmla="*/ 0 h 87298"/>
                  <a:gd name="connsiteX1" fmla="*/ 0 w 105271"/>
                  <a:gd name="connsiteY1" fmla="*/ 61699 h 87298"/>
                  <a:gd name="connsiteX2" fmla="*/ 27602 w 105271"/>
                  <a:gd name="connsiteY2" fmla="*/ 89327 h 87298"/>
                  <a:gd name="connsiteX3" fmla="*/ 107711 w 105271"/>
                  <a:gd name="connsiteY3" fmla="*/ 23930 h 87298"/>
                  <a:gd name="connsiteX4" fmla="*/ 65499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65499" y="0"/>
                    </a:moveTo>
                    <a:lnTo>
                      <a:pt x="0" y="61699"/>
                    </a:lnTo>
                    <a:lnTo>
                      <a:pt x="27602" y="89327"/>
                    </a:lnTo>
                    <a:lnTo>
                      <a:pt x="107711" y="23930"/>
                    </a:lnTo>
                    <a:lnTo>
                      <a:pt x="65499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1" name="手繪多邊形: 圖案 617">
                <a:extLst>
                  <a:ext uri="{FF2B5EF4-FFF2-40B4-BE49-F238E27FC236}">
                    <a16:creationId xmlns:a16="http://schemas.microsoft.com/office/drawing/2014/main" id="{1197CABD-0128-43A5-8469-727B8A5A6B72}"/>
                  </a:ext>
                </a:extLst>
              </p:cNvPr>
              <p:cNvSpPr/>
              <p:nvPr/>
            </p:nvSpPr>
            <p:spPr>
              <a:xfrm>
                <a:off x="1801658" y="4497009"/>
                <a:ext cx="179093" cy="135315"/>
              </a:xfrm>
              <a:custGeom>
                <a:avLst/>
                <a:gdLst>
                  <a:gd name="connsiteX0" fmla="*/ 115953 w 231083"/>
                  <a:gd name="connsiteY0" fmla="*/ 0 h 174596"/>
                  <a:gd name="connsiteX1" fmla="*/ 745 w 231083"/>
                  <a:gd name="connsiteY1" fmla="*/ 148536 h 174596"/>
                  <a:gd name="connsiteX2" fmla="*/ 16818 w 231083"/>
                  <a:gd name="connsiteY2" fmla="*/ 176189 h 174596"/>
                  <a:gd name="connsiteX3" fmla="*/ 66784 w 231083"/>
                  <a:gd name="connsiteY3" fmla="*/ 80443 h 174596"/>
                  <a:gd name="connsiteX4" fmla="*/ 167177 w 231083"/>
                  <a:gd name="connsiteY4" fmla="*/ 108841 h 174596"/>
                  <a:gd name="connsiteX5" fmla="*/ 215088 w 231083"/>
                  <a:gd name="connsiteY5" fmla="*/ 176189 h 174596"/>
                  <a:gd name="connsiteX6" fmla="*/ 231161 w 231083"/>
                  <a:gd name="connsiteY6" fmla="*/ 148536 h 174596"/>
                  <a:gd name="connsiteX7" fmla="*/ 115953 w 231083"/>
                  <a:gd name="connsiteY7" fmla="*/ 0 h 17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083" h="174596">
                    <a:moveTo>
                      <a:pt x="115953" y="0"/>
                    </a:moveTo>
                    <a:cubicBezTo>
                      <a:pt x="-16586" y="0"/>
                      <a:pt x="745" y="148536"/>
                      <a:pt x="745" y="148536"/>
                    </a:cubicBezTo>
                    <a:cubicBezTo>
                      <a:pt x="7575" y="145377"/>
                      <a:pt x="12376" y="180785"/>
                      <a:pt x="16818" y="176189"/>
                    </a:cubicBezTo>
                    <a:cubicBezTo>
                      <a:pt x="34072" y="158215"/>
                      <a:pt x="9475" y="78235"/>
                      <a:pt x="66784" y="80443"/>
                    </a:cubicBezTo>
                    <a:cubicBezTo>
                      <a:pt x="84500" y="79339"/>
                      <a:pt x="117930" y="115491"/>
                      <a:pt x="167177" y="108841"/>
                    </a:cubicBezTo>
                    <a:cubicBezTo>
                      <a:pt x="204715" y="107377"/>
                      <a:pt x="197834" y="158292"/>
                      <a:pt x="215088" y="176189"/>
                    </a:cubicBezTo>
                    <a:cubicBezTo>
                      <a:pt x="219556" y="180785"/>
                      <a:pt x="224331" y="145377"/>
                      <a:pt x="231161" y="148536"/>
                    </a:cubicBezTo>
                    <a:cubicBezTo>
                      <a:pt x="231161" y="148536"/>
                      <a:pt x="248492" y="0"/>
                      <a:pt x="11595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05" name="群組 579">
            <a:extLst>
              <a:ext uri="{FF2B5EF4-FFF2-40B4-BE49-F238E27FC236}">
                <a16:creationId xmlns:a16="http://schemas.microsoft.com/office/drawing/2014/main" id="{5CC1F2D5-155C-46A7-8FF4-90F8F6E90E9D}"/>
              </a:ext>
            </a:extLst>
          </p:cNvPr>
          <p:cNvGrpSpPr/>
          <p:nvPr/>
        </p:nvGrpSpPr>
        <p:grpSpPr>
          <a:xfrm>
            <a:off x="4088593" y="1922025"/>
            <a:ext cx="319701" cy="241232"/>
            <a:chOff x="3164294" y="4614579"/>
            <a:chExt cx="459604" cy="346795"/>
          </a:xfrm>
          <a:solidFill>
            <a:srgbClr val="274DA5"/>
          </a:solidFill>
        </p:grpSpPr>
        <p:sp>
          <p:nvSpPr>
            <p:cNvPr id="1306" name="手繪多邊形: 圖案 1177">
              <a:extLst>
                <a:ext uri="{FF2B5EF4-FFF2-40B4-BE49-F238E27FC236}">
                  <a16:creationId xmlns:a16="http://schemas.microsoft.com/office/drawing/2014/main" id="{64419526-87DE-4B55-BC48-74093B9647CA}"/>
                </a:ext>
              </a:extLst>
            </p:cNvPr>
            <p:cNvSpPr/>
            <p:nvPr/>
          </p:nvSpPr>
          <p:spPr>
            <a:xfrm>
              <a:off x="3164294" y="4695377"/>
              <a:ext cx="283914" cy="218397"/>
            </a:xfrm>
            <a:custGeom>
              <a:avLst/>
              <a:gdLst>
                <a:gd name="connsiteX0" fmla="*/ 437609 w 439105"/>
                <a:gd name="connsiteY0" fmla="*/ 283826 h 337773"/>
                <a:gd name="connsiteX1" fmla="*/ 437609 w 439105"/>
                <a:gd name="connsiteY1" fmla="*/ 54623 h 337773"/>
                <a:gd name="connsiteX2" fmla="*/ 386605 w 439105"/>
                <a:gd name="connsiteY2" fmla="*/ 3619 h 337773"/>
                <a:gd name="connsiteX3" fmla="*/ 54719 w 439105"/>
                <a:gd name="connsiteY3" fmla="*/ 3619 h 337773"/>
                <a:gd name="connsiteX4" fmla="*/ 49074 w 439105"/>
                <a:gd name="connsiteY4" fmla="*/ 3957 h 337773"/>
                <a:gd name="connsiteX5" fmla="*/ 47240 w 439105"/>
                <a:gd name="connsiteY5" fmla="*/ 4246 h 337773"/>
                <a:gd name="connsiteX6" fmla="*/ 43573 w 439105"/>
                <a:gd name="connsiteY6" fmla="*/ 4874 h 337773"/>
                <a:gd name="connsiteX7" fmla="*/ 41546 w 439105"/>
                <a:gd name="connsiteY7" fmla="*/ 5404 h 337773"/>
                <a:gd name="connsiteX8" fmla="*/ 38265 w 439105"/>
                <a:gd name="connsiteY8" fmla="*/ 6418 h 337773"/>
                <a:gd name="connsiteX9" fmla="*/ 36238 w 439105"/>
                <a:gd name="connsiteY9" fmla="*/ 7142 h 337773"/>
                <a:gd name="connsiteX10" fmla="*/ 33102 w 439105"/>
                <a:gd name="connsiteY10" fmla="*/ 8493 h 337773"/>
                <a:gd name="connsiteX11" fmla="*/ 31944 w 439105"/>
                <a:gd name="connsiteY11" fmla="*/ 8975 h 337773"/>
                <a:gd name="connsiteX12" fmla="*/ 31944 w 439105"/>
                <a:gd name="connsiteY12" fmla="*/ 8975 h 337773"/>
                <a:gd name="connsiteX13" fmla="*/ 3619 w 439105"/>
                <a:gd name="connsiteY13" fmla="*/ 54574 h 337773"/>
                <a:gd name="connsiteX14" fmla="*/ 3619 w 439105"/>
                <a:gd name="connsiteY14" fmla="*/ 283826 h 337773"/>
                <a:gd name="connsiteX15" fmla="*/ 54623 w 439105"/>
                <a:gd name="connsiteY15" fmla="*/ 334830 h 337773"/>
                <a:gd name="connsiteX16" fmla="*/ 386509 w 439105"/>
                <a:gd name="connsiteY16" fmla="*/ 334830 h 337773"/>
                <a:gd name="connsiteX17" fmla="*/ 437609 w 439105"/>
                <a:gd name="connsiteY17" fmla="*/ 283826 h 337773"/>
                <a:gd name="connsiteX18" fmla="*/ 34115 w 439105"/>
                <a:gd name="connsiteY18" fmla="*/ 283826 h 337773"/>
                <a:gd name="connsiteX19" fmla="*/ 34115 w 439105"/>
                <a:gd name="connsiteY19" fmla="*/ 54623 h 337773"/>
                <a:gd name="connsiteX20" fmla="*/ 54719 w 439105"/>
                <a:gd name="connsiteY20" fmla="*/ 34019 h 337773"/>
                <a:gd name="connsiteX21" fmla="*/ 386605 w 439105"/>
                <a:gd name="connsiteY21" fmla="*/ 34019 h 337773"/>
                <a:gd name="connsiteX22" fmla="*/ 407210 w 439105"/>
                <a:gd name="connsiteY22" fmla="*/ 54623 h 337773"/>
                <a:gd name="connsiteX23" fmla="*/ 407210 w 439105"/>
                <a:gd name="connsiteY23" fmla="*/ 283826 h 337773"/>
                <a:gd name="connsiteX24" fmla="*/ 386605 w 439105"/>
                <a:gd name="connsiteY24" fmla="*/ 304430 h 337773"/>
                <a:gd name="connsiteX25" fmla="*/ 54719 w 439105"/>
                <a:gd name="connsiteY25" fmla="*/ 304430 h 337773"/>
                <a:gd name="connsiteX26" fmla="*/ 34115 w 439105"/>
                <a:gd name="connsiteY26" fmla="*/ 283826 h 33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9105" h="337773">
                  <a:moveTo>
                    <a:pt x="437609" y="283826"/>
                  </a:moveTo>
                  <a:lnTo>
                    <a:pt x="437609" y="54623"/>
                  </a:lnTo>
                  <a:cubicBezTo>
                    <a:pt x="437580" y="26467"/>
                    <a:pt x="414761" y="3648"/>
                    <a:pt x="386605" y="3619"/>
                  </a:cubicBezTo>
                  <a:lnTo>
                    <a:pt x="54719" y="3619"/>
                  </a:lnTo>
                  <a:cubicBezTo>
                    <a:pt x="52832" y="3634"/>
                    <a:pt x="50951" y="3744"/>
                    <a:pt x="49074" y="3957"/>
                  </a:cubicBezTo>
                  <a:cubicBezTo>
                    <a:pt x="48446" y="3957"/>
                    <a:pt x="47867" y="3957"/>
                    <a:pt x="47240" y="4246"/>
                  </a:cubicBezTo>
                  <a:cubicBezTo>
                    <a:pt x="46613" y="4536"/>
                    <a:pt x="44779" y="4632"/>
                    <a:pt x="43573" y="4874"/>
                  </a:cubicBezTo>
                  <a:lnTo>
                    <a:pt x="41546" y="5404"/>
                  </a:lnTo>
                  <a:cubicBezTo>
                    <a:pt x="40436" y="5694"/>
                    <a:pt x="39326" y="6032"/>
                    <a:pt x="38265" y="6418"/>
                  </a:cubicBezTo>
                  <a:cubicBezTo>
                    <a:pt x="37575" y="6616"/>
                    <a:pt x="36899" y="6857"/>
                    <a:pt x="36238" y="7142"/>
                  </a:cubicBezTo>
                  <a:cubicBezTo>
                    <a:pt x="35177" y="7528"/>
                    <a:pt x="34115" y="8010"/>
                    <a:pt x="33102" y="8493"/>
                  </a:cubicBezTo>
                  <a:lnTo>
                    <a:pt x="31944" y="8975"/>
                  </a:lnTo>
                  <a:lnTo>
                    <a:pt x="31944" y="8975"/>
                  </a:lnTo>
                  <a:cubicBezTo>
                    <a:pt x="14621" y="17574"/>
                    <a:pt x="3653" y="35235"/>
                    <a:pt x="3619" y="54574"/>
                  </a:cubicBezTo>
                  <a:lnTo>
                    <a:pt x="3619" y="283826"/>
                  </a:lnTo>
                  <a:cubicBezTo>
                    <a:pt x="3648" y="311982"/>
                    <a:pt x="26467" y="334806"/>
                    <a:pt x="54623" y="334830"/>
                  </a:cubicBezTo>
                  <a:lnTo>
                    <a:pt x="386509" y="334830"/>
                  </a:lnTo>
                  <a:cubicBezTo>
                    <a:pt x="414703" y="334859"/>
                    <a:pt x="437580" y="312020"/>
                    <a:pt x="437609" y="283826"/>
                  </a:cubicBezTo>
                  <a:close/>
                  <a:moveTo>
                    <a:pt x="34115" y="283826"/>
                  </a:moveTo>
                  <a:lnTo>
                    <a:pt x="34115" y="54623"/>
                  </a:lnTo>
                  <a:cubicBezTo>
                    <a:pt x="34139" y="43254"/>
                    <a:pt x="43351" y="34048"/>
                    <a:pt x="54719" y="34019"/>
                  </a:cubicBezTo>
                  <a:lnTo>
                    <a:pt x="386605" y="34019"/>
                  </a:lnTo>
                  <a:cubicBezTo>
                    <a:pt x="397974" y="34048"/>
                    <a:pt x="407181" y="43254"/>
                    <a:pt x="407210" y="54623"/>
                  </a:cubicBezTo>
                  <a:lnTo>
                    <a:pt x="407210" y="283826"/>
                  </a:lnTo>
                  <a:cubicBezTo>
                    <a:pt x="407185" y="295195"/>
                    <a:pt x="397974" y="304406"/>
                    <a:pt x="386605" y="304430"/>
                  </a:cubicBezTo>
                  <a:lnTo>
                    <a:pt x="54719" y="304430"/>
                  </a:lnTo>
                  <a:cubicBezTo>
                    <a:pt x="43351" y="304406"/>
                    <a:pt x="34144" y="295195"/>
                    <a:pt x="34115" y="2838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7" name="手繪多邊形: 圖案 1178">
              <a:extLst>
                <a:ext uri="{FF2B5EF4-FFF2-40B4-BE49-F238E27FC236}">
                  <a16:creationId xmlns:a16="http://schemas.microsoft.com/office/drawing/2014/main" id="{D11F1E00-1B8B-4A10-80B5-3A66CAC62719}"/>
                </a:ext>
              </a:extLst>
            </p:cNvPr>
            <p:cNvSpPr/>
            <p:nvPr/>
          </p:nvSpPr>
          <p:spPr>
            <a:xfrm flipV="1">
              <a:off x="3172225" y="4918617"/>
              <a:ext cx="289432" cy="36000"/>
            </a:xfrm>
            <a:custGeom>
              <a:avLst/>
              <a:gdLst>
                <a:gd name="connsiteX0" fmla="*/ 219456 w 246091"/>
                <a:gd name="connsiteY0" fmla="*/ 3619 h 43427"/>
                <a:gd name="connsiteX1" fmla="*/ 31268 w 246091"/>
                <a:gd name="connsiteY1" fmla="*/ 3619 h 43427"/>
                <a:gd name="connsiteX2" fmla="*/ 3619 w 246091"/>
                <a:gd name="connsiteY2" fmla="*/ 31268 h 43427"/>
                <a:gd name="connsiteX3" fmla="*/ 3619 w 246091"/>
                <a:gd name="connsiteY3" fmla="*/ 41305 h 43427"/>
                <a:gd name="connsiteX4" fmla="*/ 247009 w 246091"/>
                <a:gd name="connsiteY4" fmla="*/ 41305 h 43427"/>
                <a:gd name="connsiteX5" fmla="*/ 247009 w 246091"/>
                <a:gd name="connsiteY5" fmla="*/ 31268 h 43427"/>
                <a:gd name="connsiteX6" fmla="*/ 219456 w 246091"/>
                <a:gd name="connsiteY6" fmla="*/ 3619 h 4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091" h="43427">
                  <a:moveTo>
                    <a:pt x="219456" y="3619"/>
                  </a:moveTo>
                  <a:lnTo>
                    <a:pt x="31268" y="3619"/>
                  </a:lnTo>
                  <a:cubicBezTo>
                    <a:pt x="15996" y="3619"/>
                    <a:pt x="3619" y="15996"/>
                    <a:pt x="3619" y="31268"/>
                  </a:cubicBezTo>
                  <a:lnTo>
                    <a:pt x="3619" y="41305"/>
                  </a:lnTo>
                  <a:lnTo>
                    <a:pt x="247009" y="41305"/>
                  </a:lnTo>
                  <a:lnTo>
                    <a:pt x="247009" y="31268"/>
                  </a:lnTo>
                  <a:cubicBezTo>
                    <a:pt x="247009" y="16035"/>
                    <a:pt x="234690" y="3672"/>
                    <a:pt x="219456" y="36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08" name="群組 586">
              <a:extLst>
                <a:ext uri="{FF2B5EF4-FFF2-40B4-BE49-F238E27FC236}">
                  <a16:creationId xmlns:a16="http://schemas.microsoft.com/office/drawing/2014/main" id="{27868AA3-7854-427E-B2B1-D1B11AE3ADC2}"/>
                </a:ext>
              </a:extLst>
            </p:cNvPr>
            <p:cNvGrpSpPr/>
            <p:nvPr/>
          </p:nvGrpSpPr>
          <p:grpSpPr>
            <a:xfrm>
              <a:off x="3373222" y="4614579"/>
              <a:ext cx="250676" cy="346795"/>
              <a:chOff x="3373222" y="4614579"/>
              <a:chExt cx="250676" cy="346795"/>
            </a:xfrm>
            <a:grpFill/>
          </p:grpSpPr>
          <p:grpSp>
            <p:nvGrpSpPr>
              <p:cNvPr id="1309" name="群組 587">
                <a:extLst>
                  <a:ext uri="{FF2B5EF4-FFF2-40B4-BE49-F238E27FC236}">
                    <a16:creationId xmlns:a16="http://schemas.microsoft.com/office/drawing/2014/main" id="{7A7D0E00-BB9C-49B5-B47E-0B8494257C25}"/>
                  </a:ext>
                </a:extLst>
              </p:cNvPr>
              <p:cNvGrpSpPr/>
              <p:nvPr/>
            </p:nvGrpSpPr>
            <p:grpSpPr>
              <a:xfrm>
                <a:off x="3373222" y="4614579"/>
                <a:ext cx="250676" cy="346795"/>
                <a:chOff x="3373222" y="4614579"/>
                <a:chExt cx="250676" cy="346795"/>
              </a:xfrm>
              <a:grpFill/>
            </p:grpSpPr>
            <p:grpSp>
              <p:nvGrpSpPr>
                <p:cNvPr id="1311" name="群組 589">
                  <a:extLst>
                    <a:ext uri="{FF2B5EF4-FFF2-40B4-BE49-F238E27FC236}">
                      <a16:creationId xmlns:a16="http://schemas.microsoft.com/office/drawing/2014/main" id="{F8719155-0E16-4B5B-80F7-A93525751728}"/>
                    </a:ext>
                  </a:extLst>
                </p:cNvPr>
                <p:cNvGrpSpPr/>
                <p:nvPr/>
              </p:nvGrpSpPr>
              <p:grpSpPr>
                <a:xfrm>
                  <a:off x="3373222" y="4614579"/>
                  <a:ext cx="250676" cy="346795"/>
                  <a:chOff x="1713187" y="4497010"/>
                  <a:chExt cx="356195" cy="492773"/>
                </a:xfrm>
                <a:grpFill/>
              </p:grpSpPr>
              <p:sp>
                <p:nvSpPr>
                  <p:cNvPr id="1314" name="手繪多邊形: 圖案 592">
                    <a:extLst>
                      <a:ext uri="{FF2B5EF4-FFF2-40B4-BE49-F238E27FC236}">
                        <a16:creationId xmlns:a16="http://schemas.microsoft.com/office/drawing/2014/main" id="{54546C23-8A9F-4007-832A-02000F01ACAE}"/>
                      </a:ext>
                    </a:extLst>
                  </p:cNvPr>
                  <p:cNvSpPr/>
                  <p:nvPr/>
                </p:nvSpPr>
                <p:spPr>
                  <a:xfrm>
                    <a:off x="1713187" y="4687941"/>
                    <a:ext cx="356195" cy="301842"/>
                  </a:xfrm>
                  <a:custGeom>
                    <a:avLst/>
                    <a:gdLst>
                      <a:gd name="connsiteX0" fmla="*/ 395950 w 459600"/>
                      <a:gd name="connsiteY0" fmla="*/ 168563 h 410815"/>
                      <a:gd name="connsiteX1" fmla="*/ 304697 w 459600"/>
                      <a:gd name="connsiteY1" fmla="*/ 144299 h 410815"/>
                      <a:gd name="connsiteX2" fmla="*/ 292758 w 459600"/>
                      <a:gd name="connsiteY2" fmla="*/ 120985 h 410815"/>
                      <a:gd name="connsiteX3" fmla="*/ 292604 w 459600"/>
                      <a:gd name="connsiteY3" fmla="*/ 120343 h 410815"/>
                      <a:gd name="connsiteX4" fmla="*/ 291474 w 459600"/>
                      <a:gd name="connsiteY4" fmla="*/ 115208 h 410815"/>
                      <a:gd name="connsiteX5" fmla="*/ 291474 w 459600"/>
                      <a:gd name="connsiteY5" fmla="*/ 114926 h 410815"/>
                      <a:gd name="connsiteX6" fmla="*/ 290858 w 459600"/>
                      <a:gd name="connsiteY6" fmla="*/ 110304 h 410815"/>
                      <a:gd name="connsiteX7" fmla="*/ 290858 w 459600"/>
                      <a:gd name="connsiteY7" fmla="*/ 109072 h 410815"/>
                      <a:gd name="connsiteX8" fmla="*/ 290627 w 459600"/>
                      <a:gd name="connsiteY8" fmla="*/ 103936 h 410815"/>
                      <a:gd name="connsiteX9" fmla="*/ 290627 w 459600"/>
                      <a:gd name="connsiteY9" fmla="*/ 64395 h 410815"/>
                      <a:gd name="connsiteX10" fmla="*/ 230237 w 459600"/>
                      <a:gd name="connsiteY10" fmla="*/ 0 h 410815"/>
                      <a:gd name="connsiteX11" fmla="*/ 169872 w 459600"/>
                      <a:gd name="connsiteY11" fmla="*/ 64395 h 410815"/>
                      <a:gd name="connsiteX12" fmla="*/ 169872 w 459600"/>
                      <a:gd name="connsiteY12" fmla="*/ 104167 h 410815"/>
                      <a:gd name="connsiteX13" fmla="*/ 155674 w 459600"/>
                      <a:gd name="connsiteY13" fmla="*/ 144299 h 410815"/>
                      <a:gd name="connsiteX14" fmla="*/ 64395 w 459600"/>
                      <a:gd name="connsiteY14" fmla="*/ 168563 h 410815"/>
                      <a:gd name="connsiteX15" fmla="*/ 0 w 459600"/>
                      <a:gd name="connsiteY15" fmla="*/ 232984 h 410815"/>
                      <a:gd name="connsiteX16" fmla="*/ 0 w 459600"/>
                      <a:gd name="connsiteY16" fmla="*/ 355356 h 410815"/>
                      <a:gd name="connsiteX17" fmla="*/ 33379 w 459600"/>
                      <a:gd name="connsiteY17" fmla="*/ 411843 h 410815"/>
                      <a:gd name="connsiteX18" fmla="*/ 427017 w 459600"/>
                      <a:gd name="connsiteY18" fmla="*/ 411843 h 410815"/>
                      <a:gd name="connsiteX19" fmla="*/ 460396 w 459600"/>
                      <a:gd name="connsiteY19" fmla="*/ 355356 h 410815"/>
                      <a:gd name="connsiteX20" fmla="*/ 460396 w 459600"/>
                      <a:gd name="connsiteY20" fmla="*/ 232984 h 410815"/>
                      <a:gd name="connsiteX21" fmla="*/ 395950 w 459600"/>
                      <a:gd name="connsiteY21" fmla="*/ 168563 h 410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9600" h="410815">
                        <a:moveTo>
                          <a:pt x="395950" y="168563"/>
                        </a:moveTo>
                        <a:cubicBezTo>
                          <a:pt x="395950" y="168563"/>
                          <a:pt x="316508" y="159063"/>
                          <a:pt x="304697" y="144299"/>
                        </a:cubicBezTo>
                        <a:cubicBezTo>
                          <a:pt x="299156" y="137431"/>
                          <a:pt x="295092" y="129494"/>
                          <a:pt x="292758" y="120985"/>
                        </a:cubicBezTo>
                        <a:lnTo>
                          <a:pt x="292604" y="120343"/>
                        </a:lnTo>
                        <a:cubicBezTo>
                          <a:pt x="292167" y="118700"/>
                          <a:pt x="291782" y="117031"/>
                          <a:pt x="291474" y="115208"/>
                        </a:cubicBezTo>
                        <a:cubicBezTo>
                          <a:pt x="291474" y="115208"/>
                          <a:pt x="291474" y="115028"/>
                          <a:pt x="291474" y="114926"/>
                        </a:cubicBezTo>
                        <a:cubicBezTo>
                          <a:pt x="291191" y="113411"/>
                          <a:pt x="291012" y="111870"/>
                          <a:pt x="290858" y="110304"/>
                        </a:cubicBezTo>
                        <a:cubicBezTo>
                          <a:pt x="290858" y="109893"/>
                          <a:pt x="290858" y="109482"/>
                          <a:pt x="290858" y="109072"/>
                        </a:cubicBezTo>
                        <a:cubicBezTo>
                          <a:pt x="290704" y="107403"/>
                          <a:pt x="290627" y="105734"/>
                          <a:pt x="290627" y="103936"/>
                        </a:cubicBezTo>
                        <a:lnTo>
                          <a:pt x="290627" y="64395"/>
                        </a:lnTo>
                        <a:cubicBezTo>
                          <a:pt x="290627" y="28988"/>
                          <a:pt x="263461" y="0"/>
                          <a:pt x="230237" y="0"/>
                        </a:cubicBezTo>
                        <a:cubicBezTo>
                          <a:pt x="197012" y="0"/>
                          <a:pt x="169872" y="28988"/>
                          <a:pt x="169872" y="64395"/>
                        </a:cubicBezTo>
                        <a:lnTo>
                          <a:pt x="169872" y="104167"/>
                        </a:lnTo>
                        <a:cubicBezTo>
                          <a:pt x="169854" y="118772"/>
                          <a:pt x="164845" y="132932"/>
                          <a:pt x="155674" y="144299"/>
                        </a:cubicBezTo>
                        <a:cubicBezTo>
                          <a:pt x="143837" y="159063"/>
                          <a:pt x="64395" y="168563"/>
                          <a:pt x="64395" y="168563"/>
                        </a:cubicBezTo>
                        <a:cubicBezTo>
                          <a:pt x="28862" y="168660"/>
                          <a:pt x="85" y="197451"/>
                          <a:pt x="0" y="232984"/>
                        </a:cubicBezTo>
                        <a:lnTo>
                          <a:pt x="0" y="355356"/>
                        </a:lnTo>
                        <a:cubicBezTo>
                          <a:pt x="13" y="378857"/>
                          <a:pt x="12800" y="400494"/>
                          <a:pt x="33379" y="411843"/>
                        </a:cubicBezTo>
                        <a:lnTo>
                          <a:pt x="427017" y="411843"/>
                        </a:lnTo>
                        <a:cubicBezTo>
                          <a:pt x="447597" y="400494"/>
                          <a:pt x="460383" y="378857"/>
                          <a:pt x="460396" y="355356"/>
                        </a:cubicBezTo>
                        <a:lnTo>
                          <a:pt x="460396" y="232984"/>
                        </a:lnTo>
                        <a:cubicBezTo>
                          <a:pt x="460299" y="197435"/>
                          <a:pt x="431498" y="168648"/>
                          <a:pt x="395950" y="168563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5" name="手繪多邊形: 圖案 593">
                    <a:extLst>
                      <a:ext uri="{FF2B5EF4-FFF2-40B4-BE49-F238E27FC236}">
                        <a16:creationId xmlns:a16="http://schemas.microsoft.com/office/drawing/2014/main" id="{3039798A-05C8-4807-A11D-9690DF1A4854}"/>
                      </a:ext>
                    </a:extLst>
                  </p:cNvPr>
                  <p:cNvSpPr/>
                  <p:nvPr/>
                </p:nvSpPr>
                <p:spPr>
                  <a:xfrm>
                    <a:off x="1796028" y="4515654"/>
                    <a:ext cx="189042" cy="250730"/>
                  </a:xfrm>
                  <a:custGeom>
                    <a:avLst/>
                    <a:gdLst>
                      <a:gd name="connsiteX0" fmla="*/ 234293 w 243921"/>
                      <a:gd name="connsiteY0" fmla="*/ 122449 h 323517"/>
                      <a:gd name="connsiteX1" fmla="*/ 232547 w 243921"/>
                      <a:gd name="connsiteY1" fmla="*/ 122962 h 323517"/>
                      <a:gd name="connsiteX2" fmla="*/ 232547 w 243921"/>
                      <a:gd name="connsiteY2" fmla="*/ 112692 h 323517"/>
                      <a:gd name="connsiteX3" fmla="*/ 122320 w 243921"/>
                      <a:gd name="connsiteY3" fmla="*/ 0 h 323517"/>
                      <a:gd name="connsiteX4" fmla="*/ 12093 w 243921"/>
                      <a:gd name="connsiteY4" fmla="*/ 112692 h 323517"/>
                      <a:gd name="connsiteX5" fmla="*/ 12093 w 243921"/>
                      <a:gd name="connsiteY5" fmla="*/ 122346 h 323517"/>
                      <a:gd name="connsiteX6" fmla="*/ 0 w 243921"/>
                      <a:gd name="connsiteY6" fmla="*/ 156161 h 323517"/>
                      <a:gd name="connsiteX7" fmla="*/ 12093 w 243921"/>
                      <a:gd name="connsiteY7" fmla="*/ 190002 h 323517"/>
                      <a:gd name="connsiteX8" fmla="*/ 13069 w 243921"/>
                      <a:gd name="connsiteY8" fmla="*/ 189720 h 323517"/>
                      <a:gd name="connsiteX9" fmla="*/ 82394 w 243921"/>
                      <a:gd name="connsiteY9" fmla="*/ 318100 h 323517"/>
                      <a:gd name="connsiteX10" fmla="*/ 122192 w 243921"/>
                      <a:gd name="connsiteY10" fmla="*/ 325982 h 323517"/>
                      <a:gd name="connsiteX11" fmla="*/ 161990 w 243921"/>
                      <a:gd name="connsiteY11" fmla="*/ 318100 h 323517"/>
                      <a:gd name="connsiteX12" fmla="*/ 229543 w 243921"/>
                      <a:gd name="connsiteY12" fmla="*/ 187486 h 323517"/>
                      <a:gd name="connsiteX13" fmla="*/ 234165 w 243921"/>
                      <a:gd name="connsiteY13" fmla="*/ 190054 h 323517"/>
                      <a:gd name="connsiteX14" fmla="*/ 246258 w 243921"/>
                      <a:gd name="connsiteY14" fmla="*/ 156213 h 323517"/>
                      <a:gd name="connsiteX15" fmla="*/ 234293 w 243921"/>
                      <a:gd name="connsiteY15" fmla="*/ 122449 h 323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3921" h="323517">
                        <a:moveTo>
                          <a:pt x="234293" y="122449"/>
                        </a:moveTo>
                        <a:cubicBezTo>
                          <a:pt x="233685" y="122516"/>
                          <a:pt x="233094" y="122688"/>
                          <a:pt x="232547" y="122962"/>
                        </a:cubicBezTo>
                        <a:lnTo>
                          <a:pt x="232547" y="112692"/>
                        </a:lnTo>
                        <a:cubicBezTo>
                          <a:pt x="232547" y="51070"/>
                          <a:pt x="183018" y="488"/>
                          <a:pt x="122320" y="0"/>
                        </a:cubicBezTo>
                        <a:cubicBezTo>
                          <a:pt x="61622" y="488"/>
                          <a:pt x="12093" y="50993"/>
                          <a:pt x="12093" y="112692"/>
                        </a:cubicBezTo>
                        <a:lnTo>
                          <a:pt x="12093" y="122346"/>
                        </a:lnTo>
                        <a:cubicBezTo>
                          <a:pt x="5418" y="122346"/>
                          <a:pt x="0" y="137495"/>
                          <a:pt x="0" y="156161"/>
                        </a:cubicBezTo>
                        <a:cubicBezTo>
                          <a:pt x="0" y="174828"/>
                          <a:pt x="5418" y="190002"/>
                          <a:pt x="12093" y="190002"/>
                        </a:cubicBezTo>
                        <a:cubicBezTo>
                          <a:pt x="12427" y="189943"/>
                          <a:pt x="12756" y="189848"/>
                          <a:pt x="13069" y="189720"/>
                        </a:cubicBezTo>
                        <a:cubicBezTo>
                          <a:pt x="19026" y="237400"/>
                          <a:pt x="45652" y="292604"/>
                          <a:pt x="82394" y="318100"/>
                        </a:cubicBezTo>
                        <a:cubicBezTo>
                          <a:pt x="88942" y="322593"/>
                          <a:pt x="105041" y="326368"/>
                          <a:pt x="122192" y="325982"/>
                        </a:cubicBezTo>
                        <a:cubicBezTo>
                          <a:pt x="139369" y="326368"/>
                          <a:pt x="156547" y="323851"/>
                          <a:pt x="161990" y="318100"/>
                        </a:cubicBezTo>
                        <a:cubicBezTo>
                          <a:pt x="191440" y="287032"/>
                          <a:pt x="220557" y="233035"/>
                          <a:pt x="229543" y="187486"/>
                        </a:cubicBezTo>
                        <a:cubicBezTo>
                          <a:pt x="230632" y="188980"/>
                          <a:pt x="232322" y="189918"/>
                          <a:pt x="234165" y="190054"/>
                        </a:cubicBezTo>
                        <a:cubicBezTo>
                          <a:pt x="240841" y="190054"/>
                          <a:pt x="246258" y="174905"/>
                          <a:pt x="246258" y="156213"/>
                        </a:cubicBezTo>
                        <a:cubicBezTo>
                          <a:pt x="246258" y="137521"/>
                          <a:pt x="240995" y="122449"/>
                          <a:pt x="234293" y="122449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6" name="手繪多邊形: 圖案 594">
                    <a:extLst>
                      <a:ext uri="{FF2B5EF4-FFF2-40B4-BE49-F238E27FC236}">
                        <a16:creationId xmlns:a16="http://schemas.microsoft.com/office/drawing/2014/main" id="{793477E1-D0E6-4169-B07B-517E1903C744}"/>
                      </a:ext>
                    </a:extLst>
                  </p:cNvPr>
                  <p:cNvSpPr/>
                  <p:nvPr/>
                </p:nvSpPr>
                <p:spPr>
                  <a:xfrm>
                    <a:off x="1806792" y="4790799"/>
                    <a:ext cx="81588" cy="67657"/>
                  </a:xfrm>
                  <a:custGeom>
                    <a:avLst/>
                    <a:gdLst>
                      <a:gd name="connsiteX0" fmla="*/ 42237 w 105271"/>
                      <a:gd name="connsiteY0" fmla="*/ 0 h 87298"/>
                      <a:gd name="connsiteX1" fmla="*/ 107711 w 105271"/>
                      <a:gd name="connsiteY1" fmla="*/ 61699 h 87298"/>
                      <a:gd name="connsiteX2" fmla="*/ 80135 w 105271"/>
                      <a:gd name="connsiteY2" fmla="*/ 89327 h 87298"/>
                      <a:gd name="connsiteX3" fmla="*/ 0 w 105271"/>
                      <a:gd name="connsiteY3" fmla="*/ 23930 h 87298"/>
                      <a:gd name="connsiteX4" fmla="*/ 42237 w 105271"/>
                      <a:gd name="connsiteY4" fmla="*/ 0 h 8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71" h="87298">
                        <a:moveTo>
                          <a:pt x="42237" y="0"/>
                        </a:moveTo>
                        <a:lnTo>
                          <a:pt x="107711" y="61699"/>
                        </a:lnTo>
                        <a:lnTo>
                          <a:pt x="80135" y="89327"/>
                        </a:lnTo>
                        <a:lnTo>
                          <a:pt x="0" y="23930"/>
                        </a:lnTo>
                        <a:lnTo>
                          <a:pt x="42237" y="0"/>
                        </a:ln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7" name="手繪多邊形: 圖案 595">
                    <a:extLst>
                      <a:ext uri="{FF2B5EF4-FFF2-40B4-BE49-F238E27FC236}">
                        <a16:creationId xmlns:a16="http://schemas.microsoft.com/office/drawing/2014/main" id="{1C5B9DF6-0832-4418-93C0-487F218469BE}"/>
                      </a:ext>
                    </a:extLst>
                  </p:cNvPr>
                  <p:cNvSpPr/>
                  <p:nvPr/>
                </p:nvSpPr>
                <p:spPr>
                  <a:xfrm>
                    <a:off x="1891423" y="4790799"/>
                    <a:ext cx="81588" cy="67657"/>
                  </a:xfrm>
                  <a:custGeom>
                    <a:avLst/>
                    <a:gdLst>
                      <a:gd name="connsiteX0" fmla="*/ 65499 w 105271"/>
                      <a:gd name="connsiteY0" fmla="*/ 0 h 87298"/>
                      <a:gd name="connsiteX1" fmla="*/ 0 w 105271"/>
                      <a:gd name="connsiteY1" fmla="*/ 61699 h 87298"/>
                      <a:gd name="connsiteX2" fmla="*/ 27602 w 105271"/>
                      <a:gd name="connsiteY2" fmla="*/ 89327 h 87298"/>
                      <a:gd name="connsiteX3" fmla="*/ 107711 w 105271"/>
                      <a:gd name="connsiteY3" fmla="*/ 23930 h 87298"/>
                      <a:gd name="connsiteX4" fmla="*/ 65499 w 105271"/>
                      <a:gd name="connsiteY4" fmla="*/ 0 h 8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71" h="87298">
                        <a:moveTo>
                          <a:pt x="65499" y="0"/>
                        </a:moveTo>
                        <a:lnTo>
                          <a:pt x="0" y="61699"/>
                        </a:lnTo>
                        <a:lnTo>
                          <a:pt x="27602" y="89327"/>
                        </a:lnTo>
                        <a:lnTo>
                          <a:pt x="107711" y="23930"/>
                        </a:lnTo>
                        <a:lnTo>
                          <a:pt x="65499" y="0"/>
                        </a:ln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8" name="手繪多邊形: 圖案 596">
                    <a:extLst>
                      <a:ext uri="{FF2B5EF4-FFF2-40B4-BE49-F238E27FC236}">
                        <a16:creationId xmlns:a16="http://schemas.microsoft.com/office/drawing/2014/main" id="{54613132-0D37-4F48-BD27-CD7F61252A20}"/>
                      </a:ext>
                    </a:extLst>
                  </p:cNvPr>
                  <p:cNvSpPr/>
                  <p:nvPr/>
                </p:nvSpPr>
                <p:spPr>
                  <a:xfrm>
                    <a:off x="1801656" y="4497010"/>
                    <a:ext cx="179094" cy="135316"/>
                  </a:xfrm>
                  <a:custGeom>
                    <a:avLst/>
                    <a:gdLst>
                      <a:gd name="connsiteX0" fmla="*/ 115953 w 231083"/>
                      <a:gd name="connsiteY0" fmla="*/ 0 h 174596"/>
                      <a:gd name="connsiteX1" fmla="*/ 745 w 231083"/>
                      <a:gd name="connsiteY1" fmla="*/ 148536 h 174596"/>
                      <a:gd name="connsiteX2" fmla="*/ 16818 w 231083"/>
                      <a:gd name="connsiteY2" fmla="*/ 176189 h 174596"/>
                      <a:gd name="connsiteX3" fmla="*/ 66784 w 231083"/>
                      <a:gd name="connsiteY3" fmla="*/ 80443 h 174596"/>
                      <a:gd name="connsiteX4" fmla="*/ 167177 w 231083"/>
                      <a:gd name="connsiteY4" fmla="*/ 108841 h 174596"/>
                      <a:gd name="connsiteX5" fmla="*/ 215088 w 231083"/>
                      <a:gd name="connsiteY5" fmla="*/ 176189 h 174596"/>
                      <a:gd name="connsiteX6" fmla="*/ 231161 w 231083"/>
                      <a:gd name="connsiteY6" fmla="*/ 148536 h 174596"/>
                      <a:gd name="connsiteX7" fmla="*/ 115953 w 231083"/>
                      <a:gd name="connsiteY7" fmla="*/ 0 h 174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1083" h="174596">
                        <a:moveTo>
                          <a:pt x="115953" y="0"/>
                        </a:moveTo>
                        <a:cubicBezTo>
                          <a:pt x="-16586" y="0"/>
                          <a:pt x="745" y="148536"/>
                          <a:pt x="745" y="148536"/>
                        </a:cubicBezTo>
                        <a:cubicBezTo>
                          <a:pt x="7575" y="145377"/>
                          <a:pt x="12376" y="180785"/>
                          <a:pt x="16818" y="176189"/>
                        </a:cubicBezTo>
                        <a:cubicBezTo>
                          <a:pt x="34072" y="158215"/>
                          <a:pt x="9475" y="78235"/>
                          <a:pt x="66784" y="80443"/>
                        </a:cubicBezTo>
                        <a:cubicBezTo>
                          <a:pt x="84500" y="79339"/>
                          <a:pt x="117930" y="115491"/>
                          <a:pt x="167177" y="108841"/>
                        </a:cubicBezTo>
                        <a:cubicBezTo>
                          <a:pt x="204715" y="107377"/>
                          <a:pt x="197834" y="158292"/>
                          <a:pt x="215088" y="176189"/>
                        </a:cubicBezTo>
                        <a:cubicBezTo>
                          <a:pt x="219556" y="180785"/>
                          <a:pt x="224331" y="145377"/>
                          <a:pt x="231161" y="148536"/>
                        </a:cubicBezTo>
                        <a:cubicBezTo>
                          <a:pt x="231161" y="148536"/>
                          <a:pt x="248492" y="0"/>
                          <a:pt x="115953" y="0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12" name="橢圓 394">
                  <a:extLst>
                    <a:ext uri="{FF2B5EF4-FFF2-40B4-BE49-F238E27FC236}">
                      <a16:creationId xmlns:a16="http://schemas.microsoft.com/office/drawing/2014/main" id="{811E30B3-DFB2-404C-B7F9-EAFA44AD9A9E}"/>
                    </a:ext>
                  </a:extLst>
                </p:cNvPr>
                <p:cNvSpPr/>
                <p:nvPr/>
              </p:nvSpPr>
              <p:spPr>
                <a:xfrm>
                  <a:off x="3546023" y="4729819"/>
                  <a:ext cx="34834" cy="103469"/>
                </a:xfrm>
                <a:custGeom>
                  <a:avLst/>
                  <a:gdLst>
                    <a:gd name="connsiteX0" fmla="*/ 0 w 45719"/>
                    <a:gd name="connsiteY0" fmla="*/ 51707 h 103414"/>
                    <a:gd name="connsiteX1" fmla="*/ 22860 w 45719"/>
                    <a:gd name="connsiteY1" fmla="*/ 0 h 103414"/>
                    <a:gd name="connsiteX2" fmla="*/ 45720 w 45719"/>
                    <a:gd name="connsiteY2" fmla="*/ 51707 h 103414"/>
                    <a:gd name="connsiteX3" fmla="*/ 22860 w 45719"/>
                    <a:gd name="connsiteY3" fmla="*/ 103414 h 103414"/>
                    <a:gd name="connsiteX4" fmla="*/ 0 w 45719"/>
                    <a:gd name="connsiteY4" fmla="*/ 51707 h 103414"/>
                    <a:gd name="connsiteX0" fmla="*/ 0 w 34834"/>
                    <a:gd name="connsiteY0" fmla="*/ 57174 h 103469"/>
                    <a:gd name="connsiteX1" fmla="*/ 11974 w 34834"/>
                    <a:gd name="connsiteY1" fmla="*/ 24 h 103469"/>
                    <a:gd name="connsiteX2" fmla="*/ 34834 w 34834"/>
                    <a:gd name="connsiteY2" fmla="*/ 51731 h 103469"/>
                    <a:gd name="connsiteX3" fmla="*/ 11974 w 34834"/>
                    <a:gd name="connsiteY3" fmla="*/ 103438 h 103469"/>
                    <a:gd name="connsiteX4" fmla="*/ 0 w 34834"/>
                    <a:gd name="connsiteY4" fmla="*/ 57174 h 10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34" h="103469">
                      <a:moveTo>
                        <a:pt x="0" y="57174"/>
                      </a:moveTo>
                      <a:cubicBezTo>
                        <a:pt x="0" y="28617"/>
                        <a:pt x="6168" y="931"/>
                        <a:pt x="11974" y="24"/>
                      </a:cubicBezTo>
                      <a:cubicBezTo>
                        <a:pt x="17780" y="-883"/>
                        <a:pt x="34834" y="23174"/>
                        <a:pt x="34834" y="51731"/>
                      </a:cubicBezTo>
                      <a:cubicBezTo>
                        <a:pt x="34834" y="80288"/>
                        <a:pt x="17780" y="102531"/>
                        <a:pt x="11974" y="103438"/>
                      </a:cubicBezTo>
                      <a:cubicBezTo>
                        <a:pt x="6168" y="104345"/>
                        <a:pt x="0" y="85731"/>
                        <a:pt x="0" y="5717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3" name="橢圓 394">
                  <a:extLst>
                    <a:ext uri="{FF2B5EF4-FFF2-40B4-BE49-F238E27FC236}">
                      <a16:creationId xmlns:a16="http://schemas.microsoft.com/office/drawing/2014/main" id="{3C6A4865-0EBE-4CA7-8956-B407A2246206}"/>
                    </a:ext>
                  </a:extLst>
                </p:cNvPr>
                <p:cNvSpPr/>
                <p:nvPr/>
              </p:nvSpPr>
              <p:spPr>
                <a:xfrm flipH="1">
                  <a:off x="3403963" y="4735262"/>
                  <a:ext cx="45719" cy="103469"/>
                </a:xfrm>
                <a:custGeom>
                  <a:avLst/>
                  <a:gdLst>
                    <a:gd name="connsiteX0" fmla="*/ 0 w 45719"/>
                    <a:gd name="connsiteY0" fmla="*/ 51707 h 103414"/>
                    <a:gd name="connsiteX1" fmla="*/ 22860 w 45719"/>
                    <a:gd name="connsiteY1" fmla="*/ 0 h 103414"/>
                    <a:gd name="connsiteX2" fmla="*/ 45720 w 45719"/>
                    <a:gd name="connsiteY2" fmla="*/ 51707 h 103414"/>
                    <a:gd name="connsiteX3" fmla="*/ 22860 w 45719"/>
                    <a:gd name="connsiteY3" fmla="*/ 103414 h 103414"/>
                    <a:gd name="connsiteX4" fmla="*/ 0 w 45719"/>
                    <a:gd name="connsiteY4" fmla="*/ 51707 h 103414"/>
                    <a:gd name="connsiteX0" fmla="*/ 0 w 34834"/>
                    <a:gd name="connsiteY0" fmla="*/ 57174 h 103469"/>
                    <a:gd name="connsiteX1" fmla="*/ 11974 w 34834"/>
                    <a:gd name="connsiteY1" fmla="*/ 24 h 103469"/>
                    <a:gd name="connsiteX2" fmla="*/ 34834 w 34834"/>
                    <a:gd name="connsiteY2" fmla="*/ 51731 h 103469"/>
                    <a:gd name="connsiteX3" fmla="*/ 11974 w 34834"/>
                    <a:gd name="connsiteY3" fmla="*/ 103438 h 103469"/>
                    <a:gd name="connsiteX4" fmla="*/ 0 w 34834"/>
                    <a:gd name="connsiteY4" fmla="*/ 57174 h 10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34" h="103469">
                      <a:moveTo>
                        <a:pt x="0" y="57174"/>
                      </a:moveTo>
                      <a:cubicBezTo>
                        <a:pt x="0" y="28617"/>
                        <a:pt x="6168" y="931"/>
                        <a:pt x="11974" y="24"/>
                      </a:cubicBezTo>
                      <a:cubicBezTo>
                        <a:pt x="17780" y="-883"/>
                        <a:pt x="34834" y="23174"/>
                        <a:pt x="34834" y="51731"/>
                      </a:cubicBezTo>
                      <a:cubicBezTo>
                        <a:pt x="34834" y="80288"/>
                        <a:pt x="17780" y="102531"/>
                        <a:pt x="11974" y="103438"/>
                      </a:cubicBezTo>
                      <a:cubicBezTo>
                        <a:pt x="6168" y="104345"/>
                        <a:pt x="0" y="85731"/>
                        <a:pt x="0" y="5717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310" name="直線接點 588">
                <a:extLst>
                  <a:ext uri="{FF2B5EF4-FFF2-40B4-BE49-F238E27FC236}">
                    <a16:creationId xmlns:a16="http://schemas.microsoft.com/office/drawing/2014/main" id="{4E010E5E-B2F5-4052-A1F5-6D2BE9CD756D}"/>
                  </a:ext>
                </a:extLst>
              </p:cNvPr>
              <p:cNvCxnSpPr/>
              <p:nvPr/>
            </p:nvCxnSpPr>
            <p:spPr>
              <a:xfrm>
                <a:off x="3499967" y="4847701"/>
                <a:ext cx="0" cy="11157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19" name="群組 577">
            <a:extLst>
              <a:ext uri="{FF2B5EF4-FFF2-40B4-BE49-F238E27FC236}">
                <a16:creationId xmlns:a16="http://schemas.microsoft.com/office/drawing/2014/main" id="{85D335B0-06DB-4026-9DD2-17CBD8A6197C}"/>
              </a:ext>
            </a:extLst>
          </p:cNvPr>
          <p:cNvGrpSpPr/>
          <p:nvPr/>
        </p:nvGrpSpPr>
        <p:grpSpPr>
          <a:xfrm>
            <a:off x="8055690" y="1890827"/>
            <a:ext cx="316984" cy="249331"/>
            <a:chOff x="2576400" y="4606766"/>
            <a:chExt cx="455696" cy="358439"/>
          </a:xfrm>
          <a:solidFill>
            <a:srgbClr val="274DA5"/>
          </a:solidFill>
        </p:grpSpPr>
        <p:grpSp>
          <p:nvGrpSpPr>
            <p:cNvPr id="1320" name="群組 611">
              <a:extLst>
                <a:ext uri="{FF2B5EF4-FFF2-40B4-BE49-F238E27FC236}">
                  <a16:creationId xmlns:a16="http://schemas.microsoft.com/office/drawing/2014/main" id="{032EDD4C-42FC-40AF-812A-2DA125898E0F}"/>
                </a:ext>
              </a:extLst>
            </p:cNvPr>
            <p:cNvGrpSpPr/>
            <p:nvPr/>
          </p:nvGrpSpPr>
          <p:grpSpPr>
            <a:xfrm>
              <a:off x="2576400" y="4695452"/>
              <a:ext cx="283914" cy="261772"/>
              <a:chOff x="722665" y="4079208"/>
              <a:chExt cx="439105" cy="404845"/>
            </a:xfrm>
            <a:grpFill/>
          </p:grpSpPr>
          <p:sp>
            <p:nvSpPr>
              <p:cNvPr id="1327" name="手繪多邊形: 圖案 1175">
                <a:extLst>
                  <a:ext uri="{FF2B5EF4-FFF2-40B4-BE49-F238E27FC236}">
                    <a16:creationId xmlns:a16="http://schemas.microsoft.com/office/drawing/2014/main" id="{84A9831A-2FA5-48B4-A45C-857226F89827}"/>
                  </a:ext>
                </a:extLst>
              </p:cNvPr>
              <p:cNvSpPr/>
              <p:nvPr/>
            </p:nvSpPr>
            <p:spPr>
              <a:xfrm>
                <a:off x="862841" y="4416884"/>
                <a:ext cx="159236" cy="19301"/>
              </a:xfrm>
              <a:custGeom>
                <a:avLst/>
                <a:gdLst>
                  <a:gd name="connsiteX0" fmla="*/ 3619 w 159235"/>
                  <a:gd name="connsiteY0" fmla="*/ 3619 h 19301"/>
                  <a:gd name="connsiteX1" fmla="*/ 157354 w 159235"/>
                  <a:gd name="connsiteY1" fmla="*/ 3619 h 19301"/>
                  <a:gd name="connsiteX2" fmla="*/ 157354 w 159235"/>
                  <a:gd name="connsiteY2" fmla="*/ 19977 h 19301"/>
                  <a:gd name="connsiteX3" fmla="*/ 3619 w 159235"/>
                  <a:gd name="connsiteY3" fmla="*/ 19977 h 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19301">
                    <a:moveTo>
                      <a:pt x="3619" y="3619"/>
                    </a:moveTo>
                    <a:lnTo>
                      <a:pt x="157354" y="3619"/>
                    </a:lnTo>
                    <a:lnTo>
                      <a:pt x="157354" y="19977"/>
                    </a:lnTo>
                    <a:lnTo>
                      <a:pt x="3619" y="1997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8" name="手繪多邊形: 圖案 1177">
                <a:extLst>
                  <a:ext uri="{FF2B5EF4-FFF2-40B4-BE49-F238E27FC236}">
                    <a16:creationId xmlns:a16="http://schemas.microsoft.com/office/drawing/2014/main" id="{0225F465-94D0-4A1C-8E20-734F434B09B4}"/>
                  </a:ext>
                </a:extLst>
              </p:cNvPr>
              <p:cNvSpPr/>
              <p:nvPr/>
            </p:nvSpPr>
            <p:spPr>
              <a:xfrm>
                <a:off x="722665" y="4079208"/>
                <a:ext cx="439105" cy="337773"/>
              </a:xfrm>
              <a:custGeom>
                <a:avLst/>
                <a:gdLst>
                  <a:gd name="connsiteX0" fmla="*/ 437609 w 439105"/>
                  <a:gd name="connsiteY0" fmla="*/ 283826 h 337773"/>
                  <a:gd name="connsiteX1" fmla="*/ 437609 w 439105"/>
                  <a:gd name="connsiteY1" fmla="*/ 54623 h 337773"/>
                  <a:gd name="connsiteX2" fmla="*/ 386605 w 439105"/>
                  <a:gd name="connsiteY2" fmla="*/ 3619 h 337773"/>
                  <a:gd name="connsiteX3" fmla="*/ 54719 w 439105"/>
                  <a:gd name="connsiteY3" fmla="*/ 3619 h 337773"/>
                  <a:gd name="connsiteX4" fmla="*/ 49074 w 439105"/>
                  <a:gd name="connsiteY4" fmla="*/ 3957 h 337773"/>
                  <a:gd name="connsiteX5" fmla="*/ 47240 w 439105"/>
                  <a:gd name="connsiteY5" fmla="*/ 4246 h 337773"/>
                  <a:gd name="connsiteX6" fmla="*/ 43573 w 439105"/>
                  <a:gd name="connsiteY6" fmla="*/ 4874 h 337773"/>
                  <a:gd name="connsiteX7" fmla="*/ 41546 w 439105"/>
                  <a:gd name="connsiteY7" fmla="*/ 5404 h 337773"/>
                  <a:gd name="connsiteX8" fmla="*/ 38265 w 439105"/>
                  <a:gd name="connsiteY8" fmla="*/ 6418 h 337773"/>
                  <a:gd name="connsiteX9" fmla="*/ 36238 w 439105"/>
                  <a:gd name="connsiteY9" fmla="*/ 7142 h 337773"/>
                  <a:gd name="connsiteX10" fmla="*/ 33102 w 439105"/>
                  <a:gd name="connsiteY10" fmla="*/ 8493 h 337773"/>
                  <a:gd name="connsiteX11" fmla="*/ 31944 w 439105"/>
                  <a:gd name="connsiteY11" fmla="*/ 8975 h 337773"/>
                  <a:gd name="connsiteX12" fmla="*/ 31944 w 439105"/>
                  <a:gd name="connsiteY12" fmla="*/ 8975 h 337773"/>
                  <a:gd name="connsiteX13" fmla="*/ 3619 w 439105"/>
                  <a:gd name="connsiteY13" fmla="*/ 54574 h 337773"/>
                  <a:gd name="connsiteX14" fmla="*/ 3619 w 439105"/>
                  <a:gd name="connsiteY14" fmla="*/ 283826 h 337773"/>
                  <a:gd name="connsiteX15" fmla="*/ 54623 w 439105"/>
                  <a:gd name="connsiteY15" fmla="*/ 334830 h 337773"/>
                  <a:gd name="connsiteX16" fmla="*/ 386509 w 439105"/>
                  <a:gd name="connsiteY16" fmla="*/ 334830 h 337773"/>
                  <a:gd name="connsiteX17" fmla="*/ 437609 w 439105"/>
                  <a:gd name="connsiteY17" fmla="*/ 283826 h 337773"/>
                  <a:gd name="connsiteX18" fmla="*/ 34115 w 439105"/>
                  <a:gd name="connsiteY18" fmla="*/ 283826 h 337773"/>
                  <a:gd name="connsiteX19" fmla="*/ 34115 w 439105"/>
                  <a:gd name="connsiteY19" fmla="*/ 54623 h 337773"/>
                  <a:gd name="connsiteX20" fmla="*/ 54719 w 439105"/>
                  <a:gd name="connsiteY20" fmla="*/ 34019 h 337773"/>
                  <a:gd name="connsiteX21" fmla="*/ 386605 w 439105"/>
                  <a:gd name="connsiteY21" fmla="*/ 34019 h 337773"/>
                  <a:gd name="connsiteX22" fmla="*/ 407210 w 439105"/>
                  <a:gd name="connsiteY22" fmla="*/ 54623 h 337773"/>
                  <a:gd name="connsiteX23" fmla="*/ 407210 w 439105"/>
                  <a:gd name="connsiteY23" fmla="*/ 283826 h 337773"/>
                  <a:gd name="connsiteX24" fmla="*/ 386605 w 439105"/>
                  <a:gd name="connsiteY24" fmla="*/ 304430 h 337773"/>
                  <a:gd name="connsiteX25" fmla="*/ 54719 w 439105"/>
                  <a:gd name="connsiteY25" fmla="*/ 304430 h 337773"/>
                  <a:gd name="connsiteX26" fmla="*/ 34115 w 439105"/>
                  <a:gd name="connsiteY26" fmla="*/ 283826 h 33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9105" h="337773">
                    <a:moveTo>
                      <a:pt x="437609" y="283826"/>
                    </a:moveTo>
                    <a:lnTo>
                      <a:pt x="437609" y="54623"/>
                    </a:lnTo>
                    <a:cubicBezTo>
                      <a:pt x="437580" y="26467"/>
                      <a:pt x="414761" y="3648"/>
                      <a:pt x="386605" y="3619"/>
                    </a:cubicBezTo>
                    <a:lnTo>
                      <a:pt x="54719" y="3619"/>
                    </a:lnTo>
                    <a:cubicBezTo>
                      <a:pt x="52832" y="3634"/>
                      <a:pt x="50951" y="3744"/>
                      <a:pt x="49074" y="3957"/>
                    </a:cubicBezTo>
                    <a:cubicBezTo>
                      <a:pt x="48446" y="3957"/>
                      <a:pt x="47867" y="3957"/>
                      <a:pt x="47240" y="4246"/>
                    </a:cubicBezTo>
                    <a:cubicBezTo>
                      <a:pt x="46613" y="4536"/>
                      <a:pt x="44779" y="4632"/>
                      <a:pt x="43573" y="4874"/>
                    </a:cubicBezTo>
                    <a:lnTo>
                      <a:pt x="41546" y="5404"/>
                    </a:lnTo>
                    <a:cubicBezTo>
                      <a:pt x="40436" y="5694"/>
                      <a:pt x="39326" y="6032"/>
                      <a:pt x="38265" y="6418"/>
                    </a:cubicBezTo>
                    <a:cubicBezTo>
                      <a:pt x="37575" y="6616"/>
                      <a:pt x="36899" y="6857"/>
                      <a:pt x="36238" y="7142"/>
                    </a:cubicBezTo>
                    <a:cubicBezTo>
                      <a:pt x="35177" y="7528"/>
                      <a:pt x="34115" y="8010"/>
                      <a:pt x="33102" y="8493"/>
                    </a:cubicBezTo>
                    <a:lnTo>
                      <a:pt x="31944" y="8975"/>
                    </a:lnTo>
                    <a:lnTo>
                      <a:pt x="31944" y="8975"/>
                    </a:lnTo>
                    <a:cubicBezTo>
                      <a:pt x="14621" y="17574"/>
                      <a:pt x="3653" y="35235"/>
                      <a:pt x="3619" y="54574"/>
                    </a:cubicBezTo>
                    <a:lnTo>
                      <a:pt x="3619" y="283826"/>
                    </a:lnTo>
                    <a:cubicBezTo>
                      <a:pt x="3648" y="311982"/>
                      <a:pt x="26467" y="334806"/>
                      <a:pt x="54623" y="334830"/>
                    </a:cubicBezTo>
                    <a:lnTo>
                      <a:pt x="386509" y="334830"/>
                    </a:lnTo>
                    <a:cubicBezTo>
                      <a:pt x="414703" y="334859"/>
                      <a:pt x="437580" y="312020"/>
                      <a:pt x="437609" y="283826"/>
                    </a:cubicBezTo>
                    <a:close/>
                    <a:moveTo>
                      <a:pt x="34115" y="283826"/>
                    </a:moveTo>
                    <a:lnTo>
                      <a:pt x="34115" y="54623"/>
                    </a:lnTo>
                    <a:cubicBezTo>
                      <a:pt x="34139" y="43254"/>
                      <a:pt x="43351" y="34048"/>
                      <a:pt x="54719" y="34019"/>
                    </a:cubicBezTo>
                    <a:lnTo>
                      <a:pt x="386605" y="34019"/>
                    </a:lnTo>
                    <a:cubicBezTo>
                      <a:pt x="397974" y="34048"/>
                      <a:pt x="407181" y="43254"/>
                      <a:pt x="407210" y="54623"/>
                    </a:cubicBezTo>
                    <a:lnTo>
                      <a:pt x="407210" y="283826"/>
                    </a:lnTo>
                    <a:cubicBezTo>
                      <a:pt x="407185" y="295195"/>
                      <a:pt x="397974" y="304406"/>
                      <a:pt x="386605" y="304430"/>
                    </a:cubicBezTo>
                    <a:lnTo>
                      <a:pt x="54719" y="304430"/>
                    </a:lnTo>
                    <a:cubicBezTo>
                      <a:pt x="43351" y="304406"/>
                      <a:pt x="34144" y="295195"/>
                      <a:pt x="34115" y="2838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9" name="手繪多邊形: 圖案 1178">
                <a:extLst>
                  <a:ext uri="{FF2B5EF4-FFF2-40B4-BE49-F238E27FC236}">
                    <a16:creationId xmlns:a16="http://schemas.microsoft.com/office/drawing/2014/main" id="{952FE94A-1D14-41BD-8756-AED003F2EDB2}"/>
                  </a:ext>
                </a:extLst>
              </p:cNvPr>
              <p:cNvSpPr/>
              <p:nvPr/>
            </p:nvSpPr>
            <p:spPr>
              <a:xfrm>
                <a:off x="817917" y="4440625"/>
                <a:ext cx="246092" cy="43428"/>
              </a:xfrm>
              <a:custGeom>
                <a:avLst/>
                <a:gdLst>
                  <a:gd name="connsiteX0" fmla="*/ 219456 w 246091"/>
                  <a:gd name="connsiteY0" fmla="*/ 3619 h 43427"/>
                  <a:gd name="connsiteX1" fmla="*/ 31268 w 246091"/>
                  <a:gd name="connsiteY1" fmla="*/ 3619 h 43427"/>
                  <a:gd name="connsiteX2" fmla="*/ 3619 w 246091"/>
                  <a:gd name="connsiteY2" fmla="*/ 31268 h 43427"/>
                  <a:gd name="connsiteX3" fmla="*/ 3619 w 246091"/>
                  <a:gd name="connsiteY3" fmla="*/ 41305 h 43427"/>
                  <a:gd name="connsiteX4" fmla="*/ 247009 w 246091"/>
                  <a:gd name="connsiteY4" fmla="*/ 41305 h 43427"/>
                  <a:gd name="connsiteX5" fmla="*/ 247009 w 246091"/>
                  <a:gd name="connsiteY5" fmla="*/ 31268 h 43427"/>
                  <a:gd name="connsiteX6" fmla="*/ 219456 w 246091"/>
                  <a:gd name="connsiteY6" fmla="*/ 3619 h 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091" h="43427">
                    <a:moveTo>
                      <a:pt x="219456" y="3619"/>
                    </a:moveTo>
                    <a:lnTo>
                      <a:pt x="31268" y="3619"/>
                    </a:lnTo>
                    <a:cubicBezTo>
                      <a:pt x="15996" y="3619"/>
                      <a:pt x="3619" y="15996"/>
                      <a:pt x="3619" y="31268"/>
                    </a:cubicBezTo>
                    <a:lnTo>
                      <a:pt x="3619" y="41305"/>
                    </a:lnTo>
                    <a:lnTo>
                      <a:pt x="247009" y="41305"/>
                    </a:lnTo>
                    <a:lnTo>
                      <a:pt x="247009" y="31268"/>
                    </a:lnTo>
                    <a:cubicBezTo>
                      <a:pt x="247009" y="16035"/>
                      <a:pt x="234690" y="3672"/>
                      <a:pt x="219456" y="36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21" name="群組 612">
              <a:extLst>
                <a:ext uri="{FF2B5EF4-FFF2-40B4-BE49-F238E27FC236}">
                  <a16:creationId xmlns:a16="http://schemas.microsoft.com/office/drawing/2014/main" id="{E50DEF71-78D4-439D-90CE-E53BA3B77DEA}"/>
                </a:ext>
              </a:extLst>
            </p:cNvPr>
            <p:cNvGrpSpPr/>
            <p:nvPr/>
          </p:nvGrpSpPr>
          <p:grpSpPr>
            <a:xfrm>
              <a:off x="2781420" y="4606766"/>
              <a:ext cx="250676" cy="358439"/>
              <a:chOff x="1713187" y="4497009"/>
              <a:chExt cx="356195" cy="509318"/>
            </a:xfrm>
            <a:grpFill/>
          </p:grpSpPr>
          <p:sp>
            <p:nvSpPr>
              <p:cNvPr id="1322" name="手繪多邊形: 圖案 613">
                <a:extLst>
                  <a:ext uri="{FF2B5EF4-FFF2-40B4-BE49-F238E27FC236}">
                    <a16:creationId xmlns:a16="http://schemas.microsoft.com/office/drawing/2014/main" id="{C4B6E46F-E390-4DD5-B507-37000D612E91}"/>
                  </a:ext>
                </a:extLst>
              </p:cNvPr>
              <p:cNvSpPr/>
              <p:nvPr/>
            </p:nvSpPr>
            <p:spPr>
              <a:xfrm>
                <a:off x="1713187" y="4687941"/>
                <a:ext cx="356195" cy="318386"/>
              </a:xfrm>
              <a:custGeom>
                <a:avLst/>
                <a:gdLst>
                  <a:gd name="connsiteX0" fmla="*/ 395950 w 459600"/>
                  <a:gd name="connsiteY0" fmla="*/ 168563 h 410815"/>
                  <a:gd name="connsiteX1" fmla="*/ 304697 w 459600"/>
                  <a:gd name="connsiteY1" fmla="*/ 144299 h 410815"/>
                  <a:gd name="connsiteX2" fmla="*/ 292758 w 459600"/>
                  <a:gd name="connsiteY2" fmla="*/ 120985 h 410815"/>
                  <a:gd name="connsiteX3" fmla="*/ 292604 w 459600"/>
                  <a:gd name="connsiteY3" fmla="*/ 120343 h 410815"/>
                  <a:gd name="connsiteX4" fmla="*/ 291474 w 459600"/>
                  <a:gd name="connsiteY4" fmla="*/ 115208 h 410815"/>
                  <a:gd name="connsiteX5" fmla="*/ 291474 w 459600"/>
                  <a:gd name="connsiteY5" fmla="*/ 114926 h 410815"/>
                  <a:gd name="connsiteX6" fmla="*/ 290858 w 459600"/>
                  <a:gd name="connsiteY6" fmla="*/ 110304 h 410815"/>
                  <a:gd name="connsiteX7" fmla="*/ 290858 w 459600"/>
                  <a:gd name="connsiteY7" fmla="*/ 109072 h 410815"/>
                  <a:gd name="connsiteX8" fmla="*/ 290627 w 459600"/>
                  <a:gd name="connsiteY8" fmla="*/ 103936 h 410815"/>
                  <a:gd name="connsiteX9" fmla="*/ 290627 w 459600"/>
                  <a:gd name="connsiteY9" fmla="*/ 64395 h 410815"/>
                  <a:gd name="connsiteX10" fmla="*/ 230237 w 459600"/>
                  <a:gd name="connsiteY10" fmla="*/ 0 h 410815"/>
                  <a:gd name="connsiteX11" fmla="*/ 169872 w 459600"/>
                  <a:gd name="connsiteY11" fmla="*/ 64395 h 410815"/>
                  <a:gd name="connsiteX12" fmla="*/ 169872 w 459600"/>
                  <a:gd name="connsiteY12" fmla="*/ 104167 h 410815"/>
                  <a:gd name="connsiteX13" fmla="*/ 155674 w 459600"/>
                  <a:gd name="connsiteY13" fmla="*/ 144299 h 410815"/>
                  <a:gd name="connsiteX14" fmla="*/ 64395 w 459600"/>
                  <a:gd name="connsiteY14" fmla="*/ 168563 h 410815"/>
                  <a:gd name="connsiteX15" fmla="*/ 0 w 459600"/>
                  <a:gd name="connsiteY15" fmla="*/ 232984 h 410815"/>
                  <a:gd name="connsiteX16" fmla="*/ 0 w 459600"/>
                  <a:gd name="connsiteY16" fmla="*/ 355356 h 410815"/>
                  <a:gd name="connsiteX17" fmla="*/ 33379 w 459600"/>
                  <a:gd name="connsiteY17" fmla="*/ 411843 h 410815"/>
                  <a:gd name="connsiteX18" fmla="*/ 427017 w 459600"/>
                  <a:gd name="connsiteY18" fmla="*/ 411843 h 410815"/>
                  <a:gd name="connsiteX19" fmla="*/ 460396 w 459600"/>
                  <a:gd name="connsiteY19" fmla="*/ 355356 h 410815"/>
                  <a:gd name="connsiteX20" fmla="*/ 460396 w 459600"/>
                  <a:gd name="connsiteY20" fmla="*/ 232984 h 410815"/>
                  <a:gd name="connsiteX21" fmla="*/ 395950 w 459600"/>
                  <a:gd name="connsiteY21" fmla="*/ 168563 h 410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59600" h="410815">
                    <a:moveTo>
                      <a:pt x="395950" y="168563"/>
                    </a:moveTo>
                    <a:cubicBezTo>
                      <a:pt x="395950" y="168563"/>
                      <a:pt x="316508" y="159063"/>
                      <a:pt x="304697" y="144299"/>
                    </a:cubicBezTo>
                    <a:cubicBezTo>
                      <a:pt x="299156" y="137431"/>
                      <a:pt x="295092" y="129494"/>
                      <a:pt x="292758" y="120985"/>
                    </a:cubicBezTo>
                    <a:lnTo>
                      <a:pt x="292604" y="120343"/>
                    </a:lnTo>
                    <a:cubicBezTo>
                      <a:pt x="292167" y="118700"/>
                      <a:pt x="291782" y="117031"/>
                      <a:pt x="291474" y="115208"/>
                    </a:cubicBezTo>
                    <a:cubicBezTo>
                      <a:pt x="291474" y="115208"/>
                      <a:pt x="291474" y="115028"/>
                      <a:pt x="291474" y="114926"/>
                    </a:cubicBezTo>
                    <a:cubicBezTo>
                      <a:pt x="291191" y="113411"/>
                      <a:pt x="291012" y="111870"/>
                      <a:pt x="290858" y="110304"/>
                    </a:cubicBezTo>
                    <a:cubicBezTo>
                      <a:pt x="290858" y="109893"/>
                      <a:pt x="290858" y="109482"/>
                      <a:pt x="290858" y="109072"/>
                    </a:cubicBezTo>
                    <a:cubicBezTo>
                      <a:pt x="290704" y="107403"/>
                      <a:pt x="290627" y="105734"/>
                      <a:pt x="290627" y="103936"/>
                    </a:cubicBezTo>
                    <a:lnTo>
                      <a:pt x="290627" y="64395"/>
                    </a:lnTo>
                    <a:cubicBezTo>
                      <a:pt x="290627" y="28988"/>
                      <a:pt x="263461" y="0"/>
                      <a:pt x="230237" y="0"/>
                    </a:cubicBezTo>
                    <a:cubicBezTo>
                      <a:pt x="197012" y="0"/>
                      <a:pt x="169872" y="28988"/>
                      <a:pt x="169872" y="64395"/>
                    </a:cubicBezTo>
                    <a:lnTo>
                      <a:pt x="169872" y="104167"/>
                    </a:lnTo>
                    <a:cubicBezTo>
                      <a:pt x="169854" y="118772"/>
                      <a:pt x="164845" y="132932"/>
                      <a:pt x="155674" y="144299"/>
                    </a:cubicBezTo>
                    <a:cubicBezTo>
                      <a:pt x="143837" y="159063"/>
                      <a:pt x="64395" y="168563"/>
                      <a:pt x="64395" y="168563"/>
                    </a:cubicBezTo>
                    <a:cubicBezTo>
                      <a:pt x="28862" y="168660"/>
                      <a:pt x="85" y="197451"/>
                      <a:pt x="0" y="232984"/>
                    </a:cubicBezTo>
                    <a:lnTo>
                      <a:pt x="0" y="355356"/>
                    </a:lnTo>
                    <a:cubicBezTo>
                      <a:pt x="13" y="378857"/>
                      <a:pt x="12800" y="400494"/>
                      <a:pt x="33379" y="411843"/>
                    </a:cubicBezTo>
                    <a:lnTo>
                      <a:pt x="427017" y="411843"/>
                    </a:lnTo>
                    <a:cubicBezTo>
                      <a:pt x="447597" y="400494"/>
                      <a:pt x="460383" y="378857"/>
                      <a:pt x="460396" y="355356"/>
                    </a:cubicBezTo>
                    <a:lnTo>
                      <a:pt x="460396" y="232984"/>
                    </a:lnTo>
                    <a:cubicBezTo>
                      <a:pt x="460299" y="197435"/>
                      <a:pt x="431498" y="168648"/>
                      <a:pt x="395950" y="1685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3" name="手繪多邊形: 圖案 614">
                <a:extLst>
                  <a:ext uri="{FF2B5EF4-FFF2-40B4-BE49-F238E27FC236}">
                    <a16:creationId xmlns:a16="http://schemas.microsoft.com/office/drawing/2014/main" id="{43DC606F-319A-4862-B655-E85C57B7DE96}"/>
                  </a:ext>
                </a:extLst>
              </p:cNvPr>
              <p:cNvSpPr/>
              <p:nvPr/>
            </p:nvSpPr>
            <p:spPr>
              <a:xfrm>
                <a:off x="1796028" y="4515654"/>
                <a:ext cx="189042" cy="250730"/>
              </a:xfrm>
              <a:custGeom>
                <a:avLst/>
                <a:gdLst>
                  <a:gd name="connsiteX0" fmla="*/ 234293 w 243921"/>
                  <a:gd name="connsiteY0" fmla="*/ 122449 h 323517"/>
                  <a:gd name="connsiteX1" fmla="*/ 232547 w 243921"/>
                  <a:gd name="connsiteY1" fmla="*/ 122962 h 323517"/>
                  <a:gd name="connsiteX2" fmla="*/ 232547 w 243921"/>
                  <a:gd name="connsiteY2" fmla="*/ 112692 h 323517"/>
                  <a:gd name="connsiteX3" fmla="*/ 122320 w 243921"/>
                  <a:gd name="connsiteY3" fmla="*/ 0 h 323517"/>
                  <a:gd name="connsiteX4" fmla="*/ 12093 w 243921"/>
                  <a:gd name="connsiteY4" fmla="*/ 112692 h 323517"/>
                  <a:gd name="connsiteX5" fmla="*/ 12093 w 243921"/>
                  <a:gd name="connsiteY5" fmla="*/ 122346 h 323517"/>
                  <a:gd name="connsiteX6" fmla="*/ 0 w 243921"/>
                  <a:gd name="connsiteY6" fmla="*/ 156161 h 323517"/>
                  <a:gd name="connsiteX7" fmla="*/ 12093 w 243921"/>
                  <a:gd name="connsiteY7" fmla="*/ 190002 h 323517"/>
                  <a:gd name="connsiteX8" fmla="*/ 13069 w 243921"/>
                  <a:gd name="connsiteY8" fmla="*/ 189720 h 323517"/>
                  <a:gd name="connsiteX9" fmla="*/ 82394 w 243921"/>
                  <a:gd name="connsiteY9" fmla="*/ 318100 h 323517"/>
                  <a:gd name="connsiteX10" fmla="*/ 122192 w 243921"/>
                  <a:gd name="connsiteY10" fmla="*/ 325982 h 323517"/>
                  <a:gd name="connsiteX11" fmla="*/ 161990 w 243921"/>
                  <a:gd name="connsiteY11" fmla="*/ 318100 h 323517"/>
                  <a:gd name="connsiteX12" fmla="*/ 229543 w 243921"/>
                  <a:gd name="connsiteY12" fmla="*/ 187486 h 323517"/>
                  <a:gd name="connsiteX13" fmla="*/ 234165 w 243921"/>
                  <a:gd name="connsiteY13" fmla="*/ 190054 h 323517"/>
                  <a:gd name="connsiteX14" fmla="*/ 246258 w 243921"/>
                  <a:gd name="connsiteY14" fmla="*/ 156213 h 323517"/>
                  <a:gd name="connsiteX15" fmla="*/ 234293 w 243921"/>
                  <a:gd name="connsiteY15" fmla="*/ 122449 h 3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921" h="323517">
                    <a:moveTo>
                      <a:pt x="234293" y="122449"/>
                    </a:moveTo>
                    <a:cubicBezTo>
                      <a:pt x="233685" y="122516"/>
                      <a:pt x="233094" y="122688"/>
                      <a:pt x="232547" y="122962"/>
                    </a:cubicBezTo>
                    <a:lnTo>
                      <a:pt x="232547" y="112692"/>
                    </a:lnTo>
                    <a:cubicBezTo>
                      <a:pt x="232547" y="51070"/>
                      <a:pt x="183018" y="488"/>
                      <a:pt x="122320" y="0"/>
                    </a:cubicBezTo>
                    <a:cubicBezTo>
                      <a:pt x="61622" y="488"/>
                      <a:pt x="12093" y="50993"/>
                      <a:pt x="12093" y="112692"/>
                    </a:cubicBezTo>
                    <a:lnTo>
                      <a:pt x="12093" y="122346"/>
                    </a:lnTo>
                    <a:cubicBezTo>
                      <a:pt x="5418" y="122346"/>
                      <a:pt x="0" y="137495"/>
                      <a:pt x="0" y="156161"/>
                    </a:cubicBezTo>
                    <a:cubicBezTo>
                      <a:pt x="0" y="174828"/>
                      <a:pt x="5418" y="190002"/>
                      <a:pt x="12093" y="190002"/>
                    </a:cubicBezTo>
                    <a:cubicBezTo>
                      <a:pt x="12427" y="189943"/>
                      <a:pt x="12756" y="189848"/>
                      <a:pt x="13069" y="189720"/>
                    </a:cubicBezTo>
                    <a:cubicBezTo>
                      <a:pt x="19026" y="237400"/>
                      <a:pt x="45652" y="292604"/>
                      <a:pt x="82394" y="318100"/>
                    </a:cubicBezTo>
                    <a:cubicBezTo>
                      <a:pt x="88942" y="322593"/>
                      <a:pt x="105041" y="326368"/>
                      <a:pt x="122192" y="325982"/>
                    </a:cubicBezTo>
                    <a:cubicBezTo>
                      <a:pt x="139369" y="326368"/>
                      <a:pt x="156547" y="323851"/>
                      <a:pt x="161990" y="318100"/>
                    </a:cubicBezTo>
                    <a:cubicBezTo>
                      <a:pt x="191440" y="287032"/>
                      <a:pt x="220557" y="233035"/>
                      <a:pt x="229543" y="187486"/>
                    </a:cubicBezTo>
                    <a:cubicBezTo>
                      <a:pt x="230632" y="188980"/>
                      <a:pt x="232322" y="189918"/>
                      <a:pt x="234165" y="190054"/>
                    </a:cubicBezTo>
                    <a:cubicBezTo>
                      <a:pt x="240841" y="190054"/>
                      <a:pt x="246258" y="174905"/>
                      <a:pt x="246258" y="156213"/>
                    </a:cubicBezTo>
                    <a:cubicBezTo>
                      <a:pt x="246258" y="137521"/>
                      <a:pt x="240995" y="122449"/>
                      <a:pt x="234293" y="1224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4" name="手繪多邊形: 圖案 615">
                <a:extLst>
                  <a:ext uri="{FF2B5EF4-FFF2-40B4-BE49-F238E27FC236}">
                    <a16:creationId xmlns:a16="http://schemas.microsoft.com/office/drawing/2014/main" id="{15BA1DF9-27C1-4F67-A3B5-261D2ADA40FD}"/>
                  </a:ext>
                </a:extLst>
              </p:cNvPr>
              <p:cNvSpPr/>
              <p:nvPr/>
            </p:nvSpPr>
            <p:spPr>
              <a:xfrm>
                <a:off x="1806792" y="4790799"/>
                <a:ext cx="81588" cy="67657"/>
              </a:xfrm>
              <a:custGeom>
                <a:avLst/>
                <a:gdLst>
                  <a:gd name="connsiteX0" fmla="*/ 42237 w 105271"/>
                  <a:gd name="connsiteY0" fmla="*/ 0 h 87298"/>
                  <a:gd name="connsiteX1" fmla="*/ 107711 w 105271"/>
                  <a:gd name="connsiteY1" fmla="*/ 61699 h 87298"/>
                  <a:gd name="connsiteX2" fmla="*/ 80135 w 105271"/>
                  <a:gd name="connsiteY2" fmla="*/ 89327 h 87298"/>
                  <a:gd name="connsiteX3" fmla="*/ 0 w 105271"/>
                  <a:gd name="connsiteY3" fmla="*/ 23930 h 87298"/>
                  <a:gd name="connsiteX4" fmla="*/ 42237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42237" y="0"/>
                    </a:moveTo>
                    <a:lnTo>
                      <a:pt x="107711" y="61699"/>
                    </a:lnTo>
                    <a:lnTo>
                      <a:pt x="80135" y="89327"/>
                    </a:lnTo>
                    <a:lnTo>
                      <a:pt x="0" y="23930"/>
                    </a:lnTo>
                    <a:lnTo>
                      <a:pt x="4223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5" name="手繪多邊形: 圖案 616">
                <a:extLst>
                  <a:ext uri="{FF2B5EF4-FFF2-40B4-BE49-F238E27FC236}">
                    <a16:creationId xmlns:a16="http://schemas.microsoft.com/office/drawing/2014/main" id="{BD8AFF7A-A51D-4D0A-833C-1BBF51DEA9CC}"/>
                  </a:ext>
                </a:extLst>
              </p:cNvPr>
              <p:cNvSpPr/>
              <p:nvPr/>
            </p:nvSpPr>
            <p:spPr>
              <a:xfrm>
                <a:off x="1891423" y="4790799"/>
                <a:ext cx="81588" cy="67657"/>
              </a:xfrm>
              <a:custGeom>
                <a:avLst/>
                <a:gdLst>
                  <a:gd name="connsiteX0" fmla="*/ 65499 w 105271"/>
                  <a:gd name="connsiteY0" fmla="*/ 0 h 87298"/>
                  <a:gd name="connsiteX1" fmla="*/ 0 w 105271"/>
                  <a:gd name="connsiteY1" fmla="*/ 61699 h 87298"/>
                  <a:gd name="connsiteX2" fmla="*/ 27602 w 105271"/>
                  <a:gd name="connsiteY2" fmla="*/ 89327 h 87298"/>
                  <a:gd name="connsiteX3" fmla="*/ 107711 w 105271"/>
                  <a:gd name="connsiteY3" fmla="*/ 23930 h 87298"/>
                  <a:gd name="connsiteX4" fmla="*/ 65499 w 105271"/>
                  <a:gd name="connsiteY4" fmla="*/ 0 h 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71" h="87298">
                    <a:moveTo>
                      <a:pt x="65499" y="0"/>
                    </a:moveTo>
                    <a:lnTo>
                      <a:pt x="0" y="61699"/>
                    </a:lnTo>
                    <a:lnTo>
                      <a:pt x="27602" y="89327"/>
                    </a:lnTo>
                    <a:lnTo>
                      <a:pt x="107711" y="23930"/>
                    </a:lnTo>
                    <a:lnTo>
                      <a:pt x="65499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6" name="手繪多邊形: 圖案 617">
                <a:extLst>
                  <a:ext uri="{FF2B5EF4-FFF2-40B4-BE49-F238E27FC236}">
                    <a16:creationId xmlns:a16="http://schemas.microsoft.com/office/drawing/2014/main" id="{D583E0F1-8239-413D-BB08-A3D10DD54456}"/>
                  </a:ext>
                </a:extLst>
              </p:cNvPr>
              <p:cNvSpPr/>
              <p:nvPr/>
            </p:nvSpPr>
            <p:spPr>
              <a:xfrm>
                <a:off x="1801658" y="4497009"/>
                <a:ext cx="179093" cy="135315"/>
              </a:xfrm>
              <a:custGeom>
                <a:avLst/>
                <a:gdLst>
                  <a:gd name="connsiteX0" fmla="*/ 115953 w 231083"/>
                  <a:gd name="connsiteY0" fmla="*/ 0 h 174596"/>
                  <a:gd name="connsiteX1" fmla="*/ 745 w 231083"/>
                  <a:gd name="connsiteY1" fmla="*/ 148536 h 174596"/>
                  <a:gd name="connsiteX2" fmla="*/ 16818 w 231083"/>
                  <a:gd name="connsiteY2" fmla="*/ 176189 h 174596"/>
                  <a:gd name="connsiteX3" fmla="*/ 66784 w 231083"/>
                  <a:gd name="connsiteY3" fmla="*/ 80443 h 174596"/>
                  <a:gd name="connsiteX4" fmla="*/ 167177 w 231083"/>
                  <a:gd name="connsiteY4" fmla="*/ 108841 h 174596"/>
                  <a:gd name="connsiteX5" fmla="*/ 215088 w 231083"/>
                  <a:gd name="connsiteY5" fmla="*/ 176189 h 174596"/>
                  <a:gd name="connsiteX6" fmla="*/ 231161 w 231083"/>
                  <a:gd name="connsiteY6" fmla="*/ 148536 h 174596"/>
                  <a:gd name="connsiteX7" fmla="*/ 115953 w 231083"/>
                  <a:gd name="connsiteY7" fmla="*/ 0 h 174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083" h="174596">
                    <a:moveTo>
                      <a:pt x="115953" y="0"/>
                    </a:moveTo>
                    <a:cubicBezTo>
                      <a:pt x="-16586" y="0"/>
                      <a:pt x="745" y="148536"/>
                      <a:pt x="745" y="148536"/>
                    </a:cubicBezTo>
                    <a:cubicBezTo>
                      <a:pt x="7575" y="145377"/>
                      <a:pt x="12376" y="180785"/>
                      <a:pt x="16818" y="176189"/>
                    </a:cubicBezTo>
                    <a:cubicBezTo>
                      <a:pt x="34072" y="158215"/>
                      <a:pt x="9475" y="78235"/>
                      <a:pt x="66784" y="80443"/>
                    </a:cubicBezTo>
                    <a:cubicBezTo>
                      <a:pt x="84500" y="79339"/>
                      <a:pt x="117930" y="115491"/>
                      <a:pt x="167177" y="108841"/>
                    </a:cubicBezTo>
                    <a:cubicBezTo>
                      <a:pt x="204715" y="107377"/>
                      <a:pt x="197834" y="158292"/>
                      <a:pt x="215088" y="176189"/>
                    </a:cubicBezTo>
                    <a:cubicBezTo>
                      <a:pt x="219556" y="180785"/>
                      <a:pt x="224331" y="145377"/>
                      <a:pt x="231161" y="148536"/>
                    </a:cubicBezTo>
                    <a:cubicBezTo>
                      <a:pt x="231161" y="148536"/>
                      <a:pt x="248492" y="0"/>
                      <a:pt x="11595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n w="19050">
                    <a:solidFill>
                      <a:schemeClr val="tx1"/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30" name="群組 579">
            <a:extLst>
              <a:ext uri="{FF2B5EF4-FFF2-40B4-BE49-F238E27FC236}">
                <a16:creationId xmlns:a16="http://schemas.microsoft.com/office/drawing/2014/main" id="{E2AA5E29-333A-4F51-9E85-27743F331DEB}"/>
              </a:ext>
            </a:extLst>
          </p:cNvPr>
          <p:cNvGrpSpPr/>
          <p:nvPr/>
        </p:nvGrpSpPr>
        <p:grpSpPr>
          <a:xfrm>
            <a:off x="8450702" y="1898020"/>
            <a:ext cx="319701" cy="241232"/>
            <a:chOff x="3164294" y="4614579"/>
            <a:chExt cx="459604" cy="346795"/>
          </a:xfrm>
          <a:solidFill>
            <a:srgbClr val="274DA5"/>
          </a:solidFill>
        </p:grpSpPr>
        <p:sp>
          <p:nvSpPr>
            <p:cNvPr id="1331" name="手繪多邊形: 圖案 1177">
              <a:extLst>
                <a:ext uri="{FF2B5EF4-FFF2-40B4-BE49-F238E27FC236}">
                  <a16:creationId xmlns:a16="http://schemas.microsoft.com/office/drawing/2014/main" id="{372EFBDC-20CC-4541-B35B-8D90552604DC}"/>
                </a:ext>
              </a:extLst>
            </p:cNvPr>
            <p:cNvSpPr/>
            <p:nvPr/>
          </p:nvSpPr>
          <p:spPr>
            <a:xfrm>
              <a:off x="3164294" y="4695377"/>
              <a:ext cx="283914" cy="218397"/>
            </a:xfrm>
            <a:custGeom>
              <a:avLst/>
              <a:gdLst>
                <a:gd name="connsiteX0" fmla="*/ 437609 w 439105"/>
                <a:gd name="connsiteY0" fmla="*/ 283826 h 337773"/>
                <a:gd name="connsiteX1" fmla="*/ 437609 w 439105"/>
                <a:gd name="connsiteY1" fmla="*/ 54623 h 337773"/>
                <a:gd name="connsiteX2" fmla="*/ 386605 w 439105"/>
                <a:gd name="connsiteY2" fmla="*/ 3619 h 337773"/>
                <a:gd name="connsiteX3" fmla="*/ 54719 w 439105"/>
                <a:gd name="connsiteY3" fmla="*/ 3619 h 337773"/>
                <a:gd name="connsiteX4" fmla="*/ 49074 w 439105"/>
                <a:gd name="connsiteY4" fmla="*/ 3957 h 337773"/>
                <a:gd name="connsiteX5" fmla="*/ 47240 w 439105"/>
                <a:gd name="connsiteY5" fmla="*/ 4246 h 337773"/>
                <a:gd name="connsiteX6" fmla="*/ 43573 w 439105"/>
                <a:gd name="connsiteY6" fmla="*/ 4874 h 337773"/>
                <a:gd name="connsiteX7" fmla="*/ 41546 w 439105"/>
                <a:gd name="connsiteY7" fmla="*/ 5404 h 337773"/>
                <a:gd name="connsiteX8" fmla="*/ 38265 w 439105"/>
                <a:gd name="connsiteY8" fmla="*/ 6418 h 337773"/>
                <a:gd name="connsiteX9" fmla="*/ 36238 w 439105"/>
                <a:gd name="connsiteY9" fmla="*/ 7142 h 337773"/>
                <a:gd name="connsiteX10" fmla="*/ 33102 w 439105"/>
                <a:gd name="connsiteY10" fmla="*/ 8493 h 337773"/>
                <a:gd name="connsiteX11" fmla="*/ 31944 w 439105"/>
                <a:gd name="connsiteY11" fmla="*/ 8975 h 337773"/>
                <a:gd name="connsiteX12" fmla="*/ 31944 w 439105"/>
                <a:gd name="connsiteY12" fmla="*/ 8975 h 337773"/>
                <a:gd name="connsiteX13" fmla="*/ 3619 w 439105"/>
                <a:gd name="connsiteY13" fmla="*/ 54574 h 337773"/>
                <a:gd name="connsiteX14" fmla="*/ 3619 w 439105"/>
                <a:gd name="connsiteY14" fmla="*/ 283826 h 337773"/>
                <a:gd name="connsiteX15" fmla="*/ 54623 w 439105"/>
                <a:gd name="connsiteY15" fmla="*/ 334830 h 337773"/>
                <a:gd name="connsiteX16" fmla="*/ 386509 w 439105"/>
                <a:gd name="connsiteY16" fmla="*/ 334830 h 337773"/>
                <a:gd name="connsiteX17" fmla="*/ 437609 w 439105"/>
                <a:gd name="connsiteY17" fmla="*/ 283826 h 337773"/>
                <a:gd name="connsiteX18" fmla="*/ 34115 w 439105"/>
                <a:gd name="connsiteY18" fmla="*/ 283826 h 337773"/>
                <a:gd name="connsiteX19" fmla="*/ 34115 w 439105"/>
                <a:gd name="connsiteY19" fmla="*/ 54623 h 337773"/>
                <a:gd name="connsiteX20" fmla="*/ 54719 w 439105"/>
                <a:gd name="connsiteY20" fmla="*/ 34019 h 337773"/>
                <a:gd name="connsiteX21" fmla="*/ 386605 w 439105"/>
                <a:gd name="connsiteY21" fmla="*/ 34019 h 337773"/>
                <a:gd name="connsiteX22" fmla="*/ 407210 w 439105"/>
                <a:gd name="connsiteY22" fmla="*/ 54623 h 337773"/>
                <a:gd name="connsiteX23" fmla="*/ 407210 w 439105"/>
                <a:gd name="connsiteY23" fmla="*/ 283826 h 337773"/>
                <a:gd name="connsiteX24" fmla="*/ 386605 w 439105"/>
                <a:gd name="connsiteY24" fmla="*/ 304430 h 337773"/>
                <a:gd name="connsiteX25" fmla="*/ 54719 w 439105"/>
                <a:gd name="connsiteY25" fmla="*/ 304430 h 337773"/>
                <a:gd name="connsiteX26" fmla="*/ 34115 w 439105"/>
                <a:gd name="connsiteY26" fmla="*/ 283826 h 337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9105" h="337773">
                  <a:moveTo>
                    <a:pt x="437609" y="283826"/>
                  </a:moveTo>
                  <a:lnTo>
                    <a:pt x="437609" y="54623"/>
                  </a:lnTo>
                  <a:cubicBezTo>
                    <a:pt x="437580" y="26467"/>
                    <a:pt x="414761" y="3648"/>
                    <a:pt x="386605" y="3619"/>
                  </a:cubicBezTo>
                  <a:lnTo>
                    <a:pt x="54719" y="3619"/>
                  </a:lnTo>
                  <a:cubicBezTo>
                    <a:pt x="52832" y="3634"/>
                    <a:pt x="50951" y="3744"/>
                    <a:pt x="49074" y="3957"/>
                  </a:cubicBezTo>
                  <a:cubicBezTo>
                    <a:pt x="48446" y="3957"/>
                    <a:pt x="47867" y="3957"/>
                    <a:pt x="47240" y="4246"/>
                  </a:cubicBezTo>
                  <a:cubicBezTo>
                    <a:pt x="46613" y="4536"/>
                    <a:pt x="44779" y="4632"/>
                    <a:pt x="43573" y="4874"/>
                  </a:cubicBezTo>
                  <a:lnTo>
                    <a:pt x="41546" y="5404"/>
                  </a:lnTo>
                  <a:cubicBezTo>
                    <a:pt x="40436" y="5694"/>
                    <a:pt x="39326" y="6032"/>
                    <a:pt x="38265" y="6418"/>
                  </a:cubicBezTo>
                  <a:cubicBezTo>
                    <a:pt x="37575" y="6616"/>
                    <a:pt x="36899" y="6857"/>
                    <a:pt x="36238" y="7142"/>
                  </a:cubicBezTo>
                  <a:cubicBezTo>
                    <a:pt x="35177" y="7528"/>
                    <a:pt x="34115" y="8010"/>
                    <a:pt x="33102" y="8493"/>
                  </a:cubicBezTo>
                  <a:lnTo>
                    <a:pt x="31944" y="8975"/>
                  </a:lnTo>
                  <a:lnTo>
                    <a:pt x="31944" y="8975"/>
                  </a:lnTo>
                  <a:cubicBezTo>
                    <a:pt x="14621" y="17574"/>
                    <a:pt x="3653" y="35235"/>
                    <a:pt x="3619" y="54574"/>
                  </a:cubicBezTo>
                  <a:lnTo>
                    <a:pt x="3619" y="283826"/>
                  </a:lnTo>
                  <a:cubicBezTo>
                    <a:pt x="3648" y="311982"/>
                    <a:pt x="26467" y="334806"/>
                    <a:pt x="54623" y="334830"/>
                  </a:cubicBezTo>
                  <a:lnTo>
                    <a:pt x="386509" y="334830"/>
                  </a:lnTo>
                  <a:cubicBezTo>
                    <a:pt x="414703" y="334859"/>
                    <a:pt x="437580" y="312020"/>
                    <a:pt x="437609" y="283826"/>
                  </a:cubicBezTo>
                  <a:close/>
                  <a:moveTo>
                    <a:pt x="34115" y="283826"/>
                  </a:moveTo>
                  <a:lnTo>
                    <a:pt x="34115" y="54623"/>
                  </a:lnTo>
                  <a:cubicBezTo>
                    <a:pt x="34139" y="43254"/>
                    <a:pt x="43351" y="34048"/>
                    <a:pt x="54719" y="34019"/>
                  </a:cubicBezTo>
                  <a:lnTo>
                    <a:pt x="386605" y="34019"/>
                  </a:lnTo>
                  <a:cubicBezTo>
                    <a:pt x="397974" y="34048"/>
                    <a:pt x="407181" y="43254"/>
                    <a:pt x="407210" y="54623"/>
                  </a:cubicBezTo>
                  <a:lnTo>
                    <a:pt x="407210" y="283826"/>
                  </a:lnTo>
                  <a:cubicBezTo>
                    <a:pt x="407185" y="295195"/>
                    <a:pt x="397974" y="304406"/>
                    <a:pt x="386605" y="304430"/>
                  </a:cubicBezTo>
                  <a:lnTo>
                    <a:pt x="54719" y="304430"/>
                  </a:lnTo>
                  <a:cubicBezTo>
                    <a:pt x="43351" y="304406"/>
                    <a:pt x="34144" y="295195"/>
                    <a:pt x="34115" y="2838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2" name="手繪多邊形: 圖案 1178">
              <a:extLst>
                <a:ext uri="{FF2B5EF4-FFF2-40B4-BE49-F238E27FC236}">
                  <a16:creationId xmlns:a16="http://schemas.microsoft.com/office/drawing/2014/main" id="{D166A66F-F1D1-45E9-83F7-F601B1B0E4EA}"/>
                </a:ext>
              </a:extLst>
            </p:cNvPr>
            <p:cNvSpPr/>
            <p:nvPr/>
          </p:nvSpPr>
          <p:spPr>
            <a:xfrm flipV="1">
              <a:off x="3172225" y="4918617"/>
              <a:ext cx="289432" cy="36000"/>
            </a:xfrm>
            <a:custGeom>
              <a:avLst/>
              <a:gdLst>
                <a:gd name="connsiteX0" fmla="*/ 219456 w 246091"/>
                <a:gd name="connsiteY0" fmla="*/ 3619 h 43427"/>
                <a:gd name="connsiteX1" fmla="*/ 31268 w 246091"/>
                <a:gd name="connsiteY1" fmla="*/ 3619 h 43427"/>
                <a:gd name="connsiteX2" fmla="*/ 3619 w 246091"/>
                <a:gd name="connsiteY2" fmla="*/ 31268 h 43427"/>
                <a:gd name="connsiteX3" fmla="*/ 3619 w 246091"/>
                <a:gd name="connsiteY3" fmla="*/ 41305 h 43427"/>
                <a:gd name="connsiteX4" fmla="*/ 247009 w 246091"/>
                <a:gd name="connsiteY4" fmla="*/ 41305 h 43427"/>
                <a:gd name="connsiteX5" fmla="*/ 247009 w 246091"/>
                <a:gd name="connsiteY5" fmla="*/ 31268 h 43427"/>
                <a:gd name="connsiteX6" fmla="*/ 219456 w 246091"/>
                <a:gd name="connsiteY6" fmla="*/ 3619 h 4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091" h="43427">
                  <a:moveTo>
                    <a:pt x="219456" y="3619"/>
                  </a:moveTo>
                  <a:lnTo>
                    <a:pt x="31268" y="3619"/>
                  </a:lnTo>
                  <a:cubicBezTo>
                    <a:pt x="15996" y="3619"/>
                    <a:pt x="3619" y="15996"/>
                    <a:pt x="3619" y="31268"/>
                  </a:cubicBezTo>
                  <a:lnTo>
                    <a:pt x="3619" y="41305"/>
                  </a:lnTo>
                  <a:lnTo>
                    <a:pt x="247009" y="41305"/>
                  </a:lnTo>
                  <a:lnTo>
                    <a:pt x="247009" y="31268"/>
                  </a:lnTo>
                  <a:cubicBezTo>
                    <a:pt x="247009" y="16035"/>
                    <a:pt x="234690" y="3672"/>
                    <a:pt x="219456" y="36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33" name="群組 586">
              <a:extLst>
                <a:ext uri="{FF2B5EF4-FFF2-40B4-BE49-F238E27FC236}">
                  <a16:creationId xmlns:a16="http://schemas.microsoft.com/office/drawing/2014/main" id="{0AD9CFA9-E45D-406A-B389-D87356C29DCB}"/>
                </a:ext>
              </a:extLst>
            </p:cNvPr>
            <p:cNvGrpSpPr/>
            <p:nvPr/>
          </p:nvGrpSpPr>
          <p:grpSpPr>
            <a:xfrm>
              <a:off x="3373222" y="4614579"/>
              <a:ext cx="250676" cy="346795"/>
              <a:chOff x="3373222" y="4614579"/>
              <a:chExt cx="250676" cy="346795"/>
            </a:xfrm>
            <a:grpFill/>
          </p:grpSpPr>
          <p:grpSp>
            <p:nvGrpSpPr>
              <p:cNvPr id="1334" name="群組 587">
                <a:extLst>
                  <a:ext uri="{FF2B5EF4-FFF2-40B4-BE49-F238E27FC236}">
                    <a16:creationId xmlns:a16="http://schemas.microsoft.com/office/drawing/2014/main" id="{3F92CF71-5D28-4AFF-8178-D4805C3A4C07}"/>
                  </a:ext>
                </a:extLst>
              </p:cNvPr>
              <p:cNvGrpSpPr/>
              <p:nvPr/>
            </p:nvGrpSpPr>
            <p:grpSpPr>
              <a:xfrm>
                <a:off x="3373222" y="4614579"/>
                <a:ext cx="250676" cy="346795"/>
                <a:chOff x="3373222" y="4614579"/>
                <a:chExt cx="250676" cy="346795"/>
              </a:xfrm>
              <a:grpFill/>
            </p:grpSpPr>
            <p:grpSp>
              <p:nvGrpSpPr>
                <p:cNvPr id="1336" name="群組 589">
                  <a:extLst>
                    <a:ext uri="{FF2B5EF4-FFF2-40B4-BE49-F238E27FC236}">
                      <a16:creationId xmlns:a16="http://schemas.microsoft.com/office/drawing/2014/main" id="{C889369E-1CFF-45EE-AD17-A51A58489243}"/>
                    </a:ext>
                  </a:extLst>
                </p:cNvPr>
                <p:cNvGrpSpPr/>
                <p:nvPr/>
              </p:nvGrpSpPr>
              <p:grpSpPr>
                <a:xfrm>
                  <a:off x="3373222" y="4614579"/>
                  <a:ext cx="250676" cy="346795"/>
                  <a:chOff x="1713187" y="4497010"/>
                  <a:chExt cx="356195" cy="492773"/>
                </a:xfrm>
                <a:grpFill/>
              </p:grpSpPr>
              <p:sp>
                <p:nvSpPr>
                  <p:cNvPr id="1339" name="手繪多邊形: 圖案 592">
                    <a:extLst>
                      <a:ext uri="{FF2B5EF4-FFF2-40B4-BE49-F238E27FC236}">
                        <a16:creationId xmlns:a16="http://schemas.microsoft.com/office/drawing/2014/main" id="{1F369474-6AD5-44E0-ACE7-5D50859C47DD}"/>
                      </a:ext>
                    </a:extLst>
                  </p:cNvPr>
                  <p:cNvSpPr/>
                  <p:nvPr/>
                </p:nvSpPr>
                <p:spPr>
                  <a:xfrm>
                    <a:off x="1713187" y="4687941"/>
                    <a:ext cx="356195" cy="301842"/>
                  </a:xfrm>
                  <a:custGeom>
                    <a:avLst/>
                    <a:gdLst>
                      <a:gd name="connsiteX0" fmla="*/ 395950 w 459600"/>
                      <a:gd name="connsiteY0" fmla="*/ 168563 h 410815"/>
                      <a:gd name="connsiteX1" fmla="*/ 304697 w 459600"/>
                      <a:gd name="connsiteY1" fmla="*/ 144299 h 410815"/>
                      <a:gd name="connsiteX2" fmla="*/ 292758 w 459600"/>
                      <a:gd name="connsiteY2" fmla="*/ 120985 h 410815"/>
                      <a:gd name="connsiteX3" fmla="*/ 292604 w 459600"/>
                      <a:gd name="connsiteY3" fmla="*/ 120343 h 410815"/>
                      <a:gd name="connsiteX4" fmla="*/ 291474 w 459600"/>
                      <a:gd name="connsiteY4" fmla="*/ 115208 h 410815"/>
                      <a:gd name="connsiteX5" fmla="*/ 291474 w 459600"/>
                      <a:gd name="connsiteY5" fmla="*/ 114926 h 410815"/>
                      <a:gd name="connsiteX6" fmla="*/ 290858 w 459600"/>
                      <a:gd name="connsiteY6" fmla="*/ 110304 h 410815"/>
                      <a:gd name="connsiteX7" fmla="*/ 290858 w 459600"/>
                      <a:gd name="connsiteY7" fmla="*/ 109072 h 410815"/>
                      <a:gd name="connsiteX8" fmla="*/ 290627 w 459600"/>
                      <a:gd name="connsiteY8" fmla="*/ 103936 h 410815"/>
                      <a:gd name="connsiteX9" fmla="*/ 290627 w 459600"/>
                      <a:gd name="connsiteY9" fmla="*/ 64395 h 410815"/>
                      <a:gd name="connsiteX10" fmla="*/ 230237 w 459600"/>
                      <a:gd name="connsiteY10" fmla="*/ 0 h 410815"/>
                      <a:gd name="connsiteX11" fmla="*/ 169872 w 459600"/>
                      <a:gd name="connsiteY11" fmla="*/ 64395 h 410815"/>
                      <a:gd name="connsiteX12" fmla="*/ 169872 w 459600"/>
                      <a:gd name="connsiteY12" fmla="*/ 104167 h 410815"/>
                      <a:gd name="connsiteX13" fmla="*/ 155674 w 459600"/>
                      <a:gd name="connsiteY13" fmla="*/ 144299 h 410815"/>
                      <a:gd name="connsiteX14" fmla="*/ 64395 w 459600"/>
                      <a:gd name="connsiteY14" fmla="*/ 168563 h 410815"/>
                      <a:gd name="connsiteX15" fmla="*/ 0 w 459600"/>
                      <a:gd name="connsiteY15" fmla="*/ 232984 h 410815"/>
                      <a:gd name="connsiteX16" fmla="*/ 0 w 459600"/>
                      <a:gd name="connsiteY16" fmla="*/ 355356 h 410815"/>
                      <a:gd name="connsiteX17" fmla="*/ 33379 w 459600"/>
                      <a:gd name="connsiteY17" fmla="*/ 411843 h 410815"/>
                      <a:gd name="connsiteX18" fmla="*/ 427017 w 459600"/>
                      <a:gd name="connsiteY18" fmla="*/ 411843 h 410815"/>
                      <a:gd name="connsiteX19" fmla="*/ 460396 w 459600"/>
                      <a:gd name="connsiteY19" fmla="*/ 355356 h 410815"/>
                      <a:gd name="connsiteX20" fmla="*/ 460396 w 459600"/>
                      <a:gd name="connsiteY20" fmla="*/ 232984 h 410815"/>
                      <a:gd name="connsiteX21" fmla="*/ 395950 w 459600"/>
                      <a:gd name="connsiteY21" fmla="*/ 168563 h 410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9600" h="410815">
                        <a:moveTo>
                          <a:pt x="395950" y="168563"/>
                        </a:moveTo>
                        <a:cubicBezTo>
                          <a:pt x="395950" y="168563"/>
                          <a:pt x="316508" y="159063"/>
                          <a:pt x="304697" y="144299"/>
                        </a:cubicBezTo>
                        <a:cubicBezTo>
                          <a:pt x="299156" y="137431"/>
                          <a:pt x="295092" y="129494"/>
                          <a:pt x="292758" y="120985"/>
                        </a:cubicBezTo>
                        <a:lnTo>
                          <a:pt x="292604" y="120343"/>
                        </a:lnTo>
                        <a:cubicBezTo>
                          <a:pt x="292167" y="118700"/>
                          <a:pt x="291782" y="117031"/>
                          <a:pt x="291474" y="115208"/>
                        </a:cubicBezTo>
                        <a:cubicBezTo>
                          <a:pt x="291474" y="115208"/>
                          <a:pt x="291474" y="115028"/>
                          <a:pt x="291474" y="114926"/>
                        </a:cubicBezTo>
                        <a:cubicBezTo>
                          <a:pt x="291191" y="113411"/>
                          <a:pt x="291012" y="111870"/>
                          <a:pt x="290858" y="110304"/>
                        </a:cubicBezTo>
                        <a:cubicBezTo>
                          <a:pt x="290858" y="109893"/>
                          <a:pt x="290858" y="109482"/>
                          <a:pt x="290858" y="109072"/>
                        </a:cubicBezTo>
                        <a:cubicBezTo>
                          <a:pt x="290704" y="107403"/>
                          <a:pt x="290627" y="105734"/>
                          <a:pt x="290627" y="103936"/>
                        </a:cubicBezTo>
                        <a:lnTo>
                          <a:pt x="290627" y="64395"/>
                        </a:lnTo>
                        <a:cubicBezTo>
                          <a:pt x="290627" y="28988"/>
                          <a:pt x="263461" y="0"/>
                          <a:pt x="230237" y="0"/>
                        </a:cubicBezTo>
                        <a:cubicBezTo>
                          <a:pt x="197012" y="0"/>
                          <a:pt x="169872" y="28988"/>
                          <a:pt x="169872" y="64395"/>
                        </a:cubicBezTo>
                        <a:lnTo>
                          <a:pt x="169872" y="104167"/>
                        </a:lnTo>
                        <a:cubicBezTo>
                          <a:pt x="169854" y="118772"/>
                          <a:pt x="164845" y="132932"/>
                          <a:pt x="155674" y="144299"/>
                        </a:cubicBezTo>
                        <a:cubicBezTo>
                          <a:pt x="143837" y="159063"/>
                          <a:pt x="64395" y="168563"/>
                          <a:pt x="64395" y="168563"/>
                        </a:cubicBezTo>
                        <a:cubicBezTo>
                          <a:pt x="28862" y="168660"/>
                          <a:pt x="85" y="197451"/>
                          <a:pt x="0" y="232984"/>
                        </a:cubicBezTo>
                        <a:lnTo>
                          <a:pt x="0" y="355356"/>
                        </a:lnTo>
                        <a:cubicBezTo>
                          <a:pt x="13" y="378857"/>
                          <a:pt x="12800" y="400494"/>
                          <a:pt x="33379" y="411843"/>
                        </a:cubicBezTo>
                        <a:lnTo>
                          <a:pt x="427017" y="411843"/>
                        </a:lnTo>
                        <a:cubicBezTo>
                          <a:pt x="447597" y="400494"/>
                          <a:pt x="460383" y="378857"/>
                          <a:pt x="460396" y="355356"/>
                        </a:cubicBezTo>
                        <a:lnTo>
                          <a:pt x="460396" y="232984"/>
                        </a:lnTo>
                        <a:cubicBezTo>
                          <a:pt x="460299" y="197435"/>
                          <a:pt x="431498" y="168648"/>
                          <a:pt x="395950" y="168563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40" name="手繪多邊形: 圖案 593">
                    <a:extLst>
                      <a:ext uri="{FF2B5EF4-FFF2-40B4-BE49-F238E27FC236}">
                        <a16:creationId xmlns:a16="http://schemas.microsoft.com/office/drawing/2014/main" id="{713D6F14-3EF8-4A45-B848-B039FFCD0EFD}"/>
                      </a:ext>
                    </a:extLst>
                  </p:cNvPr>
                  <p:cNvSpPr/>
                  <p:nvPr/>
                </p:nvSpPr>
                <p:spPr>
                  <a:xfrm>
                    <a:off x="1796028" y="4515654"/>
                    <a:ext cx="189042" cy="250730"/>
                  </a:xfrm>
                  <a:custGeom>
                    <a:avLst/>
                    <a:gdLst>
                      <a:gd name="connsiteX0" fmla="*/ 234293 w 243921"/>
                      <a:gd name="connsiteY0" fmla="*/ 122449 h 323517"/>
                      <a:gd name="connsiteX1" fmla="*/ 232547 w 243921"/>
                      <a:gd name="connsiteY1" fmla="*/ 122962 h 323517"/>
                      <a:gd name="connsiteX2" fmla="*/ 232547 w 243921"/>
                      <a:gd name="connsiteY2" fmla="*/ 112692 h 323517"/>
                      <a:gd name="connsiteX3" fmla="*/ 122320 w 243921"/>
                      <a:gd name="connsiteY3" fmla="*/ 0 h 323517"/>
                      <a:gd name="connsiteX4" fmla="*/ 12093 w 243921"/>
                      <a:gd name="connsiteY4" fmla="*/ 112692 h 323517"/>
                      <a:gd name="connsiteX5" fmla="*/ 12093 w 243921"/>
                      <a:gd name="connsiteY5" fmla="*/ 122346 h 323517"/>
                      <a:gd name="connsiteX6" fmla="*/ 0 w 243921"/>
                      <a:gd name="connsiteY6" fmla="*/ 156161 h 323517"/>
                      <a:gd name="connsiteX7" fmla="*/ 12093 w 243921"/>
                      <a:gd name="connsiteY7" fmla="*/ 190002 h 323517"/>
                      <a:gd name="connsiteX8" fmla="*/ 13069 w 243921"/>
                      <a:gd name="connsiteY8" fmla="*/ 189720 h 323517"/>
                      <a:gd name="connsiteX9" fmla="*/ 82394 w 243921"/>
                      <a:gd name="connsiteY9" fmla="*/ 318100 h 323517"/>
                      <a:gd name="connsiteX10" fmla="*/ 122192 w 243921"/>
                      <a:gd name="connsiteY10" fmla="*/ 325982 h 323517"/>
                      <a:gd name="connsiteX11" fmla="*/ 161990 w 243921"/>
                      <a:gd name="connsiteY11" fmla="*/ 318100 h 323517"/>
                      <a:gd name="connsiteX12" fmla="*/ 229543 w 243921"/>
                      <a:gd name="connsiteY12" fmla="*/ 187486 h 323517"/>
                      <a:gd name="connsiteX13" fmla="*/ 234165 w 243921"/>
                      <a:gd name="connsiteY13" fmla="*/ 190054 h 323517"/>
                      <a:gd name="connsiteX14" fmla="*/ 246258 w 243921"/>
                      <a:gd name="connsiteY14" fmla="*/ 156213 h 323517"/>
                      <a:gd name="connsiteX15" fmla="*/ 234293 w 243921"/>
                      <a:gd name="connsiteY15" fmla="*/ 122449 h 323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3921" h="323517">
                        <a:moveTo>
                          <a:pt x="234293" y="122449"/>
                        </a:moveTo>
                        <a:cubicBezTo>
                          <a:pt x="233685" y="122516"/>
                          <a:pt x="233094" y="122688"/>
                          <a:pt x="232547" y="122962"/>
                        </a:cubicBezTo>
                        <a:lnTo>
                          <a:pt x="232547" y="112692"/>
                        </a:lnTo>
                        <a:cubicBezTo>
                          <a:pt x="232547" y="51070"/>
                          <a:pt x="183018" y="488"/>
                          <a:pt x="122320" y="0"/>
                        </a:cubicBezTo>
                        <a:cubicBezTo>
                          <a:pt x="61622" y="488"/>
                          <a:pt x="12093" y="50993"/>
                          <a:pt x="12093" y="112692"/>
                        </a:cubicBezTo>
                        <a:lnTo>
                          <a:pt x="12093" y="122346"/>
                        </a:lnTo>
                        <a:cubicBezTo>
                          <a:pt x="5418" y="122346"/>
                          <a:pt x="0" y="137495"/>
                          <a:pt x="0" y="156161"/>
                        </a:cubicBezTo>
                        <a:cubicBezTo>
                          <a:pt x="0" y="174828"/>
                          <a:pt x="5418" y="190002"/>
                          <a:pt x="12093" y="190002"/>
                        </a:cubicBezTo>
                        <a:cubicBezTo>
                          <a:pt x="12427" y="189943"/>
                          <a:pt x="12756" y="189848"/>
                          <a:pt x="13069" y="189720"/>
                        </a:cubicBezTo>
                        <a:cubicBezTo>
                          <a:pt x="19026" y="237400"/>
                          <a:pt x="45652" y="292604"/>
                          <a:pt x="82394" y="318100"/>
                        </a:cubicBezTo>
                        <a:cubicBezTo>
                          <a:pt x="88942" y="322593"/>
                          <a:pt x="105041" y="326368"/>
                          <a:pt x="122192" y="325982"/>
                        </a:cubicBezTo>
                        <a:cubicBezTo>
                          <a:pt x="139369" y="326368"/>
                          <a:pt x="156547" y="323851"/>
                          <a:pt x="161990" y="318100"/>
                        </a:cubicBezTo>
                        <a:cubicBezTo>
                          <a:pt x="191440" y="287032"/>
                          <a:pt x="220557" y="233035"/>
                          <a:pt x="229543" y="187486"/>
                        </a:cubicBezTo>
                        <a:cubicBezTo>
                          <a:pt x="230632" y="188980"/>
                          <a:pt x="232322" y="189918"/>
                          <a:pt x="234165" y="190054"/>
                        </a:cubicBezTo>
                        <a:cubicBezTo>
                          <a:pt x="240841" y="190054"/>
                          <a:pt x="246258" y="174905"/>
                          <a:pt x="246258" y="156213"/>
                        </a:cubicBezTo>
                        <a:cubicBezTo>
                          <a:pt x="246258" y="137521"/>
                          <a:pt x="240995" y="122449"/>
                          <a:pt x="234293" y="122449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41" name="手繪多邊形: 圖案 594">
                    <a:extLst>
                      <a:ext uri="{FF2B5EF4-FFF2-40B4-BE49-F238E27FC236}">
                        <a16:creationId xmlns:a16="http://schemas.microsoft.com/office/drawing/2014/main" id="{0E056D04-B6FF-4F71-B199-2E8ABA148ED0}"/>
                      </a:ext>
                    </a:extLst>
                  </p:cNvPr>
                  <p:cNvSpPr/>
                  <p:nvPr/>
                </p:nvSpPr>
                <p:spPr>
                  <a:xfrm>
                    <a:off x="1806792" y="4790799"/>
                    <a:ext cx="81588" cy="67657"/>
                  </a:xfrm>
                  <a:custGeom>
                    <a:avLst/>
                    <a:gdLst>
                      <a:gd name="connsiteX0" fmla="*/ 42237 w 105271"/>
                      <a:gd name="connsiteY0" fmla="*/ 0 h 87298"/>
                      <a:gd name="connsiteX1" fmla="*/ 107711 w 105271"/>
                      <a:gd name="connsiteY1" fmla="*/ 61699 h 87298"/>
                      <a:gd name="connsiteX2" fmla="*/ 80135 w 105271"/>
                      <a:gd name="connsiteY2" fmla="*/ 89327 h 87298"/>
                      <a:gd name="connsiteX3" fmla="*/ 0 w 105271"/>
                      <a:gd name="connsiteY3" fmla="*/ 23930 h 87298"/>
                      <a:gd name="connsiteX4" fmla="*/ 42237 w 105271"/>
                      <a:gd name="connsiteY4" fmla="*/ 0 h 8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71" h="87298">
                        <a:moveTo>
                          <a:pt x="42237" y="0"/>
                        </a:moveTo>
                        <a:lnTo>
                          <a:pt x="107711" y="61699"/>
                        </a:lnTo>
                        <a:lnTo>
                          <a:pt x="80135" y="89327"/>
                        </a:lnTo>
                        <a:lnTo>
                          <a:pt x="0" y="23930"/>
                        </a:lnTo>
                        <a:lnTo>
                          <a:pt x="42237" y="0"/>
                        </a:ln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42" name="手繪多邊形: 圖案 595">
                    <a:extLst>
                      <a:ext uri="{FF2B5EF4-FFF2-40B4-BE49-F238E27FC236}">
                        <a16:creationId xmlns:a16="http://schemas.microsoft.com/office/drawing/2014/main" id="{4D03BAED-AF0D-423E-A4EC-41034A2E4991}"/>
                      </a:ext>
                    </a:extLst>
                  </p:cNvPr>
                  <p:cNvSpPr/>
                  <p:nvPr/>
                </p:nvSpPr>
                <p:spPr>
                  <a:xfrm>
                    <a:off x="1891423" y="4790799"/>
                    <a:ext cx="81588" cy="67657"/>
                  </a:xfrm>
                  <a:custGeom>
                    <a:avLst/>
                    <a:gdLst>
                      <a:gd name="connsiteX0" fmla="*/ 65499 w 105271"/>
                      <a:gd name="connsiteY0" fmla="*/ 0 h 87298"/>
                      <a:gd name="connsiteX1" fmla="*/ 0 w 105271"/>
                      <a:gd name="connsiteY1" fmla="*/ 61699 h 87298"/>
                      <a:gd name="connsiteX2" fmla="*/ 27602 w 105271"/>
                      <a:gd name="connsiteY2" fmla="*/ 89327 h 87298"/>
                      <a:gd name="connsiteX3" fmla="*/ 107711 w 105271"/>
                      <a:gd name="connsiteY3" fmla="*/ 23930 h 87298"/>
                      <a:gd name="connsiteX4" fmla="*/ 65499 w 105271"/>
                      <a:gd name="connsiteY4" fmla="*/ 0 h 8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71" h="87298">
                        <a:moveTo>
                          <a:pt x="65499" y="0"/>
                        </a:moveTo>
                        <a:lnTo>
                          <a:pt x="0" y="61699"/>
                        </a:lnTo>
                        <a:lnTo>
                          <a:pt x="27602" y="89327"/>
                        </a:lnTo>
                        <a:lnTo>
                          <a:pt x="107711" y="23930"/>
                        </a:lnTo>
                        <a:lnTo>
                          <a:pt x="65499" y="0"/>
                        </a:ln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43" name="手繪多邊形: 圖案 596">
                    <a:extLst>
                      <a:ext uri="{FF2B5EF4-FFF2-40B4-BE49-F238E27FC236}">
                        <a16:creationId xmlns:a16="http://schemas.microsoft.com/office/drawing/2014/main" id="{0E288C49-00C6-45D7-A31B-13353D8F6F13}"/>
                      </a:ext>
                    </a:extLst>
                  </p:cNvPr>
                  <p:cNvSpPr/>
                  <p:nvPr/>
                </p:nvSpPr>
                <p:spPr>
                  <a:xfrm>
                    <a:off x="1801656" y="4497010"/>
                    <a:ext cx="179094" cy="135316"/>
                  </a:xfrm>
                  <a:custGeom>
                    <a:avLst/>
                    <a:gdLst>
                      <a:gd name="connsiteX0" fmla="*/ 115953 w 231083"/>
                      <a:gd name="connsiteY0" fmla="*/ 0 h 174596"/>
                      <a:gd name="connsiteX1" fmla="*/ 745 w 231083"/>
                      <a:gd name="connsiteY1" fmla="*/ 148536 h 174596"/>
                      <a:gd name="connsiteX2" fmla="*/ 16818 w 231083"/>
                      <a:gd name="connsiteY2" fmla="*/ 176189 h 174596"/>
                      <a:gd name="connsiteX3" fmla="*/ 66784 w 231083"/>
                      <a:gd name="connsiteY3" fmla="*/ 80443 h 174596"/>
                      <a:gd name="connsiteX4" fmla="*/ 167177 w 231083"/>
                      <a:gd name="connsiteY4" fmla="*/ 108841 h 174596"/>
                      <a:gd name="connsiteX5" fmla="*/ 215088 w 231083"/>
                      <a:gd name="connsiteY5" fmla="*/ 176189 h 174596"/>
                      <a:gd name="connsiteX6" fmla="*/ 231161 w 231083"/>
                      <a:gd name="connsiteY6" fmla="*/ 148536 h 174596"/>
                      <a:gd name="connsiteX7" fmla="*/ 115953 w 231083"/>
                      <a:gd name="connsiteY7" fmla="*/ 0 h 174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1083" h="174596">
                        <a:moveTo>
                          <a:pt x="115953" y="0"/>
                        </a:moveTo>
                        <a:cubicBezTo>
                          <a:pt x="-16586" y="0"/>
                          <a:pt x="745" y="148536"/>
                          <a:pt x="745" y="148536"/>
                        </a:cubicBezTo>
                        <a:cubicBezTo>
                          <a:pt x="7575" y="145377"/>
                          <a:pt x="12376" y="180785"/>
                          <a:pt x="16818" y="176189"/>
                        </a:cubicBezTo>
                        <a:cubicBezTo>
                          <a:pt x="34072" y="158215"/>
                          <a:pt x="9475" y="78235"/>
                          <a:pt x="66784" y="80443"/>
                        </a:cubicBezTo>
                        <a:cubicBezTo>
                          <a:pt x="84500" y="79339"/>
                          <a:pt x="117930" y="115491"/>
                          <a:pt x="167177" y="108841"/>
                        </a:cubicBezTo>
                        <a:cubicBezTo>
                          <a:pt x="204715" y="107377"/>
                          <a:pt x="197834" y="158292"/>
                          <a:pt x="215088" y="176189"/>
                        </a:cubicBezTo>
                        <a:cubicBezTo>
                          <a:pt x="219556" y="180785"/>
                          <a:pt x="224331" y="145377"/>
                          <a:pt x="231161" y="148536"/>
                        </a:cubicBezTo>
                        <a:cubicBezTo>
                          <a:pt x="231161" y="148536"/>
                          <a:pt x="248492" y="0"/>
                          <a:pt x="115953" y="0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n w="19050">
                        <a:solidFill>
                          <a:schemeClr val="tx1"/>
                        </a:solidFill>
                      </a:ln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37" name="橢圓 394">
                  <a:extLst>
                    <a:ext uri="{FF2B5EF4-FFF2-40B4-BE49-F238E27FC236}">
                      <a16:creationId xmlns:a16="http://schemas.microsoft.com/office/drawing/2014/main" id="{E86D63E3-DC1B-40C2-A044-2247F5AC1965}"/>
                    </a:ext>
                  </a:extLst>
                </p:cNvPr>
                <p:cNvSpPr/>
                <p:nvPr/>
              </p:nvSpPr>
              <p:spPr>
                <a:xfrm>
                  <a:off x="3546023" y="4729819"/>
                  <a:ext cx="34834" cy="103469"/>
                </a:xfrm>
                <a:custGeom>
                  <a:avLst/>
                  <a:gdLst>
                    <a:gd name="connsiteX0" fmla="*/ 0 w 45719"/>
                    <a:gd name="connsiteY0" fmla="*/ 51707 h 103414"/>
                    <a:gd name="connsiteX1" fmla="*/ 22860 w 45719"/>
                    <a:gd name="connsiteY1" fmla="*/ 0 h 103414"/>
                    <a:gd name="connsiteX2" fmla="*/ 45720 w 45719"/>
                    <a:gd name="connsiteY2" fmla="*/ 51707 h 103414"/>
                    <a:gd name="connsiteX3" fmla="*/ 22860 w 45719"/>
                    <a:gd name="connsiteY3" fmla="*/ 103414 h 103414"/>
                    <a:gd name="connsiteX4" fmla="*/ 0 w 45719"/>
                    <a:gd name="connsiteY4" fmla="*/ 51707 h 103414"/>
                    <a:gd name="connsiteX0" fmla="*/ 0 w 34834"/>
                    <a:gd name="connsiteY0" fmla="*/ 57174 h 103469"/>
                    <a:gd name="connsiteX1" fmla="*/ 11974 w 34834"/>
                    <a:gd name="connsiteY1" fmla="*/ 24 h 103469"/>
                    <a:gd name="connsiteX2" fmla="*/ 34834 w 34834"/>
                    <a:gd name="connsiteY2" fmla="*/ 51731 h 103469"/>
                    <a:gd name="connsiteX3" fmla="*/ 11974 w 34834"/>
                    <a:gd name="connsiteY3" fmla="*/ 103438 h 103469"/>
                    <a:gd name="connsiteX4" fmla="*/ 0 w 34834"/>
                    <a:gd name="connsiteY4" fmla="*/ 57174 h 10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34" h="103469">
                      <a:moveTo>
                        <a:pt x="0" y="57174"/>
                      </a:moveTo>
                      <a:cubicBezTo>
                        <a:pt x="0" y="28617"/>
                        <a:pt x="6168" y="931"/>
                        <a:pt x="11974" y="24"/>
                      </a:cubicBezTo>
                      <a:cubicBezTo>
                        <a:pt x="17780" y="-883"/>
                        <a:pt x="34834" y="23174"/>
                        <a:pt x="34834" y="51731"/>
                      </a:cubicBezTo>
                      <a:cubicBezTo>
                        <a:pt x="34834" y="80288"/>
                        <a:pt x="17780" y="102531"/>
                        <a:pt x="11974" y="103438"/>
                      </a:cubicBezTo>
                      <a:cubicBezTo>
                        <a:pt x="6168" y="104345"/>
                        <a:pt x="0" y="85731"/>
                        <a:pt x="0" y="5717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8" name="橢圓 394">
                  <a:extLst>
                    <a:ext uri="{FF2B5EF4-FFF2-40B4-BE49-F238E27FC236}">
                      <a16:creationId xmlns:a16="http://schemas.microsoft.com/office/drawing/2014/main" id="{E245F216-5C61-467E-93F1-E8B265BF9DB5}"/>
                    </a:ext>
                  </a:extLst>
                </p:cNvPr>
                <p:cNvSpPr/>
                <p:nvPr/>
              </p:nvSpPr>
              <p:spPr>
                <a:xfrm flipH="1">
                  <a:off x="3403963" y="4735262"/>
                  <a:ext cx="45719" cy="103469"/>
                </a:xfrm>
                <a:custGeom>
                  <a:avLst/>
                  <a:gdLst>
                    <a:gd name="connsiteX0" fmla="*/ 0 w 45719"/>
                    <a:gd name="connsiteY0" fmla="*/ 51707 h 103414"/>
                    <a:gd name="connsiteX1" fmla="*/ 22860 w 45719"/>
                    <a:gd name="connsiteY1" fmla="*/ 0 h 103414"/>
                    <a:gd name="connsiteX2" fmla="*/ 45720 w 45719"/>
                    <a:gd name="connsiteY2" fmla="*/ 51707 h 103414"/>
                    <a:gd name="connsiteX3" fmla="*/ 22860 w 45719"/>
                    <a:gd name="connsiteY3" fmla="*/ 103414 h 103414"/>
                    <a:gd name="connsiteX4" fmla="*/ 0 w 45719"/>
                    <a:gd name="connsiteY4" fmla="*/ 51707 h 103414"/>
                    <a:gd name="connsiteX0" fmla="*/ 0 w 34834"/>
                    <a:gd name="connsiteY0" fmla="*/ 57174 h 103469"/>
                    <a:gd name="connsiteX1" fmla="*/ 11974 w 34834"/>
                    <a:gd name="connsiteY1" fmla="*/ 24 h 103469"/>
                    <a:gd name="connsiteX2" fmla="*/ 34834 w 34834"/>
                    <a:gd name="connsiteY2" fmla="*/ 51731 h 103469"/>
                    <a:gd name="connsiteX3" fmla="*/ 11974 w 34834"/>
                    <a:gd name="connsiteY3" fmla="*/ 103438 h 103469"/>
                    <a:gd name="connsiteX4" fmla="*/ 0 w 34834"/>
                    <a:gd name="connsiteY4" fmla="*/ 57174 h 10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34" h="103469">
                      <a:moveTo>
                        <a:pt x="0" y="57174"/>
                      </a:moveTo>
                      <a:cubicBezTo>
                        <a:pt x="0" y="28617"/>
                        <a:pt x="6168" y="931"/>
                        <a:pt x="11974" y="24"/>
                      </a:cubicBezTo>
                      <a:cubicBezTo>
                        <a:pt x="17780" y="-883"/>
                        <a:pt x="34834" y="23174"/>
                        <a:pt x="34834" y="51731"/>
                      </a:cubicBezTo>
                      <a:cubicBezTo>
                        <a:pt x="34834" y="80288"/>
                        <a:pt x="17780" y="102531"/>
                        <a:pt x="11974" y="103438"/>
                      </a:cubicBezTo>
                      <a:cubicBezTo>
                        <a:pt x="6168" y="104345"/>
                        <a:pt x="0" y="85731"/>
                        <a:pt x="0" y="57174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335" name="直線接點 588">
                <a:extLst>
                  <a:ext uri="{FF2B5EF4-FFF2-40B4-BE49-F238E27FC236}">
                    <a16:creationId xmlns:a16="http://schemas.microsoft.com/office/drawing/2014/main" id="{3E2BDC72-B732-4E33-A68B-227B85B1C940}"/>
                  </a:ext>
                </a:extLst>
              </p:cNvPr>
              <p:cNvCxnSpPr/>
              <p:nvPr/>
            </p:nvCxnSpPr>
            <p:spPr>
              <a:xfrm>
                <a:off x="3499967" y="4847701"/>
                <a:ext cx="0" cy="11157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55" name="圖形 654">
            <a:extLst>
              <a:ext uri="{FF2B5EF4-FFF2-40B4-BE49-F238E27FC236}">
                <a16:creationId xmlns:a16="http://schemas.microsoft.com/office/drawing/2014/main" id="{C3277040-20DF-4E47-8DC7-A936B9AA0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8973" y="2590688"/>
            <a:ext cx="1693993" cy="964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矩形 56">
            <a:extLst>
              <a:ext uri="{FF2B5EF4-FFF2-40B4-BE49-F238E27FC236}">
                <a16:creationId xmlns:a16="http://schemas.microsoft.com/office/drawing/2014/main" id="{86FA67F2-B345-4BA5-B8AB-C1D5937809CC}"/>
              </a:ext>
            </a:extLst>
          </p:cNvPr>
          <p:cNvSpPr/>
          <p:nvPr/>
        </p:nvSpPr>
        <p:spPr>
          <a:xfrm>
            <a:off x="949042" y="3017159"/>
            <a:ext cx="1893327" cy="4308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</a:rPr>
              <a:t>AWS, Azure, </a:t>
            </a:r>
          </a:p>
          <a:p>
            <a:pPr algn="ctr"/>
            <a:r>
              <a:rPr lang="en-US" altLang="zh-TW" sz="1100" b="1" err="1">
                <a:solidFill>
                  <a:schemeClr val="bg1"/>
                </a:solidFill>
              </a:rPr>
              <a:t>AliCloud</a:t>
            </a:r>
            <a:r>
              <a:rPr lang="en-US" altLang="zh-TW" sz="1100" b="1">
                <a:solidFill>
                  <a:schemeClr val="bg1"/>
                </a:solidFill>
              </a:rPr>
              <a:t>, </a:t>
            </a:r>
            <a:r>
              <a:rPr lang="en-US" altLang="zh-TW" sz="1100" b="1" err="1">
                <a:solidFill>
                  <a:schemeClr val="bg1"/>
                </a:solidFill>
              </a:rPr>
              <a:t>DigitalOcean</a:t>
            </a:r>
            <a:r>
              <a:rPr lang="en-US" altLang="zh-TW" sz="1100" b="1">
                <a:solidFill>
                  <a:schemeClr val="bg1"/>
                </a:solidFill>
              </a:rPr>
              <a:t> </a:t>
            </a:r>
            <a:endParaRPr lang="en-US" altLang="zh-TW" sz="11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圖片 5" descr="一張含有 鏡 的圖片&#10;&#10;自動產生的描述">
            <a:extLst>
              <a:ext uri="{FF2B5EF4-FFF2-40B4-BE49-F238E27FC236}">
                <a16:creationId xmlns:a16="http://schemas.microsoft.com/office/drawing/2014/main" id="{15A88837-8AC7-4299-A4A9-17DA8C74FD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1000"/>
          </a:blip>
          <a:stretch>
            <a:fillRect/>
          </a:stretch>
        </p:blipFill>
        <p:spPr>
          <a:xfrm>
            <a:off x="5533297" y="1800755"/>
            <a:ext cx="2791535" cy="1752979"/>
          </a:xfrm>
          <a:prstGeom prst="rect">
            <a:avLst/>
          </a:prstGeom>
        </p:spPr>
      </p:pic>
      <p:pic>
        <p:nvPicPr>
          <p:cNvPr id="684" name="Shape 224" descr="白雲.png">
            <a:extLst>
              <a:ext uri="{FF2B5EF4-FFF2-40B4-BE49-F238E27FC236}">
                <a16:creationId xmlns:a16="http://schemas.microsoft.com/office/drawing/2014/main" id="{0C8D5A24-266E-43C4-9C50-20469C51740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21681" b="11286"/>
          <a:stretch/>
        </p:blipFill>
        <p:spPr>
          <a:xfrm>
            <a:off x="5533747" y="1851381"/>
            <a:ext cx="2749693" cy="16084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53" name="群組 541">
            <a:extLst>
              <a:ext uri="{FF2B5EF4-FFF2-40B4-BE49-F238E27FC236}">
                <a16:creationId xmlns:a16="http://schemas.microsoft.com/office/drawing/2014/main" id="{896256D8-23A4-404B-9218-88F292658B1A}"/>
              </a:ext>
            </a:extLst>
          </p:cNvPr>
          <p:cNvGrpSpPr/>
          <p:nvPr/>
        </p:nvGrpSpPr>
        <p:grpSpPr>
          <a:xfrm>
            <a:off x="6190626" y="2456974"/>
            <a:ext cx="279054" cy="875392"/>
            <a:chOff x="9669037" y="3302923"/>
            <a:chExt cx="498956" cy="1589702"/>
          </a:xfrm>
        </p:grpSpPr>
        <p:pic>
          <p:nvPicPr>
            <p:cNvPr id="854" name="圖片 542" descr="一張含有 向量圖形 的圖片&#10;&#10;自動產生的描述">
              <a:extLst>
                <a:ext uri="{FF2B5EF4-FFF2-40B4-BE49-F238E27FC236}">
                  <a16:creationId xmlns:a16="http://schemas.microsoft.com/office/drawing/2014/main" id="{FCD61A1F-EC87-489C-8295-D06E4663A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70453" y="3302923"/>
              <a:ext cx="497540" cy="497541"/>
            </a:xfrm>
            <a:prstGeom prst="rect">
              <a:avLst/>
            </a:prstGeom>
          </p:spPr>
        </p:pic>
        <p:pic>
          <p:nvPicPr>
            <p:cNvPr id="855" name="圖片 543" descr="一張含有 向量圖形 的圖片&#10;&#10;自動產生的描述">
              <a:extLst>
                <a:ext uri="{FF2B5EF4-FFF2-40B4-BE49-F238E27FC236}">
                  <a16:creationId xmlns:a16="http://schemas.microsoft.com/office/drawing/2014/main" id="{8450A8B7-4D60-4598-B5A2-BE795F7AE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8467" y="4408535"/>
              <a:ext cx="484092" cy="484090"/>
            </a:xfrm>
            <a:prstGeom prst="rect">
              <a:avLst/>
            </a:prstGeom>
          </p:spPr>
        </p:pic>
        <p:pic>
          <p:nvPicPr>
            <p:cNvPr id="856" name="圖片 544" descr="一張含有 物件 的圖片&#10;&#10;自動產生的描述">
              <a:extLst>
                <a:ext uri="{FF2B5EF4-FFF2-40B4-BE49-F238E27FC236}">
                  <a16:creationId xmlns:a16="http://schemas.microsoft.com/office/drawing/2014/main" id="{E2130647-C580-4639-8B22-49E144DEB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69037" y="3886872"/>
              <a:ext cx="475127" cy="475130"/>
            </a:xfrm>
            <a:prstGeom prst="rect">
              <a:avLst/>
            </a:prstGeom>
          </p:spPr>
        </p:pic>
      </p:grpSp>
      <p:grpSp>
        <p:nvGrpSpPr>
          <p:cNvPr id="928" name="群組 749">
            <a:extLst>
              <a:ext uri="{FF2B5EF4-FFF2-40B4-BE49-F238E27FC236}">
                <a16:creationId xmlns:a16="http://schemas.microsoft.com/office/drawing/2014/main" id="{4E5CA517-D704-4B22-A37A-04A7318DC6BC}"/>
              </a:ext>
            </a:extLst>
          </p:cNvPr>
          <p:cNvGrpSpPr/>
          <p:nvPr/>
        </p:nvGrpSpPr>
        <p:grpSpPr>
          <a:xfrm>
            <a:off x="6577953" y="2508956"/>
            <a:ext cx="865600" cy="811353"/>
            <a:chOff x="14268237" y="3174859"/>
            <a:chExt cx="1213798" cy="1183640"/>
          </a:xfrm>
          <a:solidFill>
            <a:srgbClr val="3B3829"/>
          </a:solidFill>
        </p:grpSpPr>
        <p:grpSp>
          <p:nvGrpSpPr>
            <p:cNvPr id="929" name="群組 750">
              <a:extLst>
                <a:ext uri="{FF2B5EF4-FFF2-40B4-BE49-F238E27FC236}">
                  <a16:creationId xmlns:a16="http://schemas.microsoft.com/office/drawing/2014/main" id="{E4DF9CA5-2584-409A-B90D-7664AC526A27}"/>
                </a:ext>
              </a:extLst>
            </p:cNvPr>
            <p:cNvGrpSpPr/>
            <p:nvPr/>
          </p:nvGrpSpPr>
          <p:grpSpPr>
            <a:xfrm>
              <a:off x="14268237" y="3174859"/>
              <a:ext cx="640424" cy="1183640"/>
              <a:chOff x="7484087" y="1781729"/>
              <a:chExt cx="540437" cy="998843"/>
            </a:xfrm>
            <a:grpFill/>
          </p:grpSpPr>
          <p:sp>
            <p:nvSpPr>
              <p:cNvPr id="1010" name="手繪多邊形: 圖案 1070">
                <a:extLst>
                  <a:ext uri="{FF2B5EF4-FFF2-40B4-BE49-F238E27FC236}">
                    <a16:creationId xmlns:a16="http://schemas.microsoft.com/office/drawing/2014/main" id="{B115A95A-2A90-4910-B532-57EDD5E1DB75}"/>
                  </a:ext>
                </a:extLst>
              </p:cNvPr>
              <p:cNvSpPr/>
              <p:nvPr/>
            </p:nvSpPr>
            <p:spPr>
              <a:xfrm>
                <a:off x="7484087" y="1781729"/>
                <a:ext cx="540437" cy="998843"/>
              </a:xfrm>
              <a:custGeom>
                <a:avLst/>
                <a:gdLst>
                  <a:gd name="connsiteX0" fmla="*/ 540678 w 540436"/>
                  <a:gd name="connsiteY0" fmla="*/ 997154 h 998843"/>
                  <a:gd name="connsiteX1" fmla="*/ 3619 w 540436"/>
                  <a:gd name="connsiteY1" fmla="*/ 997154 h 998843"/>
                  <a:gd name="connsiteX2" fmla="*/ 3619 w 540436"/>
                  <a:gd name="connsiteY2" fmla="*/ 3619 h 998843"/>
                  <a:gd name="connsiteX3" fmla="*/ 540678 w 540436"/>
                  <a:gd name="connsiteY3" fmla="*/ 3619 h 998843"/>
                  <a:gd name="connsiteX4" fmla="*/ 23837 w 540436"/>
                  <a:gd name="connsiteY4" fmla="*/ 977081 h 998843"/>
                  <a:gd name="connsiteX5" fmla="*/ 520846 w 540436"/>
                  <a:gd name="connsiteY5" fmla="*/ 977081 h 998843"/>
                  <a:gd name="connsiteX6" fmla="*/ 520846 w 540436"/>
                  <a:gd name="connsiteY6" fmla="*/ 23644 h 998843"/>
                  <a:gd name="connsiteX7" fmla="*/ 23837 w 540436"/>
                  <a:gd name="connsiteY7" fmla="*/ 23644 h 998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0436" h="998843">
                    <a:moveTo>
                      <a:pt x="540678" y="997154"/>
                    </a:moveTo>
                    <a:lnTo>
                      <a:pt x="3619" y="997154"/>
                    </a:lnTo>
                    <a:lnTo>
                      <a:pt x="3619" y="3619"/>
                    </a:lnTo>
                    <a:lnTo>
                      <a:pt x="540678" y="3619"/>
                    </a:lnTo>
                    <a:close/>
                    <a:moveTo>
                      <a:pt x="23837" y="977081"/>
                    </a:moveTo>
                    <a:lnTo>
                      <a:pt x="520846" y="977081"/>
                    </a:lnTo>
                    <a:lnTo>
                      <a:pt x="520846" y="23644"/>
                    </a:lnTo>
                    <a:lnTo>
                      <a:pt x="23837" y="236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1" name="手繪多邊形: 圖案 1071">
                <a:extLst>
                  <a:ext uri="{FF2B5EF4-FFF2-40B4-BE49-F238E27FC236}">
                    <a16:creationId xmlns:a16="http://schemas.microsoft.com/office/drawing/2014/main" id="{C560ABD7-F893-41E4-AEDD-617645C4FD18}"/>
                  </a:ext>
                </a:extLst>
              </p:cNvPr>
              <p:cNvSpPr/>
              <p:nvPr/>
            </p:nvSpPr>
            <p:spPr>
              <a:xfrm>
                <a:off x="7514197" y="1826846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99 h 149585"/>
                  <a:gd name="connsiteX1" fmla="*/ 3619 w 482532"/>
                  <a:gd name="connsiteY1" fmla="*/ 149199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126 h 149585"/>
                  <a:gd name="connsiteX5" fmla="*/ 460240 w 482532"/>
                  <a:gd name="connsiteY5" fmla="*/ 129126 h 149585"/>
                  <a:gd name="connsiteX6" fmla="*/ 460240 w 482532"/>
                  <a:gd name="connsiteY6" fmla="*/ 23741 h 149585"/>
                  <a:gd name="connsiteX7" fmla="*/ 23693 w 482532"/>
                  <a:gd name="connsiteY7" fmla="*/ 23741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99"/>
                    </a:moveTo>
                    <a:lnTo>
                      <a:pt x="3619" y="149199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126"/>
                    </a:moveTo>
                    <a:lnTo>
                      <a:pt x="460240" y="129126"/>
                    </a:lnTo>
                    <a:lnTo>
                      <a:pt x="460240" y="23741"/>
                    </a:lnTo>
                    <a:lnTo>
                      <a:pt x="23693" y="237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2" name="手繪多邊形: 圖案 1072">
                <a:extLst>
                  <a:ext uri="{FF2B5EF4-FFF2-40B4-BE49-F238E27FC236}">
                    <a16:creationId xmlns:a16="http://schemas.microsoft.com/office/drawing/2014/main" id="{47EADEA1-D58F-43D4-83FD-E4D8FCEDDA7E}"/>
                  </a:ext>
                </a:extLst>
              </p:cNvPr>
              <p:cNvSpPr/>
              <p:nvPr/>
            </p:nvSpPr>
            <p:spPr>
              <a:xfrm>
                <a:off x="7750011" y="1861974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7 h 72379"/>
                  <a:gd name="connsiteX1" fmla="*/ 3619 w 188187"/>
                  <a:gd name="connsiteY1" fmla="*/ 68857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5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5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7"/>
                    </a:moveTo>
                    <a:lnTo>
                      <a:pt x="3619" y="68857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5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5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3" name="手繪多邊形: 圖案 1073">
                <a:extLst>
                  <a:ext uri="{FF2B5EF4-FFF2-40B4-BE49-F238E27FC236}">
                    <a16:creationId xmlns:a16="http://schemas.microsoft.com/office/drawing/2014/main" id="{6BE9CB20-F470-4858-9353-BE11B97E9E3B}"/>
                  </a:ext>
                </a:extLst>
              </p:cNvPr>
              <p:cNvSpPr/>
              <p:nvPr/>
            </p:nvSpPr>
            <p:spPr>
              <a:xfrm>
                <a:off x="7544307" y="1866993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4" name="手繪多邊形: 圖案 1074">
                <a:extLst>
                  <a:ext uri="{FF2B5EF4-FFF2-40B4-BE49-F238E27FC236}">
                    <a16:creationId xmlns:a16="http://schemas.microsoft.com/office/drawing/2014/main" id="{C1EB5DAA-E23D-40F7-9859-E3BD0429C9F0}"/>
                  </a:ext>
                </a:extLst>
              </p:cNvPr>
              <p:cNvSpPr/>
              <p:nvPr/>
            </p:nvSpPr>
            <p:spPr>
              <a:xfrm>
                <a:off x="7755029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5" name="手繪多邊形: 圖案 1075">
                <a:extLst>
                  <a:ext uri="{FF2B5EF4-FFF2-40B4-BE49-F238E27FC236}">
                    <a16:creationId xmlns:a16="http://schemas.microsoft.com/office/drawing/2014/main" id="{6655503D-749E-4EC9-BE10-2C564EC6B9D8}"/>
                  </a:ext>
                </a:extLst>
              </p:cNvPr>
              <p:cNvSpPr/>
              <p:nvPr/>
            </p:nvSpPr>
            <p:spPr>
              <a:xfrm>
                <a:off x="7775103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6" name="手繪多邊形: 圖案 1076">
                <a:extLst>
                  <a:ext uri="{FF2B5EF4-FFF2-40B4-BE49-F238E27FC236}">
                    <a16:creationId xmlns:a16="http://schemas.microsoft.com/office/drawing/2014/main" id="{4BA83FDE-B9D3-484C-A54F-B09F584E7812}"/>
                  </a:ext>
                </a:extLst>
              </p:cNvPr>
              <p:cNvSpPr/>
              <p:nvPr/>
            </p:nvSpPr>
            <p:spPr>
              <a:xfrm>
                <a:off x="7795176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7" name="手繪多邊形: 圖案 1077">
                <a:extLst>
                  <a:ext uri="{FF2B5EF4-FFF2-40B4-BE49-F238E27FC236}">
                    <a16:creationId xmlns:a16="http://schemas.microsoft.com/office/drawing/2014/main" id="{C16C0446-CE7A-40A5-81E9-BE996F473EA9}"/>
                  </a:ext>
                </a:extLst>
              </p:cNvPr>
              <p:cNvSpPr/>
              <p:nvPr/>
            </p:nvSpPr>
            <p:spPr>
              <a:xfrm>
                <a:off x="7815249" y="19322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8" name="手繪多邊形: 圖案 1078">
                <a:extLst>
                  <a:ext uri="{FF2B5EF4-FFF2-40B4-BE49-F238E27FC236}">
                    <a16:creationId xmlns:a16="http://schemas.microsoft.com/office/drawing/2014/main" id="{47141E63-9E18-41E1-8C75-94CFE8782F14}"/>
                  </a:ext>
                </a:extLst>
              </p:cNvPr>
              <p:cNvSpPr/>
              <p:nvPr/>
            </p:nvSpPr>
            <p:spPr>
              <a:xfrm>
                <a:off x="7719901" y="1861974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9" name="手繪多邊形: 圖案 1079">
                <a:extLst>
                  <a:ext uri="{FF2B5EF4-FFF2-40B4-BE49-F238E27FC236}">
                    <a16:creationId xmlns:a16="http://schemas.microsoft.com/office/drawing/2014/main" id="{0DB80387-0BF6-4872-89A2-0C44091FB3C1}"/>
                  </a:ext>
                </a:extLst>
              </p:cNvPr>
              <p:cNvSpPr/>
              <p:nvPr/>
            </p:nvSpPr>
            <p:spPr>
              <a:xfrm>
                <a:off x="7855396" y="193223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0" name="手繪多邊形: 圖案 1080">
                <a:extLst>
                  <a:ext uri="{FF2B5EF4-FFF2-40B4-BE49-F238E27FC236}">
                    <a16:creationId xmlns:a16="http://schemas.microsoft.com/office/drawing/2014/main" id="{DC64DD68-62CF-4393-98B7-F59B62B73B49}"/>
                  </a:ext>
                </a:extLst>
              </p:cNvPr>
              <p:cNvSpPr/>
              <p:nvPr/>
            </p:nvSpPr>
            <p:spPr>
              <a:xfrm>
                <a:off x="7514197" y="2002488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1" name="手繪多邊形: 圖案 1081">
                <a:extLst>
                  <a:ext uri="{FF2B5EF4-FFF2-40B4-BE49-F238E27FC236}">
                    <a16:creationId xmlns:a16="http://schemas.microsoft.com/office/drawing/2014/main" id="{66F0C9C6-8467-49F6-AD93-28B81F2AB6E3}"/>
                  </a:ext>
                </a:extLst>
              </p:cNvPr>
              <p:cNvSpPr/>
              <p:nvPr/>
            </p:nvSpPr>
            <p:spPr>
              <a:xfrm>
                <a:off x="7755029" y="2032598"/>
                <a:ext cx="188188" cy="72380"/>
              </a:xfrm>
              <a:custGeom>
                <a:avLst/>
                <a:gdLst>
                  <a:gd name="connsiteX0" fmla="*/ 189298 w 188187"/>
                  <a:gd name="connsiteY0" fmla="*/ 68906 h 72379"/>
                  <a:gd name="connsiteX1" fmla="*/ 3619 w 188187"/>
                  <a:gd name="connsiteY1" fmla="*/ 68906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69 h 72379"/>
                  <a:gd name="connsiteX5" fmla="*/ 179261 w 188187"/>
                  <a:gd name="connsiteY5" fmla="*/ 58869 h 72379"/>
                  <a:gd name="connsiteX6" fmla="*/ 179261 w 188187"/>
                  <a:gd name="connsiteY6" fmla="*/ 13704 h 72379"/>
                  <a:gd name="connsiteX7" fmla="*/ 13656 w 188187"/>
                  <a:gd name="connsiteY7" fmla="*/ 13704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906"/>
                    </a:moveTo>
                    <a:lnTo>
                      <a:pt x="3619" y="68906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69"/>
                    </a:moveTo>
                    <a:lnTo>
                      <a:pt x="179261" y="58869"/>
                    </a:lnTo>
                    <a:lnTo>
                      <a:pt x="179261" y="13704"/>
                    </a:lnTo>
                    <a:lnTo>
                      <a:pt x="13656" y="137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2" name="手繪多邊形: 圖案 1082">
                <a:extLst>
                  <a:ext uri="{FF2B5EF4-FFF2-40B4-BE49-F238E27FC236}">
                    <a16:creationId xmlns:a16="http://schemas.microsoft.com/office/drawing/2014/main" id="{73FAB1D2-94CD-4FF5-8EB5-F0434914AACD}"/>
                  </a:ext>
                </a:extLst>
              </p:cNvPr>
              <p:cNvSpPr/>
              <p:nvPr/>
            </p:nvSpPr>
            <p:spPr>
              <a:xfrm>
                <a:off x="7544307" y="2042635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3" name="手繪多邊形: 圖案 1083">
                <a:extLst>
                  <a:ext uri="{FF2B5EF4-FFF2-40B4-BE49-F238E27FC236}">
                    <a16:creationId xmlns:a16="http://schemas.microsoft.com/office/drawing/2014/main" id="{5AE93E94-3AA0-4847-87D2-96F8D0134C40}"/>
                  </a:ext>
                </a:extLst>
              </p:cNvPr>
              <p:cNvSpPr/>
              <p:nvPr/>
            </p:nvSpPr>
            <p:spPr>
              <a:xfrm>
                <a:off x="7755029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4" name="手繪多邊形: 圖案 1084">
                <a:extLst>
                  <a:ext uri="{FF2B5EF4-FFF2-40B4-BE49-F238E27FC236}">
                    <a16:creationId xmlns:a16="http://schemas.microsoft.com/office/drawing/2014/main" id="{AAAF531C-B84C-44D2-A7D8-C36EC21397DB}"/>
                  </a:ext>
                </a:extLst>
              </p:cNvPr>
              <p:cNvSpPr/>
              <p:nvPr/>
            </p:nvSpPr>
            <p:spPr>
              <a:xfrm>
                <a:off x="7775103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5" name="手繪多邊形: 圖案 1085">
                <a:extLst>
                  <a:ext uri="{FF2B5EF4-FFF2-40B4-BE49-F238E27FC236}">
                    <a16:creationId xmlns:a16="http://schemas.microsoft.com/office/drawing/2014/main" id="{23D2E220-73D9-4DA0-96B2-920B084F4121}"/>
                  </a:ext>
                </a:extLst>
              </p:cNvPr>
              <p:cNvSpPr/>
              <p:nvPr/>
            </p:nvSpPr>
            <p:spPr>
              <a:xfrm>
                <a:off x="7795176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6" name="手繪多邊形: 圖案 1086">
                <a:extLst>
                  <a:ext uri="{FF2B5EF4-FFF2-40B4-BE49-F238E27FC236}">
                    <a16:creationId xmlns:a16="http://schemas.microsoft.com/office/drawing/2014/main" id="{A7A5816D-FBFD-4742-B84F-B27EAE9A96EB}"/>
                  </a:ext>
                </a:extLst>
              </p:cNvPr>
              <p:cNvSpPr/>
              <p:nvPr/>
            </p:nvSpPr>
            <p:spPr>
              <a:xfrm>
                <a:off x="7815249" y="21078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7" name="手繪多邊形: 圖案 1087">
                <a:extLst>
                  <a:ext uri="{FF2B5EF4-FFF2-40B4-BE49-F238E27FC236}">
                    <a16:creationId xmlns:a16="http://schemas.microsoft.com/office/drawing/2014/main" id="{E7DFC2EE-42BA-4B08-945D-27814C4B9DB2}"/>
                  </a:ext>
                </a:extLst>
              </p:cNvPr>
              <p:cNvSpPr/>
              <p:nvPr/>
            </p:nvSpPr>
            <p:spPr>
              <a:xfrm>
                <a:off x="7719901" y="2037616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8" name="手繪多邊形: 圖案 1088">
                <a:extLst>
                  <a:ext uri="{FF2B5EF4-FFF2-40B4-BE49-F238E27FC236}">
                    <a16:creationId xmlns:a16="http://schemas.microsoft.com/office/drawing/2014/main" id="{222EAE20-6D0E-400E-9DEB-84736B05142E}"/>
                  </a:ext>
                </a:extLst>
              </p:cNvPr>
              <p:cNvSpPr/>
              <p:nvPr/>
            </p:nvSpPr>
            <p:spPr>
              <a:xfrm>
                <a:off x="7855396" y="2107873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9" name="手繪多邊形: 圖案 1089">
                <a:extLst>
                  <a:ext uri="{FF2B5EF4-FFF2-40B4-BE49-F238E27FC236}">
                    <a16:creationId xmlns:a16="http://schemas.microsoft.com/office/drawing/2014/main" id="{3474ECBA-F801-4C88-892E-CBA863333D05}"/>
                  </a:ext>
                </a:extLst>
              </p:cNvPr>
              <p:cNvSpPr/>
              <p:nvPr/>
            </p:nvSpPr>
            <p:spPr>
              <a:xfrm>
                <a:off x="7514197" y="2178130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0" name="手繪多邊形: 圖案 1090">
                <a:extLst>
                  <a:ext uri="{FF2B5EF4-FFF2-40B4-BE49-F238E27FC236}">
                    <a16:creationId xmlns:a16="http://schemas.microsoft.com/office/drawing/2014/main" id="{DC8EF489-9790-4639-9195-0BEF085099C3}"/>
                  </a:ext>
                </a:extLst>
              </p:cNvPr>
              <p:cNvSpPr/>
              <p:nvPr/>
            </p:nvSpPr>
            <p:spPr>
              <a:xfrm>
                <a:off x="7755029" y="2208240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8 h 72379"/>
                  <a:gd name="connsiteX1" fmla="*/ 3619 w 188187"/>
                  <a:gd name="connsiteY1" fmla="*/ 68858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897 h 72379"/>
                  <a:gd name="connsiteX7" fmla="*/ 13656 w 188187"/>
                  <a:gd name="connsiteY7" fmla="*/ 1389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8"/>
                    </a:moveTo>
                    <a:lnTo>
                      <a:pt x="3619" y="68858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897"/>
                    </a:lnTo>
                    <a:lnTo>
                      <a:pt x="13656" y="138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1" name="手繪多邊形: 圖案 1091">
                <a:extLst>
                  <a:ext uri="{FF2B5EF4-FFF2-40B4-BE49-F238E27FC236}">
                    <a16:creationId xmlns:a16="http://schemas.microsoft.com/office/drawing/2014/main" id="{24EE2ED2-07B3-4460-A1D5-CBB93A710B06}"/>
                  </a:ext>
                </a:extLst>
              </p:cNvPr>
              <p:cNvSpPr/>
              <p:nvPr/>
            </p:nvSpPr>
            <p:spPr>
              <a:xfrm>
                <a:off x="7544307" y="2218277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2" name="手繪多邊形: 圖案 1092">
                <a:extLst>
                  <a:ext uri="{FF2B5EF4-FFF2-40B4-BE49-F238E27FC236}">
                    <a16:creationId xmlns:a16="http://schemas.microsoft.com/office/drawing/2014/main" id="{D0783EE7-3F33-4B04-A039-902EB9B83726}"/>
                  </a:ext>
                </a:extLst>
              </p:cNvPr>
              <p:cNvSpPr/>
              <p:nvPr/>
            </p:nvSpPr>
            <p:spPr>
              <a:xfrm>
                <a:off x="7755029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3" name="手繪多邊形: 圖案 1093">
                <a:extLst>
                  <a:ext uri="{FF2B5EF4-FFF2-40B4-BE49-F238E27FC236}">
                    <a16:creationId xmlns:a16="http://schemas.microsoft.com/office/drawing/2014/main" id="{C2F70AA4-01E1-462C-80C3-06DCDC64BBBE}"/>
                  </a:ext>
                </a:extLst>
              </p:cNvPr>
              <p:cNvSpPr/>
              <p:nvPr/>
            </p:nvSpPr>
            <p:spPr>
              <a:xfrm>
                <a:off x="7775103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4" name="手繪多邊形: 圖案 1094">
                <a:extLst>
                  <a:ext uri="{FF2B5EF4-FFF2-40B4-BE49-F238E27FC236}">
                    <a16:creationId xmlns:a16="http://schemas.microsoft.com/office/drawing/2014/main" id="{611763FB-B7E8-4593-BDE2-CDDCE85CC58A}"/>
                  </a:ext>
                </a:extLst>
              </p:cNvPr>
              <p:cNvSpPr/>
              <p:nvPr/>
            </p:nvSpPr>
            <p:spPr>
              <a:xfrm>
                <a:off x="7795176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5" name="手繪多邊形: 圖案 1095">
                <a:extLst>
                  <a:ext uri="{FF2B5EF4-FFF2-40B4-BE49-F238E27FC236}">
                    <a16:creationId xmlns:a16="http://schemas.microsoft.com/office/drawing/2014/main" id="{47D6050A-948D-4AE4-A614-BE961E8BEA42}"/>
                  </a:ext>
                </a:extLst>
              </p:cNvPr>
              <p:cNvSpPr/>
              <p:nvPr/>
            </p:nvSpPr>
            <p:spPr>
              <a:xfrm>
                <a:off x="7815249" y="228351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6" name="手繪多邊形: 圖案 1096">
                <a:extLst>
                  <a:ext uri="{FF2B5EF4-FFF2-40B4-BE49-F238E27FC236}">
                    <a16:creationId xmlns:a16="http://schemas.microsoft.com/office/drawing/2014/main" id="{FE88CF25-C98A-485B-A9F7-79BE29550A07}"/>
                  </a:ext>
                </a:extLst>
              </p:cNvPr>
              <p:cNvSpPr/>
              <p:nvPr/>
            </p:nvSpPr>
            <p:spPr>
              <a:xfrm>
                <a:off x="7719901" y="2213258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7" name="手繪多邊形: 圖案 1097">
                <a:extLst>
                  <a:ext uri="{FF2B5EF4-FFF2-40B4-BE49-F238E27FC236}">
                    <a16:creationId xmlns:a16="http://schemas.microsoft.com/office/drawing/2014/main" id="{EE5E7910-763A-47B3-916C-0FBF03622632}"/>
                  </a:ext>
                </a:extLst>
              </p:cNvPr>
              <p:cNvSpPr/>
              <p:nvPr/>
            </p:nvSpPr>
            <p:spPr>
              <a:xfrm>
                <a:off x="7855396" y="2283515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8" name="手繪多邊形: 圖案 1098">
                <a:extLst>
                  <a:ext uri="{FF2B5EF4-FFF2-40B4-BE49-F238E27FC236}">
                    <a16:creationId xmlns:a16="http://schemas.microsoft.com/office/drawing/2014/main" id="{AFB36983-5D3C-4879-9163-A951725B9305}"/>
                  </a:ext>
                </a:extLst>
              </p:cNvPr>
              <p:cNvSpPr/>
              <p:nvPr/>
            </p:nvSpPr>
            <p:spPr>
              <a:xfrm>
                <a:off x="7514197" y="2353627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247 h 149585"/>
                  <a:gd name="connsiteX1" fmla="*/ 3619 w 482532"/>
                  <a:gd name="connsiteY1" fmla="*/ 149247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837 h 149585"/>
                  <a:gd name="connsiteX7" fmla="*/ 23693 w 482532"/>
                  <a:gd name="connsiteY7" fmla="*/ 23837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247"/>
                    </a:moveTo>
                    <a:lnTo>
                      <a:pt x="3619" y="149247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837"/>
                    </a:lnTo>
                    <a:lnTo>
                      <a:pt x="23693" y="238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9" name="手繪多邊形: 圖案 1099">
                <a:extLst>
                  <a:ext uri="{FF2B5EF4-FFF2-40B4-BE49-F238E27FC236}">
                    <a16:creationId xmlns:a16="http://schemas.microsoft.com/office/drawing/2014/main" id="{8B0C236C-5B47-46DF-9D46-D5C3E136054F}"/>
                  </a:ext>
                </a:extLst>
              </p:cNvPr>
              <p:cNvSpPr/>
              <p:nvPr/>
            </p:nvSpPr>
            <p:spPr>
              <a:xfrm>
                <a:off x="7755029" y="2383882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09 h 72379"/>
                  <a:gd name="connsiteX1" fmla="*/ 3619 w 188187"/>
                  <a:gd name="connsiteY1" fmla="*/ 68809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6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09"/>
                    </a:moveTo>
                    <a:lnTo>
                      <a:pt x="3619" y="68809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6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0" name="手繪多邊形: 圖案 1100">
                <a:extLst>
                  <a:ext uri="{FF2B5EF4-FFF2-40B4-BE49-F238E27FC236}">
                    <a16:creationId xmlns:a16="http://schemas.microsoft.com/office/drawing/2014/main" id="{674D126E-52BD-4E1F-8577-E6420B6B4218}"/>
                  </a:ext>
                </a:extLst>
              </p:cNvPr>
              <p:cNvSpPr/>
              <p:nvPr/>
            </p:nvSpPr>
            <p:spPr>
              <a:xfrm>
                <a:off x="7544307" y="2393919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1" name="手繪多邊形: 圖案 1101">
                <a:extLst>
                  <a:ext uri="{FF2B5EF4-FFF2-40B4-BE49-F238E27FC236}">
                    <a16:creationId xmlns:a16="http://schemas.microsoft.com/office/drawing/2014/main" id="{063475F5-9870-462A-97D8-8CB7718E11B0}"/>
                  </a:ext>
                </a:extLst>
              </p:cNvPr>
              <p:cNvSpPr/>
              <p:nvPr/>
            </p:nvSpPr>
            <p:spPr>
              <a:xfrm>
                <a:off x="7755029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2" name="手繪多邊形: 圖案 1102">
                <a:extLst>
                  <a:ext uri="{FF2B5EF4-FFF2-40B4-BE49-F238E27FC236}">
                    <a16:creationId xmlns:a16="http://schemas.microsoft.com/office/drawing/2014/main" id="{5BC07A49-13BC-4B25-9348-E8ED6DEEFD9D}"/>
                  </a:ext>
                </a:extLst>
              </p:cNvPr>
              <p:cNvSpPr/>
              <p:nvPr/>
            </p:nvSpPr>
            <p:spPr>
              <a:xfrm>
                <a:off x="7775103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3" name="手繪多邊形: 圖案 1103">
                <a:extLst>
                  <a:ext uri="{FF2B5EF4-FFF2-40B4-BE49-F238E27FC236}">
                    <a16:creationId xmlns:a16="http://schemas.microsoft.com/office/drawing/2014/main" id="{C701BC43-6EB8-4879-9C17-76E746A22EF3}"/>
                  </a:ext>
                </a:extLst>
              </p:cNvPr>
              <p:cNvSpPr/>
              <p:nvPr/>
            </p:nvSpPr>
            <p:spPr>
              <a:xfrm>
                <a:off x="7795176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4" name="手繪多邊形: 圖案 1104">
                <a:extLst>
                  <a:ext uri="{FF2B5EF4-FFF2-40B4-BE49-F238E27FC236}">
                    <a16:creationId xmlns:a16="http://schemas.microsoft.com/office/drawing/2014/main" id="{051C379A-5EFC-4574-ADD0-DC9DA107207B}"/>
                  </a:ext>
                </a:extLst>
              </p:cNvPr>
              <p:cNvSpPr/>
              <p:nvPr/>
            </p:nvSpPr>
            <p:spPr>
              <a:xfrm>
                <a:off x="7815249" y="245910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5" name="手繪多邊形: 圖案 1105">
                <a:extLst>
                  <a:ext uri="{FF2B5EF4-FFF2-40B4-BE49-F238E27FC236}">
                    <a16:creationId xmlns:a16="http://schemas.microsoft.com/office/drawing/2014/main" id="{F7512070-2890-4C09-88C7-218393A1F405}"/>
                  </a:ext>
                </a:extLst>
              </p:cNvPr>
              <p:cNvSpPr/>
              <p:nvPr/>
            </p:nvSpPr>
            <p:spPr>
              <a:xfrm>
                <a:off x="7719901" y="2388900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6" name="手繪多邊形: 圖案 1106">
                <a:extLst>
                  <a:ext uri="{FF2B5EF4-FFF2-40B4-BE49-F238E27FC236}">
                    <a16:creationId xmlns:a16="http://schemas.microsoft.com/office/drawing/2014/main" id="{3A1616BA-EB0B-4A73-BFE4-BEC01CE90BA8}"/>
                  </a:ext>
                </a:extLst>
              </p:cNvPr>
              <p:cNvSpPr/>
              <p:nvPr/>
            </p:nvSpPr>
            <p:spPr>
              <a:xfrm>
                <a:off x="7855396" y="2459109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7" name="手繪多邊形: 圖案 1107">
                <a:extLst>
                  <a:ext uri="{FF2B5EF4-FFF2-40B4-BE49-F238E27FC236}">
                    <a16:creationId xmlns:a16="http://schemas.microsoft.com/office/drawing/2014/main" id="{910004A3-D9C2-4EEC-8170-3F8988DFBF91}"/>
                  </a:ext>
                </a:extLst>
              </p:cNvPr>
              <p:cNvSpPr/>
              <p:nvPr/>
            </p:nvSpPr>
            <p:spPr>
              <a:xfrm>
                <a:off x="7514197" y="2529366"/>
                <a:ext cx="482533" cy="149585"/>
              </a:xfrm>
              <a:custGeom>
                <a:avLst/>
                <a:gdLst>
                  <a:gd name="connsiteX0" fmla="*/ 480314 w 482532"/>
                  <a:gd name="connsiteY0" fmla="*/ 149151 h 149585"/>
                  <a:gd name="connsiteX1" fmla="*/ 3619 w 482532"/>
                  <a:gd name="connsiteY1" fmla="*/ 149151 h 149585"/>
                  <a:gd name="connsiteX2" fmla="*/ 3619 w 482532"/>
                  <a:gd name="connsiteY2" fmla="*/ 3619 h 149585"/>
                  <a:gd name="connsiteX3" fmla="*/ 480314 w 482532"/>
                  <a:gd name="connsiteY3" fmla="*/ 3619 h 149585"/>
                  <a:gd name="connsiteX4" fmla="*/ 23693 w 482532"/>
                  <a:gd name="connsiteY4" fmla="*/ 129078 h 149585"/>
                  <a:gd name="connsiteX5" fmla="*/ 460240 w 482532"/>
                  <a:gd name="connsiteY5" fmla="*/ 129078 h 149585"/>
                  <a:gd name="connsiteX6" fmla="*/ 460240 w 482532"/>
                  <a:gd name="connsiteY6" fmla="*/ 23692 h 149585"/>
                  <a:gd name="connsiteX7" fmla="*/ 23693 w 482532"/>
                  <a:gd name="connsiteY7" fmla="*/ 23692 h 149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532" h="149585">
                    <a:moveTo>
                      <a:pt x="480314" y="149151"/>
                    </a:moveTo>
                    <a:lnTo>
                      <a:pt x="3619" y="149151"/>
                    </a:lnTo>
                    <a:lnTo>
                      <a:pt x="3619" y="3619"/>
                    </a:lnTo>
                    <a:lnTo>
                      <a:pt x="480314" y="3619"/>
                    </a:lnTo>
                    <a:close/>
                    <a:moveTo>
                      <a:pt x="23693" y="129078"/>
                    </a:moveTo>
                    <a:lnTo>
                      <a:pt x="460240" y="129078"/>
                    </a:lnTo>
                    <a:lnTo>
                      <a:pt x="460240" y="23692"/>
                    </a:lnTo>
                    <a:lnTo>
                      <a:pt x="23693" y="23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8" name="手繪多邊形: 圖案 1108">
                <a:extLst>
                  <a:ext uri="{FF2B5EF4-FFF2-40B4-BE49-F238E27FC236}">
                    <a16:creationId xmlns:a16="http://schemas.microsoft.com/office/drawing/2014/main" id="{B2D3AB6E-805C-4B91-8BD3-1AA93E40411C}"/>
                  </a:ext>
                </a:extLst>
              </p:cNvPr>
              <p:cNvSpPr/>
              <p:nvPr/>
            </p:nvSpPr>
            <p:spPr>
              <a:xfrm>
                <a:off x="7755029" y="2559476"/>
                <a:ext cx="188188" cy="72380"/>
              </a:xfrm>
              <a:custGeom>
                <a:avLst/>
                <a:gdLst>
                  <a:gd name="connsiteX0" fmla="*/ 189298 w 188187"/>
                  <a:gd name="connsiteY0" fmla="*/ 68857 h 72379"/>
                  <a:gd name="connsiteX1" fmla="*/ 3619 w 188187"/>
                  <a:gd name="connsiteY1" fmla="*/ 68857 h 72379"/>
                  <a:gd name="connsiteX2" fmla="*/ 3619 w 188187"/>
                  <a:gd name="connsiteY2" fmla="*/ 3619 h 72379"/>
                  <a:gd name="connsiteX3" fmla="*/ 189298 w 188187"/>
                  <a:gd name="connsiteY3" fmla="*/ 3619 h 72379"/>
                  <a:gd name="connsiteX4" fmla="*/ 13656 w 188187"/>
                  <a:gd name="connsiteY4" fmla="*/ 58821 h 72379"/>
                  <a:gd name="connsiteX5" fmla="*/ 179261 w 188187"/>
                  <a:gd name="connsiteY5" fmla="*/ 58821 h 72379"/>
                  <a:gd name="connsiteX6" fmla="*/ 179261 w 188187"/>
                  <a:gd name="connsiteY6" fmla="*/ 13656 h 72379"/>
                  <a:gd name="connsiteX7" fmla="*/ 13656 w 188187"/>
                  <a:gd name="connsiteY7" fmla="*/ 13656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187" h="72379">
                    <a:moveTo>
                      <a:pt x="189298" y="68857"/>
                    </a:moveTo>
                    <a:lnTo>
                      <a:pt x="3619" y="68857"/>
                    </a:lnTo>
                    <a:lnTo>
                      <a:pt x="3619" y="3619"/>
                    </a:lnTo>
                    <a:lnTo>
                      <a:pt x="189298" y="3619"/>
                    </a:lnTo>
                    <a:close/>
                    <a:moveTo>
                      <a:pt x="13656" y="58821"/>
                    </a:moveTo>
                    <a:lnTo>
                      <a:pt x="179261" y="58821"/>
                    </a:lnTo>
                    <a:lnTo>
                      <a:pt x="179261" y="13656"/>
                    </a:lnTo>
                    <a:lnTo>
                      <a:pt x="13656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9" name="手繪多邊形: 圖案 1109">
                <a:extLst>
                  <a:ext uri="{FF2B5EF4-FFF2-40B4-BE49-F238E27FC236}">
                    <a16:creationId xmlns:a16="http://schemas.microsoft.com/office/drawing/2014/main" id="{B70B2F07-8301-43BE-8EB8-7413ADE270CB}"/>
                  </a:ext>
                </a:extLst>
              </p:cNvPr>
              <p:cNvSpPr/>
              <p:nvPr/>
            </p:nvSpPr>
            <p:spPr>
              <a:xfrm>
                <a:off x="7544307" y="2569512"/>
                <a:ext cx="159236" cy="72380"/>
              </a:xfrm>
              <a:custGeom>
                <a:avLst/>
                <a:gdLst>
                  <a:gd name="connsiteX0" fmla="*/ 3619 w 159235"/>
                  <a:gd name="connsiteY0" fmla="*/ 3619 h 72379"/>
                  <a:gd name="connsiteX1" fmla="*/ 158416 w 159235"/>
                  <a:gd name="connsiteY1" fmla="*/ 3619 h 72379"/>
                  <a:gd name="connsiteX2" fmla="*/ 158416 w 159235"/>
                  <a:gd name="connsiteY2" fmla="*/ 68857 h 72379"/>
                  <a:gd name="connsiteX3" fmla="*/ 3619 w 159235"/>
                  <a:gd name="connsiteY3" fmla="*/ 68857 h 7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235" h="72379">
                    <a:moveTo>
                      <a:pt x="3619" y="3619"/>
                    </a:moveTo>
                    <a:lnTo>
                      <a:pt x="158416" y="3619"/>
                    </a:lnTo>
                    <a:lnTo>
                      <a:pt x="158416" y="68857"/>
                    </a:lnTo>
                    <a:lnTo>
                      <a:pt x="3619" y="6885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0" name="手繪多邊形: 圖案 1110">
                <a:extLst>
                  <a:ext uri="{FF2B5EF4-FFF2-40B4-BE49-F238E27FC236}">
                    <a16:creationId xmlns:a16="http://schemas.microsoft.com/office/drawing/2014/main" id="{98194624-1F67-4724-844D-6B37FD0D0E06}"/>
                  </a:ext>
                </a:extLst>
              </p:cNvPr>
              <p:cNvSpPr/>
              <p:nvPr/>
            </p:nvSpPr>
            <p:spPr>
              <a:xfrm>
                <a:off x="7755029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1" name="手繪多邊形: 圖案 1111">
                <a:extLst>
                  <a:ext uri="{FF2B5EF4-FFF2-40B4-BE49-F238E27FC236}">
                    <a16:creationId xmlns:a16="http://schemas.microsoft.com/office/drawing/2014/main" id="{800D3ED8-23CE-4D08-BA76-390D5D5895B9}"/>
                  </a:ext>
                </a:extLst>
              </p:cNvPr>
              <p:cNvSpPr/>
              <p:nvPr/>
            </p:nvSpPr>
            <p:spPr>
              <a:xfrm>
                <a:off x="7775103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2" name="手繪多邊形: 圖案 1112">
                <a:extLst>
                  <a:ext uri="{FF2B5EF4-FFF2-40B4-BE49-F238E27FC236}">
                    <a16:creationId xmlns:a16="http://schemas.microsoft.com/office/drawing/2014/main" id="{9E1B7857-FEC5-4560-9ED7-7293FA9546A8}"/>
                  </a:ext>
                </a:extLst>
              </p:cNvPr>
              <p:cNvSpPr/>
              <p:nvPr/>
            </p:nvSpPr>
            <p:spPr>
              <a:xfrm>
                <a:off x="7795176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3" name="手繪多邊形: 圖案 1113">
                <a:extLst>
                  <a:ext uri="{FF2B5EF4-FFF2-40B4-BE49-F238E27FC236}">
                    <a16:creationId xmlns:a16="http://schemas.microsoft.com/office/drawing/2014/main" id="{6E00B194-49F5-4D60-BAED-9F9502BF21D5}"/>
                  </a:ext>
                </a:extLst>
              </p:cNvPr>
              <p:cNvSpPr/>
              <p:nvPr/>
            </p:nvSpPr>
            <p:spPr>
              <a:xfrm>
                <a:off x="7815249" y="263475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4" name="手繪多邊形: 圖案 1114">
                <a:extLst>
                  <a:ext uri="{FF2B5EF4-FFF2-40B4-BE49-F238E27FC236}">
                    <a16:creationId xmlns:a16="http://schemas.microsoft.com/office/drawing/2014/main" id="{4B253750-AF78-4E17-93BA-491533021C8D}"/>
                  </a:ext>
                </a:extLst>
              </p:cNvPr>
              <p:cNvSpPr/>
              <p:nvPr/>
            </p:nvSpPr>
            <p:spPr>
              <a:xfrm>
                <a:off x="7719901" y="2564494"/>
                <a:ext cx="14476" cy="14476"/>
              </a:xfrm>
              <a:custGeom>
                <a:avLst/>
                <a:gdLst>
                  <a:gd name="connsiteX0" fmla="*/ 13656 w 14475"/>
                  <a:gd name="connsiteY0" fmla="*/ 8637 h 14475"/>
                  <a:gd name="connsiteX1" fmla="*/ 8637 w 14475"/>
                  <a:gd name="connsiteY1" fmla="*/ 13656 h 14475"/>
                  <a:gd name="connsiteX2" fmla="*/ 3619 w 14475"/>
                  <a:gd name="connsiteY2" fmla="*/ 8637 h 14475"/>
                  <a:gd name="connsiteX3" fmla="*/ 8637 w 14475"/>
                  <a:gd name="connsiteY3" fmla="*/ 3619 h 14475"/>
                  <a:gd name="connsiteX4" fmla="*/ 13656 w 14475"/>
                  <a:gd name="connsiteY4" fmla="*/ 8637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75" h="14475">
                    <a:moveTo>
                      <a:pt x="13656" y="8637"/>
                    </a:moveTo>
                    <a:cubicBezTo>
                      <a:pt x="13656" y="11409"/>
                      <a:pt x="11409" y="13656"/>
                      <a:pt x="8637" y="13656"/>
                    </a:cubicBezTo>
                    <a:cubicBezTo>
                      <a:pt x="5866" y="13656"/>
                      <a:pt x="3619" y="11409"/>
                      <a:pt x="3619" y="8637"/>
                    </a:cubicBezTo>
                    <a:cubicBezTo>
                      <a:pt x="3619" y="5866"/>
                      <a:pt x="5865" y="3619"/>
                      <a:pt x="8637" y="3619"/>
                    </a:cubicBezTo>
                    <a:cubicBezTo>
                      <a:pt x="11409" y="3619"/>
                      <a:pt x="13656" y="5866"/>
                      <a:pt x="13656" y="86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5" name="手繪多邊形: 圖案 1115">
                <a:extLst>
                  <a:ext uri="{FF2B5EF4-FFF2-40B4-BE49-F238E27FC236}">
                    <a16:creationId xmlns:a16="http://schemas.microsoft.com/office/drawing/2014/main" id="{3DC1D7D5-8FD1-4FCC-80AB-E31F9DDC0049}"/>
                  </a:ext>
                </a:extLst>
              </p:cNvPr>
              <p:cNvSpPr/>
              <p:nvPr/>
            </p:nvSpPr>
            <p:spPr>
              <a:xfrm>
                <a:off x="7855396" y="263475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3 w 24126"/>
                  <a:gd name="connsiteY1" fmla="*/ 3619 h 14475"/>
                  <a:gd name="connsiteX2" fmla="*/ 23693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3" y="3619"/>
                    </a:lnTo>
                    <a:lnTo>
                      <a:pt x="2369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6" name="手繪多邊形: 圖案 1116">
                <a:extLst>
                  <a:ext uri="{FF2B5EF4-FFF2-40B4-BE49-F238E27FC236}">
                    <a16:creationId xmlns:a16="http://schemas.microsoft.com/office/drawing/2014/main" id="{52CC6CEE-7DDA-433A-A065-067189A99A04}"/>
                  </a:ext>
                </a:extLst>
              </p:cNvPr>
              <p:cNvSpPr/>
              <p:nvPr/>
            </p:nvSpPr>
            <p:spPr>
              <a:xfrm>
                <a:off x="7775103" y="257954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手繪多邊形: 圖案 1117">
                <a:extLst>
                  <a:ext uri="{FF2B5EF4-FFF2-40B4-BE49-F238E27FC236}">
                    <a16:creationId xmlns:a16="http://schemas.microsoft.com/office/drawing/2014/main" id="{54A60B17-3BBC-4439-9B88-29CF50177F7B}"/>
                  </a:ext>
                </a:extLst>
              </p:cNvPr>
              <p:cNvSpPr/>
              <p:nvPr/>
            </p:nvSpPr>
            <p:spPr>
              <a:xfrm>
                <a:off x="7795176" y="257954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8" name="手繪多邊形: 圖案 1118">
                <a:extLst>
                  <a:ext uri="{FF2B5EF4-FFF2-40B4-BE49-F238E27FC236}">
                    <a16:creationId xmlns:a16="http://schemas.microsoft.com/office/drawing/2014/main" id="{F80BBAC1-F545-4468-95E2-3AA14EEEBFB5}"/>
                  </a:ext>
                </a:extLst>
              </p:cNvPr>
              <p:cNvSpPr/>
              <p:nvPr/>
            </p:nvSpPr>
            <p:spPr>
              <a:xfrm>
                <a:off x="7775103" y="240395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9" name="手繪多邊形: 圖案 1119">
                <a:extLst>
                  <a:ext uri="{FF2B5EF4-FFF2-40B4-BE49-F238E27FC236}">
                    <a16:creationId xmlns:a16="http://schemas.microsoft.com/office/drawing/2014/main" id="{0204350C-FCCF-4B76-BCA1-60B4CD378341}"/>
                  </a:ext>
                </a:extLst>
              </p:cNvPr>
              <p:cNvSpPr/>
              <p:nvPr/>
            </p:nvSpPr>
            <p:spPr>
              <a:xfrm>
                <a:off x="7775103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0" name="手繪多邊形: 圖案 1120">
                <a:extLst>
                  <a:ext uri="{FF2B5EF4-FFF2-40B4-BE49-F238E27FC236}">
                    <a16:creationId xmlns:a16="http://schemas.microsoft.com/office/drawing/2014/main" id="{BE657131-F299-4843-AABE-DDD19E537FA0}"/>
                  </a:ext>
                </a:extLst>
              </p:cNvPr>
              <p:cNvSpPr/>
              <p:nvPr/>
            </p:nvSpPr>
            <p:spPr>
              <a:xfrm>
                <a:off x="779517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1" name="手繪多邊形: 圖案 1121">
                <a:extLst>
                  <a:ext uri="{FF2B5EF4-FFF2-40B4-BE49-F238E27FC236}">
                    <a16:creationId xmlns:a16="http://schemas.microsoft.com/office/drawing/2014/main" id="{7654DE51-B86C-4149-B40B-745EAC5E8E1E}"/>
                  </a:ext>
                </a:extLst>
              </p:cNvPr>
              <p:cNvSpPr/>
              <p:nvPr/>
            </p:nvSpPr>
            <p:spPr>
              <a:xfrm>
                <a:off x="7805213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2" name="手繪多邊形: 圖案 1122">
                <a:extLst>
                  <a:ext uri="{FF2B5EF4-FFF2-40B4-BE49-F238E27FC236}">
                    <a16:creationId xmlns:a16="http://schemas.microsoft.com/office/drawing/2014/main" id="{486BF074-E293-4BF4-9FA7-11FA015262AE}"/>
                  </a:ext>
                </a:extLst>
              </p:cNvPr>
              <p:cNvSpPr/>
              <p:nvPr/>
            </p:nvSpPr>
            <p:spPr>
              <a:xfrm>
                <a:off x="782528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3" name="手繪多邊形: 圖案 1123">
                <a:extLst>
                  <a:ext uri="{FF2B5EF4-FFF2-40B4-BE49-F238E27FC236}">
                    <a16:creationId xmlns:a16="http://schemas.microsoft.com/office/drawing/2014/main" id="{81177088-97AC-44BC-BCFA-DE3C1F2C9999}"/>
                  </a:ext>
                </a:extLst>
              </p:cNvPr>
              <p:cNvSpPr/>
              <p:nvPr/>
            </p:nvSpPr>
            <p:spPr>
              <a:xfrm>
                <a:off x="7845359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4" name="手繪多邊形: 圖案 1124">
                <a:extLst>
                  <a:ext uri="{FF2B5EF4-FFF2-40B4-BE49-F238E27FC236}">
                    <a16:creationId xmlns:a16="http://schemas.microsoft.com/office/drawing/2014/main" id="{9575A516-09AC-45E6-8825-DECD9699662D}"/>
                  </a:ext>
                </a:extLst>
              </p:cNvPr>
              <p:cNvSpPr/>
              <p:nvPr/>
            </p:nvSpPr>
            <p:spPr>
              <a:xfrm>
                <a:off x="7855396" y="222831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5" name="手繪多邊形: 圖案 1125">
                <a:extLst>
                  <a:ext uri="{FF2B5EF4-FFF2-40B4-BE49-F238E27FC236}">
                    <a16:creationId xmlns:a16="http://schemas.microsoft.com/office/drawing/2014/main" id="{F782C7A9-2419-4AD4-A571-B81E0EC98588}"/>
                  </a:ext>
                </a:extLst>
              </p:cNvPr>
              <p:cNvSpPr/>
              <p:nvPr/>
            </p:nvSpPr>
            <p:spPr>
              <a:xfrm>
                <a:off x="777510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6" name="手繪多邊形: 圖案 1126">
                <a:extLst>
                  <a:ext uri="{FF2B5EF4-FFF2-40B4-BE49-F238E27FC236}">
                    <a16:creationId xmlns:a16="http://schemas.microsoft.com/office/drawing/2014/main" id="{EC6F94D7-62AF-484A-AF43-D61C9167834D}"/>
                  </a:ext>
                </a:extLst>
              </p:cNvPr>
              <p:cNvSpPr/>
              <p:nvPr/>
            </p:nvSpPr>
            <p:spPr>
              <a:xfrm>
                <a:off x="7795176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7" name="手繪多邊形: 圖案 1127">
                <a:extLst>
                  <a:ext uri="{FF2B5EF4-FFF2-40B4-BE49-F238E27FC236}">
                    <a16:creationId xmlns:a16="http://schemas.microsoft.com/office/drawing/2014/main" id="{C96A34BA-A281-4726-969B-75F65511FC25}"/>
                  </a:ext>
                </a:extLst>
              </p:cNvPr>
              <p:cNvSpPr/>
              <p:nvPr/>
            </p:nvSpPr>
            <p:spPr>
              <a:xfrm>
                <a:off x="780521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8" name="手繪多邊形: 圖案 1128">
                <a:extLst>
                  <a:ext uri="{FF2B5EF4-FFF2-40B4-BE49-F238E27FC236}">
                    <a16:creationId xmlns:a16="http://schemas.microsoft.com/office/drawing/2014/main" id="{55BE0306-064C-4830-9F79-682088FB3519}"/>
                  </a:ext>
                </a:extLst>
              </p:cNvPr>
              <p:cNvSpPr/>
              <p:nvPr/>
            </p:nvSpPr>
            <p:spPr>
              <a:xfrm>
                <a:off x="7825286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9" name="手繪多邊形: 圖案 1129">
                <a:extLst>
                  <a:ext uri="{FF2B5EF4-FFF2-40B4-BE49-F238E27FC236}">
                    <a16:creationId xmlns:a16="http://schemas.microsoft.com/office/drawing/2014/main" id="{2E374A34-A7FD-4322-A212-720432A380E9}"/>
                  </a:ext>
                </a:extLst>
              </p:cNvPr>
              <p:cNvSpPr/>
              <p:nvPr/>
            </p:nvSpPr>
            <p:spPr>
              <a:xfrm>
                <a:off x="7775103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0" name="手繪多邊形: 圖案 1130">
                <a:extLst>
                  <a:ext uri="{FF2B5EF4-FFF2-40B4-BE49-F238E27FC236}">
                    <a16:creationId xmlns:a16="http://schemas.microsoft.com/office/drawing/2014/main" id="{B9D7244B-6A2B-4C48-9510-F05F6EC6841E}"/>
                  </a:ext>
                </a:extLst>
              </p:cNvPr>
              <p:cNvSpPr/>
              <p:nvPr/>
            </p:nvSpPr>
            <p:spPr>
              <a:xfrm>
                <a:off x="7795176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1" name="手繪多邊形: 圖案 1131">
                <a:extLst>
                  <a:ext uri="{FF2B5EF4-FFF2-40B4-BE49-F238E27FC236}">
                    <a16:creationId xmlns:a16="http://schemas.microsoft.com/office/drawing/2014/main" id="{3AB7A4A9-F39D-4B8F-8506-07168140DC00}"/>
                  </a:ext>
                </a:extLst>
              </p:cNvPr>
              <p:cNvSpPr/>
              <p:nvPr/>
            </p:nvSpPr>
            <p:spPr>
              <a:xfrm>
                <a:off x="7845359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2" name="手繪多邊形: 圖案 1132">
                <a:extLst>
                  <a:ext uri="{FF2B5EF4-FFF2-40B4-BE49-F238E27FC236}">
                    <a16:creationId xmlns:a16="http://schemas.microsoft.com/office/drawing/2014/main" id="{B455FA08-E048-41BA-B47D-96C4FEF9DED6}"/>
                  </a:ext>
                </a:extLst>
              </p:cNvPr>
              <p:cNvSpPr/>
              <p:nvPr/>
            </p:nvSpPr>
            <p:spPr>
              <a:xfrm>
                <a:off x="7855396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3" name="手繪多邊形: 圖案 1133">
                <a:extLst>
                  <a:ext uri="{FF2B5EF4-FFF2-40B4-BE49-F238E27FC236}">
                    <a16:creationId xmlns:a16="http://schemas.microsoft.com/office/drawing/2014/main" id="{4D8241DE-B448-4B27-891D-98CFB99F4E9E}"/>
                  </a:ext>
                </a:extLst>
              </p:cNvPr>
              <p:cNvSpPr/>
              <p:nvPr/>
            </p:nvSpPr>
            <p:spPr>
              <a:xfrm>
                <a:off x="7865433" y="1877029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4" name="手繪多邊形: 圖案 1134">
                <a:extLst>
                  <a:ext uri="{FF2B5EF4-FFF2-40B4-BE49-F238E27FC236}">
                    <a16:creationId xmlns:a16="http://schemas.microsoft.com/office/drawing/2014/main" id="{31ADE264-72A3-4531-B77B-34D425B4508A}"/>
                  </a:ext>
                </a:extLst>
              </p:cNvPr>
              <p:cNvSpPr/>
              <p:nvPr/>
            </p:nvSpPr>
            <p:spPr>
              <a:xfrm>
                <a:off x="7815249" y="1877029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2 w 24126"/>
                  <a:gd name="connsiteY1" fmla="*/ 3619 h 14475"/>
                  <a:gd name="connsiteX2" fmla="*/ 23692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2" y="3619"/>
                    </a:lnTo>
                    <a:lnTo>
                      <a:pt x="23692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5" name="手繪多邊形: 圖案 1135">
                <a:extLst>
                  <a:ext uri="{FF2B5EF4-FFF2-40B4-BE49-F238E27FC236}">
                    <a16:creationId xmlns:a16="http://schemas.microsoft.com/office/drawing/2014/main" id="{A1BDB6EA-9FA7-4CE3-BF01-2B627C01321E}"/>
                  </a:ext>
                </a:extLst>
              </p:cNvPr>
              <p:cNvSpPr/>
              <p:nvPr/>
            </p:nvSpPr>
            <p:spPr>
              <a:xfrm>
                <a:off x="7845359" y="205267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3692 w 24126"/>
                  <a:gd name="connsiteY1" fmla="*/ 3619 h 14475"/>
                  <a:gd name="connsiteX2" fmla="*/ 23692 w 24126"/>
                  <a:gd name="connsiteY2" fmla="*/ 13656 h 14475"/>
                  <a:gd name="connsiteX3" fmla="*/ 3619 w 24126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3692" y="3619"/>
                    </a:lnTo>
                    <a:lnTo>
                      <a:pt x="23692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6" name="手繪多邊形: 圖案 1136">
                <a:extLst>
                  <a:ext uri="{FF2B5EF4-FFF2-40B4-BE49-F238E27FC236}">
                    <a16:creationId xmlns:a16="http://schemas.microsoft.com/office/drawing/2014/main" id="{64B21398-0B69-4C70-9EB4-34427EC39E48}"/>
                  </a:ext>
                </a:extLst>
              </p:cNvPr>
              <p:cNvSpPr/>
              <p:nvPr/>
            </p:nvSpPr>
            <p:spPr>
              <a:xfrm>
                <a:off x="7875469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6 w 14475"/>
                  <a:gd name="connsiteY1" fmla="*/ 3619 h 14475"/>
                  <a:gd name="connsiteX2" fmla="*/ 13656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6" y="3619"/>
                    </a:lnTo>
                    <a:lnTo>
                      <a:pt x="13656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7" name="手繪多邊形: 圖案 1137">
                <a:extLst>
                  <a:ext uri="{FF2B5EF4-FFF2-40B4-BE49-F238E27FC236}">
                    <a16:creationId xmlns:a16="http://schemas.microsoft.com/office/drawing/2014/main" id="{45868821-BAEE-40FE-A04C-3F6B9769968E}"/>
                  </a:ext>
                </a:extLst>
              </p:cNvPr>
              <p:cNvSpPr/>
              <p:nvPr/>
            </p:nvSpPr>
            <p:spPr>
              <a:xfrm>
                <a:off x="7895543" y="205267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3655 w 14475"/>
                  <a:gd name="connsiteY1" fmla="*/ 3619 h 14475"/>
                  <a:gd name="connsiteX2" fmla="*/ 13655 w 14475"/>
                  <a:gd name="connsiteY2" fmla="*/ 13656 h 14475"/>
                  <a:gd name="connsiteX3" fmla="*/ 3619 w 14475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3655" y="3619"/>
                    </a:lnTo>
                    <a:lnTo>
                      <a:pt x="13655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8" name="手繪多邊形: 圖案 1138">
                <a:extLst>
                  <a:ext uri="{FF2B5EF4-FFF2-40B4-BE49-F238E27FC236}">
                    <a16:creationId xmlns:a16="http://schemas.microsoft.com/office/drawing/2014/main" id="{A26B45D0-1D4C-4B5A-8AC8-35A5C856E97F}"/>
                  </a:ext>
                </a:extLst>
              </p:cNvPr>
              <p:cNvSpPr/>
              <p:nvPr/>
            </p:nvSpPr>
            <p:spPr>
              <a:xfrm>
                <a:off x="7795176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1 w 28951"/>
                  <a:gd name="connsiteY1" fmla="*/ 3619 h 14475"/>
                  <a:gd name="connsiteX2" fmla="*/ 28711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1" y="3619"/>
                    </a:lnTo>
                    <a:lnTo>
                      <a:pt x="28711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9" name="手繪多邊形: 圖案 1139">
                <a:extLst>
                  <a:ext uri="{FF2B5EF4-FFF2-40B4-BE49-F238E27FC236}">
                    <a16:creationId xmlns:a16="http://schemas.microsoft.com/office/drawing/2014/main" id="{82E2101C-41F7-4AC7-9C12-9A5122605AF2}"/>
                  </a:ext>
                </a:extLst>
              </p:cNvPr>
              <p:cNvSpPr/>
              <p:nvPr/>
            </p:nvSpPr>
            <p:spPr>
              <a:xfrm>
                <a:off x="7830304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0 w 28951"/>
                  <a:gd name="connsiteY1" fmla="*/ 3619 h 14475"/>
                  <a:gd name="connsiteX2" fmla="*/ 28710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0" y="3619"/>
                    </a:lnTo>
                    <a:lnTo>
                      <a:pt x="28710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0" name="手繪多邊形: 圖案 1140">
                <a:extLst>
                  <a:ext uri="{FF2B5EF4-FFF2-40B4-BE49-F238E27FC236}">
                    <a16:creationId xmlns:a16="http://schemas.microsoft.com/office/drawing/2014/main" id="{AE9990EE-8CAB-4DD4-A7B2-98D55A2A4B98}"/>
                  </a:ext>
                </a:extLst>
              </p:cNvPr>
              <p:cNvSpPr/>
              <p:nvPr/>
            </p:nvSpPr>
            <p:spPr>
              <a:xfrm>
                <a:off x="7865433" y="2403955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8710 w 28951"/>
                  <a:gd name="connsiteY1" fmla="*/ 3619 h 14475"/>
                  <a:gd name="connsiteX2" fmla="*/ 28710 w 28951"/>
                  <a:gd name="connsiteY2" fmla="*/ 13656 h 14475"/>
                  <a:gd name="connsiteX3" fmla="*/ 3619 w 28951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8710" y="3619"/>
                    </a:lnTo>
                    <a:lnTo>
                      <a:pt x="28710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1" name="手繪多邊形: 圖案 1141">
                <a:extLst>
                  <a:ext uri="{FF2B5EF4-FFF2-40B4-BE49-F238E27FC236}">
                    <a16:creationId xmlns:a16="http://schemas.microsoft.com/office/drawing/2014/main" id="{D9EFF838-5455-4CCF-B63A-5F33CC92180F}"/>
                  </a:ext>
                </a:extLst>
              </p:cNvPr>
              <p:cNvSpPr/>
              <p:nvPr/>
            </p:nvSpPr>
            <p:spPr>
              <a:xfrm>
                <a:off x="7514197" y="2689953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2" name="手繪多邊形: 圖案 1142">
                <a:extLst>
                  <a:ext uri="{FF2B5EF4-FFF2-40B4-BE49-F238E27FC236}">
                    <a16:creationId xmlns:a16="http://schemas.microsoft.com/office/drawing/2014/main" id="{8B2F912E-2831-44B5-95DE-8699AAF86889}"/>
                  </a:ext>
                </a:extLst>
              </p:cNvPr>
              <p:cNvSpPr/>
              <p:nvPr/>
            </p:nvSpPr>
            <p:spPr>
              <a:xfrm>
                <a:off x="7514197" y="2710026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3" name="手繪多邊形: 圖案 1143">
                <a:extLst>
                  <a:ext uri="{FF2B5EF4-FFF2-40B4-BE49-F238E27FC236}">
                    <a16:creationId xmlns:a16="http://schemas.microsoft.com/office/drawing/2014/main" id="{ABB583A8-9B1B-464A-B21B-0C45911BD962}"/>
                  </a:ext>
                </a:extLst>
              </p:cNvPr>
              <p:cNvSpPr/>
              <p:nvPr/>
            </p:nvSpPr>
            <p:spPr>
              <a:xfrm>
                <a:off x="7514197" y="2730099"/>
                <a:ext cx="482533" cy="14476"/>
              </a:xfrm>
              <a:custGeom>
                <a:avLst/>
                <a:gdLst>
                  <a:gd name="connsiteX0" fmla="*/ 3619 w 482532"/>
                  <a:gd name="connsiteY0" fmla="*/ 3619 h 14475"/>
                  <a:gd name="connsiteX1" fmla="*/ 480313 w 482532"/>
                  <a:gd name="connsiteY1" fmla="*/ 3619 h 14475"/>
                  <a:gd name="connsiteX2" fmla="*/ 480313 w 482532"/>
                  <a:gd name="connsiteY2" fmla="*/ 13656 h 14475"/>
                  <a:gd name="connsiteX3" fmla="*/ 3619 w 482532"/>
                  <a:gd name="connsiteY3" fmla="*/ 13656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532" h="14475">
                    <a:moveTo>
                      <a:pt x="3619" y="3619"/>
                    </a:moveTo>
                    <a:lnTo>
                      <a:pt x="480313" y="3619"/>
                    </a:lnTo>
                    <a:lnTo>
                      <a:pt x="480313" y="13656"/>
                    </a:lnTo>
                    <a:lnTo>
                      <a:pt x="3619" y="136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30" name="群組 751">
              <a:extLst>
                <a:ext uri="{FF2B5EF4-FFF2-40B4-BE49-F238E27FC236}">
                  <a16:creationId xmlns:a16="http://schemas.microsoft.com/office/drawing/2014/main" id="{6A5FD35B-BA65-426E-A926-9DF348C31458}"/>
                </a:ext>
              </a:extLst>
            </p:cNvPr>
            <p:cNvGrpSpPr/>
            <p:nvPr/>
          </p:nvGrpSpPr>
          <p:grpSpPr>
            <a:xfrm>
              <a:off x="14915946" y="3271357"/>
              <a:ext cx="566089" cy="1040688"/>
              <a:chOff x="7887797" y="3025211"/>
              <a:chExt cx="477708" cy="878210"/>
            </a:xfrm>
            <a:grpFill/>
          </p:grpSpPr>
          <p:sp>
            <p:nvSpPr>
              <p:cNvPr id="931" name="手繪多邊形: 圖案 752">
                <a:extLst>
                  <a:ext uri="{FF2B5EF4-FFF2-40B4-BE49-F238E27FC236}">
                    <a16:creationId xmlns:a16="http://schemas.microsoft.com/office/drawing/2014/main" id="{15330C0D-1A4A-46A5-9144-CC3623C10E4D}"/>
                  </a:ext>
                </a:extLst>
              </p:cNvPr>
              <p:cNvSpPr/>
              <p:nvPr/>
            </p:nvSpPr>
            <p:spPr>
              <a:xfrm>
                <a:off x="7887797" y="3025211"/>
                <a:ext cx="477708" cy="878210"/>
              </a:xfrm>
              <a:custGeom>
                <a:avLst/>
                <a:gdLst>
                  <a:gd name="connsiteX0" fmla="*/ 474909 w 477707"/>
                  <a:gd name="connsiteY0" fmla="*/ 875701 h 878210"/>
                  <a:gd name="connsiteX1" fmla="*/ 3619 w 477707"/>
                  <a:gd name="connsiteY1" fmla="*/ 875701 h 878210"/>
                  <a:gd name="connsiteX2" fmla="*/ 3619 w 477707"/>
                  <a:gd name="connsiteY2" fmla="*/ 3619 h 878210"/>
                  <a:gd name="connsiteX3" fmla="*/ 474909 w 477707"/>
                  <a:gd name="connsiteY3" fmla="*/ 3619 h 878210"/>
                  <a:gd name="connsiteX4" fmla="*/ 21328 w 477707"/>
                  <a:gd name="connsiteY4" fmla="*/ 858088 h 878210"/>
                  <a:gd name="connsiteX5" fmla="*/ 457393 w 477707"/>
                  <a:gd name="connsiteY5" fmla="*/ 858088 h 878210"/>
                  <a:gd name="connsiteX6" fmla="*/ 457393 w 477707"/>
                  <a:gd name="connsiteY6" fmla="*/ 21231 h 878210"/>
                  <a:gd name="connsiteX7" fmla="*/ 21328 w 477707"/>
                  <a:gd name="connsiteY7" fmla="*/ 21231 h 87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7707" h="878210">
                    <a:moveTo>
                      <a:pt x="474909" y="875701"/>
                    </a:moveTo>
                    <a:lnTo>
                      <a:pt x="3619" y="875701"/>
                    </a:lnTo>
                    <a:lnTo>
                      <a:pt x="3619" y="3619"/>
                    </a:lnTo>
                    <a:lnTo>
                      <a:pt x="474909" y="3619"/>
                    </a:lnTo>
                    <a:close/>
                    <a:moveTo>
                      <a:pt x="21328" y="858088"/>
                    </a:moveTo>
                    <a:lnTo>
                      <a:pt x="457393" y="858088"/>
                    </a:lnTo>
                    <a:lnTo>
                      <a:pt x="457393" y="21231"/>
                    </a:lnTo>
                    <a:lnTo>
                      <a:pt x="21328" y="21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2" name="手繪多邊形: 圖案 753">
                <a:extLst>
                  <a:ext uri="{FF2B5EF4-FFF2-40B4-BE49-F238E27FC236}">
                    <a16:creationId xmlns:a16="http://schemas.microsoft.com/office/drawing/2014/main" id="{C9C5CFE1-B54F-4ADB-9445-36D763CB6126}"/>
                  </a:ext>
                </a:extLst>
              </p:cNvPr>
              <p:cNvSpPr/>
              <p:nvPr/>
            </p:nvSpPr>
            <p:spPr>
              <a:xfrm>
                <a:off x="7914240" y="3064875"/>
                <a:ext cx="424629" cy="130284"/>
              </a:xfrm>
              <a:custGeom>
                <a:avLst/>
                <a:gdLst>
                  <a:gd name="connsiteX0" fmla="*/ 422024 w 424629"/>
                  <a:gd name="connsiteY0" fmla="*/ 131345 h 130283"/>
                  <a:gd name="connsiteX1" fmla="*/ 3619 w 424629"/>
                  <a:gd name="connsiteY1" fmla="*/ 131345 h 130283"/>
                  <a:gd name="connsiteX2" fmla="*/ 3619 w 424629"/>
                  <a:gd name="connsiteY2" fmla="*/ 3619 h 130283"/>
                  <a:gd name="connsiteX3" fmla="*/ 422024 w 424629"/>
                  <a:gd name="connsiteY3" fmla="*/ 3619 h 130283"/>
                  <a:gd name="connsiteX4" fmla="*/ 21232 w 424629"/>
                  <a:gd name="connsiteY4" fmla="*/ 113733 h 130283"/>
                  <a:gd name="connsiteX5" fmla="*/ 404411 w 424629"/>
                  <a:gd name="connsiteY5" fmla="*/ 113733 h 130283"/>
                  <a:gd name="connsiteX6" fmla="*/ 404411 w 424629"/>
                  <a:gd name="connsiteY6" fmla="*/ 21231 h 130283"/>
                  <a:gd name="connsiteX7" fmla="*/ 21232 w 424629"/>
                  <a:gd name="connsiteY7" fmla="*/ 21231 h 13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4629" h="130283">
                    <a:moveTo>
                      <a:pt x="422024" y="131345"/>
                    </a:moveTo>
                    <a:lnTo>
                      <a:pt x="3619" y="131345"/>
                    </a:lnTo>
                    <a:lnTo>
                      <a:pt x="3619" y="3619"/>
                    </a:lnTo>
                    <a:lnTo>
                      <a:pt x="422024" y="3619"/>
                    </a:lnTo>
                    <a:close/>
                    <a:moveTo>
                      <a:pt x="21232" y="113733"/>
                    </a:moveTo>
                    <a:lnTo>
                      <a:pt x="404411" y="113733"/>
                    </a:lnTo>
                    <a:lnTo>
                      <a:pt x="404411" y="21231"/>
                    </a:lnTo>
                    <a:lnTo>
                      <a:pt x="21232" y="21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3" name="手繪多邊形: 圖案 754">
                <a:extLst>
                  <a:ext uri="{FF2B5EF4-FFF2-40B4-BE49-F238E27FC236}">
                    <a16:creationId xmlns:a16="http://schemas.microsoft.com/office/drawing/2014/main" id="{486BA879-6D08-40FC-A7CE-B85BDD2FB58B}"/>
                  </a:ext>
                </a:extLst>
              </p:cNvPr>
              <p:cNvSpPr/>
              <p:nvPr/>
            </p:nvSpPr>
            <p:spPr>
              <a:xfrm>
                <a:off x="8121247" y="3095709"/>
                <a:ext cx="168887" cy="62729"/>
              </a:xfrm>
              <a:custGeom>
                <a:avLst/>
                <a:gdLst>
                  <a:gd name="connsiteX0" fmla="*/ 166570 w 168886"/>
                  <a:gd name="connsiteY0" fmla="*/ 60992 h 62729"/>
                  <a:gd name="connsiteX1" fmla="*/ 3619 w 168886"/>
                  <a:gd name="connsiteY1" fmla="*/ 60992 h 62729"/>
                  <a:gd name="connsiteX2" fmla="*/ 3619 w 168886"/>
                  <a:gd name="connsiteY2" fmla="*/ 3619 h 62729"/>
                  <a:gd name="connsiteX3" fmla="*/ 166570 w 168886"/>
                  <a:gd name="connsiteY3" fmla="*/ 3619 h 62729"/>
                  <a:gd name="connsiteX4" fmla="*/ 12160 w 168886"/>
                  <a:gd name="connsiteY4" fmla="*/ 52210 h 62729"/>
                  <a:gd name="connsiteX5" fmla="*/ 157499 w 168886"/>
                  <a:gd name="connsiteY5" fmla="*/ 52210 h 62729"/>
                  <a:gd name="connsiteX6" fmla="*/ 157499 w 168886"/>
                  <a:gd name="connsiteY6" fmla="*/ 12546 h 62729"/>
                  <a:gd name="connsiteX7" fmla="*/ 12160 w 168886"/>
                  <a:gd name="connsiteY7" fmla="*/ 12546 h 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886" h="62729">
                    <a:moveTo>
                      <a:pt x="166570" y="60992"/>
                    </a:moveTo>
                    <a:lnTo>
                      <a:pt x="3619" y="60992"/>
                    </a:lnTo>
                    <a:lnTo>
                      <a:pt x="3619" y="3619"/>
                    </a:lnTo>
                    <a:lnTo>
                      <a:pt x="166570" y="3619"/>
                    </a:lnTo>
                    <a:close/>
                    <a:moveTo>
                      <a:pt x="12160" y="52210"/>
                    </a:moveTo>
                    <a:lnTo>
                      <a:pt x="157499" y="52210"/>
                    </a:lnTo>
                    <a:lnTo>
                      <a:pt x="157499" y="12546"/>
                    </a:lnTo>
                    <a:lnTo>
                      <a:pt x="12160" y="125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4" name="手繪多邊形: 圖案 755">
                <a:extLst>
                  <a:ext uri="{FF2B5EF4-FFF2-40B4-BE49-F238E27FC236}">
                    <a16:creationId xmlns:a16="http://schemas.microsoft.com/office/drawing/2014/main" id="{B8177C31-8329-477B-824E-889C4A176494}"/>
                  </a:ext>
                </a:extLst>
              </p:cNvPr>
              <p:cNvSpPr/>
              <p:nvPr/>
            </p:nvSpPr>
            <p:spPr>
              <a:xfrm>
                <a:off x="8297420" y="3091270"/>
                <a:ext cx="14476" cy="28952"/>
              </a:xfrm>
              <a:custGeom>
                <a:avLst/>
                <a:gdLst>
                  <a:gd name="connsiteX0" fmla="*/ 3619 w 14475"/>
                  <a:gd name="connsiteY0" fmla="*/ 3619 h 28951"/>
                  <a:gd name="connsiteX1" fmla="*/ 12449 w 14475"/>
                  <a:gd name="connsiteY1" fmla="*/ 3619 h 28951"/>
                  <a:gd name="connsiteX2" fmla="*/ 12449 w 14475"/>
                  <a:gd name="connsiteY2" fmla="*/ 25623 h 28951"/>
                  <a:gd name="connsiteX3" fmla="*/ 3619 w 14475"/>
                  <a:gd name="connsiteY3" fmla="*/ 25623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28951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25623"/>
                    </a:lnTo>
                    <a:lnTo>
                      <a:pt x="3619" y="25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5" name="手繪多邊形: 圖案 756">
                <a:extLst>
                  <a:ext uri="{FF2B5EF4-FFF2-40B4-BE49-F238E27FC236}">
                    <a16:creationId xmlns:a16="http://schemas.microsoft.com/office/drawing/2014/main" id="{426361C4-F934-48D8-B0E1-A86DDBCBD51E}"/>
                  </a:ext>
                </a:extLst>
              </p:cNvPr>
              <p:cNvSpPr/>
              <p:nvPr/>
            </p:nvSpPr>
            <p:spPr>
              <a:xfrm>
                <a:off x="8297420" y="3122104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6" name="手繪多邊形: 圖案 757">
                <a:extLst>
                  <a:ext uri="{FF2B5EF4-FFF2-40B4-BE49-F238E27FC236}">
                    <a16:creationId xmlns:a16="http://schemas.microsoft.com/office/drawing/2014/main" id="{C2CC1197-B445-4D41-926A-9CEFF10C54B8}"/>
                  </a:ext>
                </a:extLst>
              </p:cNvPr>
              <p:cNvSpPr/>
              <p:nvPr/>
            </p:nvSpPr>
            <p:spPr>
              <a:xfrm>
                <a:off x="8297420" y="3139764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7" name="手繪多邊形: 圖案 758">
                <a:extLst>
                  <a:ext uri="{FF2B5EF4-FFF2-40B4-BE49-F238E27FC236}">
                    <a16:creationId xmlns:a16="http://schemas.microsoft.com/office/drawing/2014/main" id="{BB6E1DE5-9E9F-404A-9AFB-8464869DE864}"/>
                  </a:ext>
                </a:extLst>
              </p:cNvPr>
              <p:cNvSpPr/>
              <p:nvPr/>
            </p:nvSpPr>
            <p:spPr>
              <a:xfrm>
                <a:off x="8125638" y="315737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8" name="手繪多邊形: 圖案 759">
                <a:extLst>
                  <a:ext uri="{FF2B5EF4-FFF2-40B4-BE49-F238E27FC236}">
                    <a16:creationId xmlns:a16="http://schemas.microsoft.com/office/drawing/2014/main" id="{58F60E14-88AC-41C5-AE7E-AEFFF78AD2D8}"/>
                  </a:ext>
                </a:extLst>
              </p:cNvPr>
              <p:cNvSpPr/>
              <p:nvPr/>
            </p:nvSpPr>
            <p:spPr>
              <a:xfrm>
                <a:off x="8143250" y="315737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9" name="手繪多邊形: 圖案 760">
                <a:extLst>
                  <a:ext uri="{FF2B5EF4-FFF2-40B4-BE49-F238E27FC236}">
                    <a16:creationId xmlns:a16="http://schemas.microsoft.com/office/drawing/2014/main" id="{C1CB442E-56AE-4347-81A8-A914A9E5FE95}"/>
                  </a:ext>
                </a:extLst>
              </p:cNvPr>
              <p:cNvSpPr/>
              <p:nvPr/>
            </p:nvSpPr>
            <p:spPr>
              <a:xfrm>
                <a:off x="8160863" y="315737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0" name="手繪多邊形: 圖案 761">
                <a:extLst>
                  <a:ext uri="{FF2B5EF4-FFF2-40B4-BE49-F238E27FC236}">
                    <a16:creationId xmlns:a16="http://schemas.microsoft.com/office/drawing/2014/main" id="{C39F1652-D903-4BE7-BA3C-DEC0B2EEA60F}"/>
                  </a:ext>
                </a:extLst>
              </p:cNvPr>
              <p:cNvSpPr/>
              <p:nvPr/>
            </p:nvSpPr>
            <p:spPr>
              <a:xfrm>
                <a:off x="8178475" y="315737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1" name="手繪多邊形: 圖案 762">
                <a:extLst>
                  <a:ext uri="{FF2B5EF4-FFF2-40B4-BE49-F238E27FC236}">
                    <a16:creationId xmlns:a16="http://schemas.microsoft.com/office/drawing/2014/main" id="{B150D027-84A6-4D67-8E97-22EEFFD27516}"/>
                  </a:ext>
                </a:extLst>
              </p:cNvPr>
              <p:cNvSpPr/>
              <p:nvPr/>
            </p:nvSpPr>
            <p:spPr>
              <a:xfrm>
                <a:off x="8213748" y="3157377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2 w 24126"/>
                  <a:gd name="connsiteY1" fmla="*/ 3619 h 14475"/>
                  <a:gd name="connsiteX2" fmla="*/ 21232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2" y="3619"/>
                    </a:lnTo>
                    <a:lnTo>
                      <a:pt x="21232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2" name="手繪多邊形: 圖案 763">
                <a:extLst>
                  <a:ext uri="{FF2B5EF4-FFF2-40B4-BE49-F238E27FC236}">
                    <a16:creationId xmlns:a16="http://schemas.microsoft.com/office/drawing/2014/main" id="{D41ABA91-3A13-4D1C-9678-DE62E0EC1B3B}"/>
                  </a:ext>
                </a:extLst>
              </p:cNvPr>
              <p:cNvSpPr/>
              <p:nvPr/>
            </p:nvSpPr>
            <p:spPr>
              <a:xfrm>
                <a:off x="7914240" y="3219045"/>
                <a:ext cx="424629" cy="130284"/>
              </a:xfrm>
              <a:custGeom>
                <a:avLst/>
                <a:gdLst>
                  <a:gd name="connsiteX0" fmla="*/ 422024 w 424629"/>
                  <a:gd name="connsiteY0" fmla="*/ 131345 h 130283"/>
                  <a:gd name="connsiteX1" fmla="*/ 3619 w 424629"/>
                  <a:gd name="connsiteY1" fmla="*/ 131345 h 130283"/>
                  <a:gd name="connsiteX2" fmla="*/ 3619 w 424629"/>
                  <a:gd name="connsiteY2" fmla="*/ 3619 h 130283"/>
                  <a:gd name="connsiteX3" fmla="*/ 422024 w 424629"/>
                  <a:gd name="connsiteY3" fmla="*/ 3619 h 130283"/>
                  <a:gd name="connsiteX4" fmla="*/ 21232 w 424629"/>
                  <a:gd name="connsiteY4" fmla="*/ 113685 h 130283"/>
                  <a:gd name="connsiteX5" fmla="*/ 404411 w 424629"/>
                  <a:gd name="connsiteY5" fmla="*/ 113685 h 130283"/>
                  <a:gd name="connsiteX6" fmla="*/ 404411 w 424629"/>
                  <a:gd name="connsiteY6" fmla="*/ 21231 h 130283"/>
                  <a:gd name="connsiteX7" fmla="*/ 21232 w 424629"/>
                  <a:gd name="connsiteY7" fmla="*/ 21231 h 13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4629" h="130283">
                    <a:moveTo>
                      <a:pt x="422024" y="131345"/>
                    </a:moveTo>
                    <a:lnTo>
                      <a:pt x="3619" y="131345"/>
                    </a:lnTo>
                    <a:lnTo>
                      <a:pt x="3619" y="3619"/>
                    </a:lnTo>
                    <a:lnTo>
                      <a:pt x="422024" y="3619"/>
                    </a:lnTo>
                    <a:close/>
                    <a:moveTo>
                      <a:pt x="21232" y="113685"/>
                    </a:moveTo>
                    <a:lnTo>
                      <a:pt x="404411" y="113685"/>
                    </a:lnTo>
                    <a:lnTo>
                      <a:pt x="404411" y="21231"/>
                    </a:lnTo>
                    <a:lnTo>
                      <a:pt x="21232" y="21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3" name="手繪多邊形: 圖案 764">
                <a:extLst>
                  <a:ext uri="{FF2B5EF4-FFF2-40B4-BE49-F238E27FC236}">
                    <a16:creationId xmlns:a16="http://schemas.microsoft.com/office/drawing/2014/main" id="{E252822B-7B1D-4FB4-B22F-F9356DD5FFA1}"/>
                  </a:ext>
                </a:extLst>
              </p:cNvPr>
              <p:cNvSpPr/>
              <p:nvPr/>
            </p:nvSpPr>
            <p:spPr>
              <a:xfrm>
                <a:off x="8125638" y="3245439"/>
                <a:ext cx="168887" cy="62729"/>
              </a:xfrm>
              <a:custGeom>
                <a:avLst/>
                <a:gdLst>
                  <a:gd name="connsiteX0" fmla="*/ 166570 w 168886"/>
                  <a:gd name="connsiteY0" fmla="*/ 60847 h 62729"/>
                  <a:gd name="connsiteX1" fmla="*/ 3619 w 168886"/>
                  <a:gd name="connsiteY1" fmla="*/ 60847 h 62729"/>
                  <a:gd name="connsiteX2" fmla="*/ 3619 w 168886"/>
                  <a:gd name="connsiteY2" fmla="*/ 3619 h 62729"/>
                  <a:gd name="connsiteX3" fmla="*/ 166570 w 168886"/>
                  <a:gd name="connsiteY3" fmla="*/ 3619 h 62729"/>
                  <a:gd name="connsiteX4" fmla="*/ 12449 w 168886"/>
                  <a:gd name="connsiteY4" fmla="*/ 52017 h 62729"/>
                  <a:gd name="connsiteX5" fmla="*/ 157788 w 168886"/>
                  <a:gd name="connsiteY5" fmla="*/ 52017 h 62729"/>
                  <a:gd name="connsiteX6" fmla="*/ 157788 w 168886"/>
                  <a:gd name="connsiteY6" fmla="*/ 12594 h 62729"/>
                  <a:gd name="connsiteX7" fmla="*/ 12449 w 168886"/>
                  <a:gd name="connsiteY7" fmla="*/ 12594 h 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886" h="62729">
                    <a:moveTo>
                      <a:pt x="166570" y="60847"/>
                    </a:moveTo>
                    <a:lnTo>
                      <a:pt x="3619" y="60847"/>
                    </a:lnTo>
                    <a:lnTo>
                      <a:pt x="3619" y="3619"/>
                    </a:lnTo>
                    <a:lnTo>
                      <a:pt x="166570" y="3619"/>
                    </a:lnTo>
                    <a:close/>
                    <a:moveTo>
                      <a:pt x="12449" y="52017"/>
                    </a:moveTo>
                    <a:lnTo>
                      <a:pt x="157788" y="52017"/>
                    </a:lnTo>
                    <a:lnTo>
                      <a:pt x="157788" y="12594"/>
                    </a:lnTo>
                    <a:lnTo>
                      <a:pt x="12449" y="125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4" name="手繪多邊形: 圖案 765">
                <a:extLst>
                  <a:ext uri="{FF2B5EF4-FFF2-40B4-BE49-F238E27FC236}">
                    <a16:creationId xmlns:a16="http://schemas.microsoft.com/office/drawing/2014/main" id="{113588C3-672E-44E9-B887-94BF782DC02E}"/>
                  </a:ext>
                </a:extLst>
              </p:cNvPr>
              <p:cNvSpPr/>
              <p:nvPr/>
            </p:nvSpPr>
            <p:spPr>
              <a:xfrm>
                <a:off x="8297420" y="3245439"/>
                <a:ext cx="14476" cy="28952"/>
              </a:xfrm>
              <a:custGeom>
                <a:avLst/>
                <a:gdLst>
                  <a:gd name="connsiteX0" fmla="*/ 3619 w 14475"/>
                  <a:gd name="connsiteY0" fmla="*/ 3619 h 28951"/>
                  <a:gd name="connsiteX1" fmla="*/ 12449 w 14475"/>
                  <a:gd name="connsiteY1" fmla="*/ 3619 h 28951"/>
                  <a:gd name="connsiteX2" fmla="*/ 12449 w 14475"/>
                  <a:gd name="connsiteY2" fmla="*/ 25623 h 28951"/>
                  <a:gd name="connsiteX3" fmla="*/ 3619 w 14475"/>
                  <a:gd name="connsiteY3" fmla="*/ 25623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28951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25623"/>
                    </a:lnTo>
                    <a:lnTo>
                      <a:pt x="3619" y="25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5" name="手繪多邊形: 圖案 766">
                <a:extLst>
                  <a:ext uri="{FF2B5EF4-FFF2-40B4-BE49-F238E27FC236}">
                    <a16:creationId xmlns:a16="http://schemas.microsoft.com/office/drawing/2014/main" id="{C16ED8CE-7E8D-4E11-97BE-43EABF7C3DAA}"/>
                  </a:ext>
                </a:extLst>
              </p:cNvPr>
              <p:cNvSpPr/>
              <p:nvPr/>
            </p:nvSpPr>
            <p:spPr>
              <a:xfrm>
                <a:off x="8297420" y="327627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6" name="手繪多邊形: 圖案 767">
                <a:extLst>
                  <a:ext uri="{FF2B5EF4-FFF2-40B4-BE49-F238E27FC236}">
                    <a16:creationId xmlns:a16="http://schemas.microsoft.com/office/drawing/2014/main" id="{8743B5F9-1E1F-4627-AEB6-3AFA797B189F}"/>
                  </a:ext>
                </a:extLst>
              </p:cNvPr>
              <p:cNvSpPr/>
              <p:nvPr/>
            </p:nvSpPr>
            <p:spPr>
              <a:xfrm>
                <a:off x="8297420" y="329388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7" name="手繪多邊形: 圖案 768">
                <a:extLst>
                  <a:ext uri="{FF2B5EF4-FFF2-40B4-BE49-F238E27FC236}">
                    <a16:creationId xmlns:a16="http://schemas.microsoft.com/office/drawing/2014/main" id="{3E46456B-7BA4-4BE9-9FFC-A854053D518E}"/>
                  </a:ext>
                </a:extLst>
              </p:cNvPr>
              <p:cNvSpPr/>
              <p:nvPr/>
            </p:nvSpPr>
            <p:spPr>
              <a:xfrm>
                <a:off x="8125638" y="331149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8" name="手繪多邊形: 圖案 769">
                <a:extLst>
                  <a:ext uri="{FF2B5EF4-FFF2-40B4-BE49-F238E27FC236}">
                    <a16:creationId xmlns:a16="http://schemas.microsoft.com/office/drawing/2014/main" id="{8562D3D7-5DC2-4355-B510-F9C0DE072EA0}"/>
                  </a:ext>
                </a:extLst>
              </p:cNvPr>
              <p:cNvSpPr/>
              <p:nvPr/>
            </p:nvSpPr>
            <p:spPr>
              <a:xfrm>
                <a:off x="8143250" y="331149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9" name="手繪多邊形: 圖案 770">
                <a:extLst>
                  <a:ext uri="{FF2B5EF4-FFF2-40B4-BE49-F238E27FC236}">
                    <a16:creationId xmlns:a16="http://schemas.microsoft.com/office/drawing/2014/main" id="{FAF7C147-A0AB-4E30-95A1-DA40DCC0A4CA}"/>
                  </a:ext>
                </a:extLst>
              </p:cNvPr>
              <p:cNvSpPr/>
              <p:nvPr/>
            </p:nvSpPr>
            <p:spPr>
              <a:xfrm>
                <a:off x="8160863" y="331149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0" name="手繪多邊形: 圖案 771">
                <a:extLst>
                  <a:ext uri="{FF2B5EF4-FFF2-40B4-BE49-F238E27FC236}">
                    <a16:creationId xmlns:a16="http://schemas.microsoft.com/office/drawing/2014/main" id="{38F06A97-932C-471C-83D6-73FD47C94DA5}"/>
                  </a:ext>
                </a:extLst>
              </p:cNvPr>
              <p:cNvSpPr/>
              <p:nvPr/>
            </p:nvSpPr>
            <p:spPr>
              <a:xfrm>
                <a:off x="8178475" y="331149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1" name="手繪多邊形: 圖案 772">
                <a:extLst>
                  <a:ext uri="{FF2B5EF4-FFF2-40B4-BE49-F238E27FC236}">
                    <a16:creationId xmlns:a16="http://schemas.microsoft.com/office/drawing/2014/main" id="{9B6C4072-CF46-45E3-B381-2C15E9AD3570}"/>
                  </a:ext>
                </a:extLst>
              </p:cNvPr>
              <p:cNvSpPr/>
              <p:nvPr/>
            </p:nvSpPr>
            <p:spPr>
              <a:xfrm>
                <a:off x="8213748" y="3311498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2 w 24126"/>
                  <a:gd name="connsiteY1" fmla="*/ 3619 h 14475"/>
                  <a:gd name="connsiteX2" fmla="*/ 21232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2" y="3619"/>
                    </a:lnTo>
                    <a:lnTo>
                      <a:pt x="21232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2" name="手繪多邊形: 圖案 773">
                <a:extLst>
                  <a:ext uri="{FF2B5EF4-FFF2-40B4-BE49-F238E27FC236}">
                    <a16:creationId xmlns:a16="http://schemas.microsoft.com/office/drawing/2014/main" id="{2C8FA386-F5CA-4A33-B496-6B57B3AE8EC1}"/>
                  </a:ext>
                </a:extLst>
              </p:cNvPr>
              <p:cNvSpPr/>
              <p:nvPr/>
            </p:nvSpPr>
            <p:spPr>
              <a:xfrm>
                <a:off x="7914240" y="3373166"/>
                <a:ext cx="424629" cy="130284"/>
              </a:xfrm>
              <a:custGeom>
                <a:avLst/>
                <a:gdLst>
                  <a:gd name="connsiteX0" fmla="*/ 422024 w 424629"/>
                  <a:gd name="connsiteY0" fmla="*/ 131345 h 130283"/>
                  <a:gd name="connsiteX1" fmla="*/ 3619 w 424629"/>
                  <a:gd name="connsiteY1" fmla="*/ 131345 h 130283"/>
                  <a:gd name="connsiteX2" fmla="*/ 3619 w 424629"/>
                  <a:gd name="connsiteY2" fmla="*/ 3619 h 130283"/>
                  <a:gd name="connsiteX3" fmla="*/ 422024 w 424629"/>
                  <a:gd name="connsiteY3" fmla="*/ 3619 h 130283"/>
                  <a:gd name="connsiteX4" fmla="*/ 21232 w 424629"/>
                  <a:gd name="connsiteY4" fmla="*/ 113733 h 130283"/>
                  <a:gd name="connsiteX5" fmla="*/ 404411 w 424629"/>
                  <a:gd name="connsiteY5" fmla="*/ 113733 h 130283"/>
                  <a:gd name="connsiteX6" fmla="*/ 404411 w 424629"/>
                  <a:gd name="connsiteY6" fmla="*/ 21232 h 130283"/>
                  <a:gd name="connsiteX7" fmla="*/ 21232 w 424629"/>
                  <a:gd name="connsiteY7" fmla="*/ 21232 h 13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4629" h="130283">
                    <a:moveTo>
                      <a:pt x="422024" y="131345"/>
                    </a:moveTo>
                    <a:lnTo>
                      <a:pt x="3619" y="131345"/>
                    </a:lnTo>
                    <a:lnTo>
                      <a:pt x="3619" y="3619"/>
                    </a:lnTo>
                    <a:lnTo>
                      <a:pt x="422024" y="3619"/>
                    </a:lnTo>
                    <a:close/>
                    <a:moveTo>
                      <a:pt x="21232" y="113733"/>
                    </a:moveTo>
                    <a:lnTo>
                      <a:pt x="404411" y="113733"/>
                    </a:lnTo>
                    <a:lnTo>
                      <a:pt x="404411" y="21232"/>
                    </a:lnTo>
                    <a:lnTo>
                      <a:pt x="21232" y="2123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3" name="手繪多邊形: 圖案 1013">
                <a:extLst>
                  <a:ext uri="{FF2B5EF4-FFF2-40B4-BE49-F238E27FC236}">
                    <a16:creationId xmlns:a16="http://schemas.microsoft.com/office/drawing/2014/main" id="{3381FA03-57C5-4BBF-80CC-46F86D48D175}"/>
                  </a:ext>
                </a:extLst>
              </p:cNvPr>
              <p:cNvSpPr/>
              <p:nvPr/>
            </p:nvSpPr>
            <p:spPr>
              <a:xfrm>
                <a:off x="8125638" y="3399608"/>
                <a:ext cx="168887" cy="62729"/>
              </a:xfrm>
              <a:custGeom>
                <a:avLst/>
                <a:gdLst>
                  <a:gd name="connsiteX0" fmla="*/ 166570 w 168886"/>
                  <a:gd name="connsiteY0" fmla="*/ 61089 h 62729"/>
                  <a:gd name="connsiteX1" fmla="*/ 3619 w 168886"/>
                  <a:gd name="connsiteY1" fmla="*/ 61089 h 62729"/>
                  <a:gd name="connsiteX2" fmla="*/ 3619 w 168886"/>
                  <a:gd name="connsiteY2" fmla="*/ 3619 h 62729"/>
                  <a:gd name="connsiteX3" fmla="*/ 166570 w 168886"/>
                  <a:gd name="connsiteY3" fmla="*/ 3619 h 62729"/>
                  <a:gd name="connsiteX4" fmla="*/ 12449 w 168886"/>
                  <a:gd name="connsiteY4" fmla="*/ 52307 h 62729"/>
                  <a:gd name="connsiteX5" fmla="*/ 157788 w 168886"/>
                  <a:gd name="connsiteY5" fmla="*/ 52307 h 62729"/>
                  <a:gd name="connsiteX6" fmla="*/ 157788 w 168886"/>
                  <a:gd name="connsiteY6" fmla="*/ 12642 h 62729"/>
                  <a:gd name="connsiteX7" fmla="*/ 12449 w 168886"/>
                  <a:gd name="connsiteY7" fmla="*/ 12642 h 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886" h="62729">
                    <a:moveTo>
                      <a:pt x="166570" y="61089"/>
                    </a:moveTo>
                    <a:lnTo>
                      <a:pt x="3619" y="61089"/>
                    </a:lnTo>
                    <a:lnTo>
                      <a:pt x="3619" y="3619"/>
                    </a:lnTo>
                    <a:lnTo>
                      <a:pt x="166570" y="3619"/>
                    </a:lnTo>
                    <a:close/>
                    <a:moveTo>
                      <a:pt x="12449" y="52307"/>
                    </a:moveTo>
                    <a:lnTo>
                      <a:pt x="157788" y="52307"/>
                    </a:lnTo>
                    <a:lnTo>
                      <a:pt x="157788" y="12642"/>
                    </a:lnTo>
                    <a:lnTo>
                      <a:pt x="12449" y="126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4" name="手繪多邊形: 圖案 1014">
                <a:extLst>
                  <a:ext uri="{FF2B5EF4-FFF2-40B4-BE49-F238E27FC236}">
                    <a16:creationId xmlns:a16="http://schemas.microsoft.com/office/drawing/2014/main" id="{A42BAA7C-9E95-46D6-A017-3CD5B23AAE49}"/>
                  </a:ext>
                </a:extLst>
              </p:cNvPr>
              <p:cNvSpPr/>
              <p:nvPr/>
            </p:nvSpPr>
            <p:spPr>
              <a:xfrm>
                <a:off x="8297420" y="3399608"/>
                <a:ext cx="14476" cy="28952"/>
              </a:xfrm>
              <a:custGeom>
                <a:avLst/>
                <a:gdLst>
                  <a:gd name="connsiteX0" fmla="*/ 3619 w 14475"/>
                  <a:gd name="connsiteY0" fmla="*/ 3619 h 28951"/>
                  <a:gd name="connsiteX1" fmla="*/ 12449 w 14475"/>
                  <a:gd name="connsiteY1" fmla="*/ 3619 h 28951"/>
                  <a:gd name="connsiteX2" fmla="*/ 12449 w 14475"/>
                  <a:gd name="connsiteY2" fmla="*/ 25622 h 28951"/>
                  <a:gd name="connsiteX3" fmla="*/ 3619 w 14475"/>
                  <a:gd name="connsiteY3" fmla="*/ 25622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28951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25622"/>
                    </a:lnTo>
                    <a:lnTo>
                      <a:pt x="3619" y="2562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5" name="手繪多邊形: 圖案 1015">
                <a:extLst>
                  <a:ext uri="{FF2B5EF4-FFF2-40B4-BE49-F238E27FC236}">
                    <a16:creationId xmlns:a16="http://schemas.microsoft.com/office/drawing/2014/main" id="{D5CA5486-2144-4628-BDDF-BAA606DB0622}"/>
                  </a:ext>
                </a:extLst>
              </p:cNvPr>
              <p:cNvSpPr/>
              <p:nvPr/>
            </p:nvSpPr>
            <p:spPr>
              <a:xfrm>
                <a:off x="8297420" y="343044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6" name="手繪多邊形: 圖案 1016">
                <a:extLst>
                  <a:ext uri="{FF2B5EF4-FFF2-40B4-BE49-F238E27FC236}">
                    <a16:creationId xmlns:a16="http://schemas.microsoft.com/office/drawing/2014/main" id="{EE6E5F9C-43C6-4D04-91E4-9417073EF875}"/>
                  </a:ext>
                </a:extLst>
              </p:cNvPr>
              <p:cNvSpPr/>
              <p:nvPr/>
            </p:nvSpPr>
            <p:spPr>
              <a:xfrm>
                <a:off x="8297420" y="344805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7" name="手繪多邊形: 圖案 1017">
                <a:extLst>
                  <a:ext uri="{FF2B5EF4-FFF2-40B4-BE49-F238E27FC236}">
                    <a16:creationId xmlns:a16="http://schemas.microsoft.com/office/drawing/2014/main" id="{9F35058D-2A40-4BDA-B815-7DD29CAFEC00}"/>
                  </a:ext>
                </a:extLst>
              </p:cNvPr>
              <p:cNvSpPr/>
              <p:nvPr/>
            </p:nvSpPr>
            <p:spPr>
              <a:xfrm>
                <a:off x="8125638" y="346566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8" name="手繪多邊形: 圖案 1018">
                <a:extLst>
                  <a:ext uri="{FF2B5EF4-FFF2-40B4-BE49-F238E27FC236}">
                    <a16:creationId xmlns:a16="http://schemas.microsoft.com/office/drawing/2014/main" id="{DDEFBF57-1F48-4D59-BBE0-3D4107480212}"/>
                  </a:ext>
                </a:extLst>
              </p:cNvPr>
              <p:cNvSpPr/>
              <p:nvPr/>
            </p:nvSpPr>
            <p:spPr>
              <a:xfrm>
                <a:off x="8143250" y="346566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9" name="手繪多邊形: 圖案 1019">
                <a:extLst>
                  <a:ext uri="{FF2B5EF4-FFF2-40B4-BE49-F238E27FC236}">
                    <a16:creationId xmlns:a16="http://schemas.microsoft.com/office/drawing/2014/main" id="{90E449BC-26ED-4145-8D02-A5334E095803}"/>
                  </a:ext>
                </a:extLst>
              </p:cNvPr>
              <p:cNvSpPr/>
              <p:nvPr/>
            </p:nvSpPr>
            <p:spPr>
              <a:xfrm>
                <a:off x="8160863" y="346566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0" name="手繪多邊形: 圖案 1020">
                <a:extLst>
                  <a:ext uri="{FF2B5EF4-FFF2-40B4-BE49-F238E27FC236}">
                    <a16:creationId xmlns:a16="http://schemas.microsoft.com/office/drawing/2014/main" id="{C07DB59A-B8A2-4360-9BCD-B54636BB1084}"/>
                  </a:ext>
                </a:extLst>
              </p:cNvPr>
              <p:cNvSpPr/>
              <p:nvPr/>
            </p:nvSpPr>
            <p:spPr>
              <a:xfrm>
                <a:off x="8178475" y="3465667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1" name="手繪多邊形: 圖案 1021">
                <a:extLst>
                  <a:ext uri="{FF2B5EF4-FFF2-40B4-BE49-F238E27FC236}">
                    <a16:creationId xmlns:a16="http://schemas.microsoft.com/office/drawing/2014/main" id="{1E42AC3C-8844-412C-896B-A9C392B2D2C1}"/>
                  </a:ext>
                </a:extLst>
              </p:cNvPr>
              <p:cNvSpPr/>
              <p:nvPr/>
            </p:nvSpPr>
            <p:spPr>
              <a:xfrm>
                <a:off x="8213748" y="3465667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2 w 24126"/>
                  <a:gd name="connsiteY1" fmla="*/ 3619 h 14475"/>
                  <a:gd name="connsiteX2" fmla="*/ 21232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2" y="3619"/>
                    </a:lnTo>
                    <a:lnTo>
                      <a:pt x="21232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2" name="手繪多邊形: 圖案 1022">
                <a:extLst>
                  <a:ext uri="{FF2B5EF4-FFF2-40B4-BE49-F238E27FC236}">
                    <a16:creationId xmlns:a16="http://schemas.microsoft.com/office/drawing/2014/main" id="{25922E7A-09BE-45EE-AA05-56842807140C}"/>
                  </a:ext>
                </a:extLst>
              </p:cNvPr>
              <p:cNvSpPr/>
              <p:nvPr/>
            </p:nvSpPr>
            <p:spPr>
              <a:xfrm>
                <a:off x="7914240" y="3527335"/>
                <a:ext cx="424629" cy="130284"/>
              </a:xfrm>
              <a:custGeom>
                <a:avLst/>
                <a:gdLst>
                  <a:gd name="connsiteX0" fmla="*/ 422024 w 424629"/>
                  <a:gd name="connsiteY0" fmla="*/ 131201 h 130283"/>
                  <a:gd name="connsiteX1" fmla="*/ 3619 w 424629"/>
                  <a:gd name="connsiteY1" fmla="*/ 131201 h 130283"/>
                  <a:gd name="connsiteX2" fmla="*/ 3619 w 424629"/>
                  <a:gd name="connsiteY2" fmla="*/ 3619 h 130283"/>
                  <a:gd name="connsiteX3" fmla="*/ 422024 w 424629"/>
                  <a:gd name="connsiteY3" fmla="*/ 3619 h 130283"/>
                  <a:gd name="connsiteX4" fmla="*/ 21232 w 424629"/>
                  <a:gd name="connsiteY4" fmla="*/ 113588 h 130283"/>
                  <a:gd name="connsiteX5" fmla="*/ 404411 w 424629"/>
                  <a:gd name="connsiteY5" fmla="*/ 113588 h 130283"/>
                  <a:gd name="connsiteX6" fmla="*/ 404411 w 424629"/>
                  <a:gd name="connsiteY6" fmla="*/ 21231 h 130283"/>
                  <a:gd name="connsiteX7" fmla="*/ 21232 w 424629"/>
                  <a:gd name="connsiteY7" fmla="*/ 21231 h 13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4629" h="130283">
                    <a:moveTo>
                      <a:pt x="422024" y="131201"/>
                    </a:moveTo>
                    <a:lnTo>
                      <a:pt x="3619" y="131201"/>
                    </a:lnTo>
                    <a:lnTo>
                      <a:pt x="3619" y="3619"/>
                    </a:lnTo>
                    <a:lnTo>
                      <a:pt x="422024" y="3619"/>
                    </a:lnTo>
                    <a:close/>
                    <a:moveTo>
                      <a:pt x="21232" y="113588"/>
                    </a:moveTo>
                    <a:lnTo>
                      <a:pt x="404411" y="113588"/>
                    </a:lnTo>
                    <a:lnTo>
                      <a:pt x="404411" y="21231"/>
                    </a:lnTo>
                    <a:lnTo>
                      <a:pt x="21232" y="21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3" name="手繪多邊形: 圖案 1023">
                <a:extLst>
                  <a:ext uri="{FF2B5EF4-FFF2-40B4-BE49-F238E27FC236}">
                    <a16:creationId xmlns:a16="http://schemas.microsoft.com/office/drawing/2014/main" id="{43F7B58A-C847-4752-8927-79729B143147}"/>
                  </a:ext>
                </a:extLst>
              </p:cNvPr>
              <p:cNvSpPr/>
              <p:nvPr/>
            </p:nvSpPr>
            <p:spPr>
              <a:xfrm>
                <a:off x="8125638" y="3553585"/>
                <a:ext cx="168887" cy="62729"/>
              </a:xfrm>
              <a:custGeom>
                <a:avLst/>
                <a:gdLst>
                  <a:gd name="connsiteX0" fmla="*/ 166570 w 168886"/>
                  <a:gd name="connsiteY0" fmla="*/ 61040 h 62729"/>
                  <a:gd name="connsiteX1" fmla="*/ 3619 w 168886"/>
                  <a:gd name="connsiteY1" fmla="*/ 61040 h 62729"/>
                  <a:gd name="connsiteX2" fmla="*/ 3619 w 168886"/>
                  <a:gd name="connsiteY2" fmla="*/ 3619 h 62729"/>
                  <a:gd name="connsiteX3" fmla="*/ 166570 w 168886"/>
                  <a:gd name="connsiteY3" fmla="*/ 3619 h 62729"/>
                  <a:gd name="connsiteX4" fmla="*/ 12449 w 168886"/>
                  <a:gd name="connsiteY4" fmla="*/ 52258 h 62729"/>
                  <a:gd name="connsiteX5" fmla="*/ 157788 w 168886"/>
                  <a:gd name="connsiteY5" fmla="*/ 52258 h 62729"/>
                  <a:gd name="connsiteX6" fmla="*/ 157788 w 168886"/>
                  <a:gd name="connsiteY6" fmla="*/ 12594 h 62729"/>
                  <a:gd name="connsiteX7" fmla="*/ 12449 w 168886"/>
                  <a:gd name="connsiteY7" fmla="*/ 12594 h 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886" h="62729">
                    <a:moveTo>
                      <a:pt x="166570" y="61040"/>
                    </a:moveTo>
                    <a:lnTo>
                      <a:pt x="3619" y="61040"/>
                    </a:lnTo>
                    <a:lnTo>
                      <a:pt x="3619" y="3619"/>
                    </a:lnTo>
                    <a:lnTo>
                      <a:pt x="166570" y="3619"/>
                    </a:lnTo>
                    <a:close/>
                    <a:moveTo>
                      <a:pt x="12449" y="52258"/>
                    </a:moveTo>
                    <a:lnTo>
                      <a:pt x="157788" y="52258"/>
                    </a:lnTo>
                    <a:lnTo>
                      <a:pt x="157788" y="12594"/>
                    </a:lnTo>
                    <a:lnTo>
                      <a:pt x="12449" y="125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4" name="手繪多邊形: 圖案 1024">
                <a:extLst>
                  <a:ext uri="{FF2B5EF4-FFF2-40B4-BE49-F238E27FC236}">
                    <a16:creationId xmlns:a16="http://schemas.microsoft.com/office/drawing/2014/main" id="{76D606A3-D5F6-4F5D-B8ED-A829E432189A}"/>
                  </a:ext>
                </a:extLst>
              </p:cNvPr>
              <p:cNvSpPr/>
              <p:nvPr/>
            </p:nvSpPr>
            <p:spPr>
              <a:xfrm>
                <a:off x="8297420" y="3553778"/>
                <a:ext cx="14476" cy="28952"/>
              </a:xfrm>
              <a:custGeom>
                <a:avLst/>
                <a:gdLst>
                  <a:gd name="connsiteX0" fmla="*/ 3619 w 14475"/>
                  <a:gd name="connsiteY0" fmla="*/ 3619 h 28951"/>
                  <a:gd name="connsiteX1" fmla="*/ 12449 w 14475"/>
                  <a:gd name="connsiteY1" fmla="*/ 3619 h 28951"/>
                  <a:gd name="connsiteX2" fmla="*/ 12449 w 14475"/>
                  <a:gd name="connsiteY2" fmla="*/ 25623 h 28951"/>
                  <a:gd name="connsiteX3" fmla="*/ 3619 w 14475"/>
                  <a:gd name="connsiteY3" fmla="*/ 25623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28951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25623"/>
                    </a:lnTo>
                    <a:lnTo>
                      <a:pt x="3619" y="25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5" name="手繪多邊形: 圖案 1025">
                <a:extLst>
                  <a:ext uri="{FF2B5EF4-FFF2-40B4-BE49-F238E27FC236}">
                    <a16:creationId xmlns:a16="http://schemas.microsoft.com/office/drawing/2014/main" id="{155B3CB4-90E4-4B3E-95F4-F3462A6DC98E}"/>
                  </a:ext>
                </a:extLst>
              </p:cNvPr>
              <p:cNvSpPr/>
              <p:nvPr/>
            </p:nvSpPr>
            <p:spPr>
              <a:xfrm>
                <a:off x="8297420" y="358461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6" name="手繪多邊形: 圖案 1026">
                <a:extLst>
                  <a:ext uri="{FF2B5EF4-FFF2-40B4-BE49-F238E27FC236}">
                    <a16:creationId xmlns:a16="http://schemas.microsoft.com/office/drawing/2014/main" id="{DABD826F-F4DE-4674-A38A-4AEB30601818}"/>
                  </a:ext>
                </a:extLst>
              </p:cNvPr>
              <p:cNvSpPr/>
              <p:nvPr/>
            </p:nvSpPr>
            <p:spPr>
              <a:xfrm>
                <a:off x="8297420" y="3602224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7" name="手繪多邊形: 圖案 1027">
                <a:extLst>
                  <a:ext uri="{FF2B5EF4-FFF2-40B4-BE49-F238E27FC236}">
                    <a16:creationId xmlns:a16="http://schemas.microsoft.com/office/drawing/2014/main" id="{1D7432F8-505D-4F41-8CA7-9B52E3637181}"/>
                  </a:ext>
                </a:extLst>
              </p:cNvPr>
              <p:cNvSpPr/>
              <p:nvPr/>
            </p:nvSpPr>
            <p:spPr>
              <a:xfrm>
                <a:off x="8125638" y="3619836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8" name="手繪多邊形: 圖案 1028">
                <a:extLst>
                  <a:ext uri="{FF2B5EF4-FFF2-40B4-BE49-F238E27FC236}">
                    <a16:creationId xmlns:a16="http://schemas.microsoft.com/office/drawing/2014/main" id="{5AF69DFA-DDF1-45AF-9E92-1F25A945F010}"/>
                  </a:ext>
                </a:extLst>
              </p:cNvPr>
              <p:cNvSpPr/>
              <p:nvPr/>
            </p:nvSpPr>
            <p:spPr>
              <a:xfrm>
                <a:off x="8143250" y="3619836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9" name="手繪多邊形: 圖案 1029">
                <a:extLst>
                  <a:ext uri="{FF2B5EF4-FFF2-40B4-BE49-F238E27FC236}">
                    <a16:creationId xmlns:a16="http://schemas.microsoft.com/office/drawing/2014/main" id="{309885EF-8CD5-4113-9D2A-AD09AF8A3191}"/>
                  </a:ext>
                </a:extLst>
              </p:cNvPr>
              <p:cNvSpPr/>
              <p:nvPr/>
            </p:nvSpPr>
            <p:spPr>
              <a:xfrm>
                <a:off x="8160863" y="3619836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0" name="手繪多邊形: 圖案 1030">
                <a:extLst>
                  <a:ext uri="{FF2B5EF4-FFF2-40B4-BE49-F238E27FC236}">
                    <a16:creationId xmlns:a16="http://schemas.microsoft.com/office/drawing/2014/main" id="{032F415F-C58E-4BCD-9886-309C6D0BA3F3}"/>
                  </a:ext>
                </a:extLst>
              </p:cNvPr>
              <p:cNvSpPr/>
              <p:nvPr/>
            </p:nvSpPr>
            <p:spPr>
              <a:xfrm>
                <a:off x="8178475" y="3619836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1" name="手繪多邊形: 圖案 1031">
                <a:extLst>
                  <a:ext uri="{FF2B5EF4-FFF2-40B4-BE49-F238E27FC236}">
                    <a16:creationId xmlns:a16="http://schemas.microsoft.com/office/drawing/2014/main" id="{BAC5D73D-DB79-4ECB-AA94-FBE76FA64F4D}"/>
                  </a:ext>
                </a:extLst>
              </p:cNvPr>
              <p:cNvSpPr/>
              <p:nvPr/>
            </p:nvSpPr>
            <p:spPr>
              <a:xfrm>
                <a:off x="8213748" y="3619836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2 w 24126"/>
                  <a:gd name="connsiteY1" fmla="*/ 3619 h 14475"/>
                  <a:gd name="connsiteX2" fmla="*/ 21232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2" y="3619"/>
                    </a:lnTo>
                    <a:lnTo>
                      <a:pt x="21232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2" name="手繪多邊形: 圖案 1032">
                <a:extLst>
                  <a:ext uri="{FF2B5EF4-FFF2-40B4-BE49-F238E27FC236}">
                    <a16:creationId xmlns:a16="http://schemas.microsoft.com/office/drawing/2014/main" id="{AB5BFB2A-6857-475D-A23F-4B6666C27418}"/>
                  </a:ext>
                </a:extLst>
              </p:cNvPr>
              <p:cNvSpPr/>
              <p:nvPr/>
            </p:nvSpPr>
            <p:spPr>
              <a:xfrm>
                <a:off x="7914240" y="3681504"/>
                <a:ext cx="424629" cy="130284"/>
              </a:xfrm>
              <a:custGeom>
                <a:avLst/>
                <a:gdLst>
                  <a:gd name="connsiteX0" fmla="*/ 422024 w 424629"/>
                  <a:gd name="connsiteY0" fmla="*/ 131442 h 130283"/>
                  <a:gd name="connsiteX1" fmla="*/ 3619 w 424629"/>
                  <a:gd name="connsiteY1" fmla="*/ 131442 h 130283"/>
                  <a:gd name="connsiteX2" fmla="*/ 3619 w 424629"/>
                  <a:gd name="connsiteY2" fmla="*/ 3619 h 130283"/>
                  <a:gd name="connsiteX3" fmla="*/ 422024 w 424629"/>
                  <a:gd name="connsiteY3" fmla="*/ 3619 h 130283"/>
                  <a:gd name="connsiteX4" fmla="*/ 21232 w 424629"/>
                  <a:gd name="connsiteY4" fmla="*/ 113830 h 130283"/>
                  <a:gd name="connsiteX5" fmla="*/ 404411 w 424629"/>
                  <a:gd name="connsiteY5" fmla="*/ 113830 h 130283"/>
                  <a:gd name="connsiteX6" fmla="*/ 404411 w 424629"/>
                  <a:gd name="connsiteY6" fmla="*/ 21231 h 130283"/>
                  <a:gd name="connsiteX7" fmla="*/ 21232 w 424629"/>
                  <a:gd name="connsiteY7" fmla="*/ 21231 h 13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4629" h="130283">
                    <a:moveTo>
                      <a:pt x="422024" y="131442"/>
                    </a:moveTo>
                    <a:lnTo>
                      <a:pt x="3619" y="131442"/>
                    </a:lnTo>
                    <a:lnTo>
                      <a:pt x="3619" y="3619"/>
                    </a:lnTo>
                    <a:lnTo>
                      <a:pt x="422024" y="3619"/>
                    </a:lnTo>
                    <a:close/>
                    <a:moveTo>
                      <a:pt x="21232" y="113830"/>
                    </a:moveTo>
                    <a:lnTo>
                      <a:pt x="404411" y="113830"/>
                    </a:lnTo>
                    <a:lnTo>
                      <a:pt x="404411" y="21231"/>
                    </a:lnTo>
                    <a:lnTo>
                      <a:pt x="21232" y="212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3" name="手繪多邊形: 圖案 1033">
                <a:extLst>
                  <a:ext uri="{FF2B5EF4-FFF2-40B4-BE49-F238E27FC236}">
                    <a16:creationId xmlns:a16="http://schemas.microsoft.com/office/drawing/2014/main" id="{079B0715-03C2-4F79-A4E3-AFEFBFF5F613}"/>
                  </a:ext>
                </a:extLst>
              </p:cNvPr>
              <p:cNvSpPr/>
              <p:nvPr/>
            </p:nvSpPr>
            <p:spPr>
              <a:xfrm>
                <a:off x="8125638" y="3707995"/>
                <a:ext cx="168887" cy="62729"/>
              </a:xfrm>
              <a:custGeom>
                <a:avLst/>
                <a:gdLst>
                  <a:gd name="connsiteX0" fmla="*/ 166570 w 168886"/>
                  <a:gd name="connsiteY0" fmla="*/ 60799 h 62729"/>
                  <a:gd name="connsiteX1" fmla="*/ 3619 w 168886"/>
                  <a:gd name="connsiteY1" fmla="*/ 60799 h 62729"/>
                  <a:gd name="connsiteX2" fmla="*/ 3619 w 168886"/>
                  <a:gd name="connsiteY2" fmla="*/ 3619 h 62729"/>
                  <a:gd name="connsiteX3" fmla="*/ 166570 w 168886"/>
                  <a:gd name="connsiteY3" fmla="*/ 3619 h 62729"/>
                  <a:gd name="connsiteX4" fmla="*/ 12449 w 168886"/>
                  <a:gd name="connsiteY4" fmla="*/ 51872 h 62729"/>
                  <a:gd name="connsiteX5" fmla="*/ 157788 w 168886"/>
                  <a:gd name="connsiteY5" fmla="*/ 51872 h 62729"/>
                  <a:gd name="connsiteX6" fmla="*/ 157788 w 168886"/>
                  <a:gd name="connsiteY6" fmla="*/ 12256 h 62729"/>
                  <a:gd name="connsiteX7" fmla="*/ 12449 w 168886"/>
                  <a:gd name="connsiteY7" fmla="*/ 12256 h 6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886" h="62729">
                    <a:moveTo>
                      <a:pt x="166570" y="60799"/>
                    </a:moveTo>
                    <a:lnTo>
                      <a:pt x="3619" y="60799"/>
                    </a:lnTo>
                    <a:lnTo>
                      <a:pt x="3619" y="3619"/>
                    </a:lnTo>
                    <a:lnTo>
                      <a:pt x="166570" y="3619"/>
                    </a:lnTo>
                    <a:close/>
                    <a:moveTo>
                      <a:pt x="12449" y="51872"/>
                    </a:moveTo>
                    <a:lnTo>
                      <a:pt x="157788" y="51872"/>
                    </a:lnTo>
                    <a:lnTo>
                      <a:pt x="157788" y="12256"/>
                    </a:lnTo>
                    <a:lnTo>
                      <a:pt x="12449" y="122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4" name="手繪多邊形: 圖案 1034">
                <a:extLst>
                  <a:ext uri="{FF2B5EF4-FFF2-40B4-BE49-F238E27FC236}">
                    <a16:creationId xmlns:a16="http://schemas.microsoft.com/office/drawing/2014/main" id="{19389923-EC0C-4F16-9002-B0B7C06EEB42}"/>
                  </a:ext>
                </a:extLst>
              </p:cNvPr>
              <p:cNvSpPr/>
              <p:nvPr/>
            </p:nvSpPr>
            <p:spPr>
              <a:xfrm>
                <a:off x="8297420" y="3707899"/>
                <a:ext cx="14476" cy="28952"/>
              </a:xfrm>
              <a:custGeom>
                <a:avLst/>
                <a:gdLst>
                  <a:gd name="connsiteX0" fmla="*/ 3619 w 14475"/>
                  <a:gd name="connsiteY0" fmla="*/ 3619 h 28951"/>
                  <a:gd name="connsiteX1" fmla="*/ 12449 w 14475"/>
                  <a:gd name="connsiteY1" fmla="*/ 3619 h 28951"/>
                  <a:gd name="connsiteX2" fmla="*/ 12449 w 14475"/>
                  <a:gd name="connsiteY2" fmla="*/ 25623 h 28951"/>
                  <a:gd name="connsiteX3" fmla="*/ 3619 w 14475"/>
                  <a:gd name="connsiteY3" fmla="*/ 25623 h 2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28951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25623"/>
                    </a:lnTo>
                    <a:lnTo>
                      <a:pt x="3619" y="256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5" name="手繪多邊形: 圖案 1035">
                <a:extLst>
                  <a:ext uri="{FF2B5EF4-FFF2-40B4-BE49-F238E27FC236}">
                    <a16:creationId xmlns:a16="http://schemas.microsoft.com/office/drawing/2014/main" id="{5C44B3E8-4BC0-4867-B3BA-99A65E434C1B}"/>
                  </a:ext>
                </a:extLst>
              </p:cNvPr>
              <p:cNvSpPr/>
              <p:nvPr/>
            </p:nvSpPr>
            <p:spPr>
              <a:xfrm>
                <a:off x="8297420" y="3738733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6" name="手繪多邊形: 圖案 1036">
                <a:extLst>
                  <a:ext uri="{FF2B5EF4-FFF2-40B4-BE49-F238E27FC236}">
                    <a16:creationId xmlns:a16="http://schemas.microsoft.com/office/drawing/2014/main" id="{C52DE8DB-A2C4-443C-A9D0-748F5AA95F23}"/>
                  </a:ext>
                </a:extLst>
              </p:cNvPr>
              <p:cNvSpPr/>
              <p:nvPr/>
            </p:nvSpPr>
            <p:spPr>
              <a:xfrm>
                <a:off x="8297420" y="3756345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7" name="手繪多邊形: 圖案 1037">
                <a:extLst>
                  <a:ext uri="{FF2B5EF4-FFF2-40B4-BE49-F238E27FC236}">
                    <a16:creationId xmlns:a16="http://schemas.microsoft.com/office/drawing/2014/main" id="{20773B98-C0FC-4ED9-B9D3-789F4EF2E80D}"/>
                  </a:ext>
                </a:extLst>
              </p:cNvPr>
              <p:cNvSpPr/>
              <p:nvPr/>
            </p:nvSpPr>
            <p:spPr>
              <a:xfrm>
                <a:off x="8125638" y="377395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8" name="手繪多邊形: 圖案 1038">
                <a:extLst>
                  <a:ext uri="{FF2B5EF4-FFF2-40B4-BE49-F238E27FC236}">
                    <a16:creationId xmlns:a16="http://schemas.microsoft.com/office/drawing/2014/main" id="{8AF84D68-1BF2-444B-996E-9FA142E03EA6}"/>
                  </a:ext>
                </a:extLst>
              </p:cNvPr>
              <p:cNvSpPr/>
              <p:nvPr/>
            </p:nvSpPr>
            <p:spPr>
              <a:xfrm>
                <a:off x="8143250" y="377395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9" name="手繪多邊形: 圖案 1039">
                <a:extLst>
                  <a:ext uri="{FF2B5EF4-FFF2-40B4-BE49-F238E27FC236}">
                    <a16:creationId xmlns:a16="http://schemas.microsoft.com/office/drawing/2014/main" id="{64E8EE52-90A6-413C-A04B-1E7E2C6B405B}"/>
                  </a:ext>
                </a:extLst>
              </p:cNvPr>
              <p:cNvSpPr/>
              <p:nvPr/>
            </p:nvSpPr>
            <p:spPr>
              <a:xfrm>
                <a:off x="8160863" y="377395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0" name="手繪多邊形: 圖案 1040">
                <a:extLst>
                  <a:ext uri="{FF2B5EF4-FFF2-40B4-BE49-F238E27FC236}">
                    <a16:creationId xmlns:a16="http://schemas.microsoft.com/office/drawing/2014/main" id="{0AEC44F5-D588-418A-8C46-D1CA473FA0FC}"/>
                  </a:ext>
                </a:extLst>
              </p:cNvPr>
              <p:cNvSpPr/>
              <p:nvPr/>
            </p:nvSpPr>
            <p:spPr>
              <a:xfrm>
                <a:off x="8178475" y="3773958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1" name="手繪多邊形: 圖案 1041">
                <a:extLst>
                  <a:ext uri="{FF2B5EF4-FFF2-40B4-BE49-F238E27FC236}">
                    <a16:creationId xmlns:a16="http://schemas.microsoft.com/office/drawing/2014/main" id="{674F7751-48A9-4A74-872B-DC18D4F883D1}"/>
                  </a:ext>
                </a:extLst>
              </p:cNvPr>
              <p:cNvSpPr/>
              <p:nvPr/>
            </p:nvSpPr>
            <p:spPr>
              <a:xfrm>
                <a:off x="8213748" y="3773958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2 w 24126"/>
                  <a:gd name="connsiteY1" fmla="*/ 3619 h 14475"/>
                  <a:gd name="connsiteX2" fmla="*/ 21232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2" y="3619"/>
                    </a:lnTo>
                    <a:lnTo>
                      <a:pt x="21232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2" name="手繪多邊形: 圖案 1042">
                <a:extLst>
                  <a:ext uri="{FF2B5EF4-FFF2-40B4-BE49-F238E27FC236}">
                    <a16:creationId xmlns:a16="http://schemas.microsoft.com/office/drawing/2014/main" id="{79A1702D-41CF-4234-A471-F2806510F911}"/>
                  </a:ext>
                </a:extLst>
              </p:cNvPr>
              <p:cNvSpPr/>
              <p:nvPr/>
            </p:nvSpPr>
            <p:spPr>
              <a:xfrm>
                <a:off x="8143250" y="372551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3" name="手繪多邊形: 圖案 1043">
                <a:extLst>
                  <a:ext uri="{FF2B5EF4-FFF2-40B4-BE49-F238E27FC236}">
                    <a16:creationId xmlns:a16="http://schemas.microsoft.com/office/drawing/2014/main" id="{23F78856-CFA1-4D25-AF20-BF2D4812C0C1}"/>
                  </a:ext>
                </a:extLst>
              </p:cNvPr>
              <p:cNvSpPr/>
              <p:nvPr/>
            </p:nvSpPr>
            <p:spPr>
              <a:xfrm>
                <a:off x="8160863" y="372551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4" name="手繪多邊形: 圖案 1044">
                <a:extLst>
                  <a:ext uri="{FF2B5EF4-FFF2-40B4-BE49-F238E27FC236}">
                    <a16:creationId xmlns:a16="http://schemas.microsoft.com/office/drawing/2014/main" id="{53F75D6B-3FBF-4980-BE49-ABD01707D110}"/>
                  </a:ext>
                </a:extLst>
              </p:cNvPr>
              <p:cNvSpPr/>
              <p:nvPr/>
            </p:nvSpPr>
            <p:spPr>
              <a:xfrm>
                <a:off x="8143250" y="3571390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5" name="手繪多邊形: 圖案 1045">
                <a:extLst>
                  <a:ext uri="{FF2B5EF4-FFF2-40B4-BE49-F238E27FC236}">
                    <a16:creationId xmlns:a16="http://schemas.microsoft.com/office/drawing/2014/main" id="{C7BD192A-B7BF-4CF6-BDF4-2A596171B8DA}"/>
                  </a:ext>
                </a:extLst>
              </p:cNvPr>
              <p:cNvSpPr/>
              <p:nvPr/>
            </p:nvSpPr>
            <p:spPr>
              <a:xfrm>
                <a:off x="8143250" y="341722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6" name="手繪多邊形: 圖案 1046">
                <a:extLst>
                  <a:ext uri="{FF2B5EF4-FFF2-40B4-BE49-F238E27FC236}">
                    <a16:creationId xmlns:a16="http://schemas.microsoft.com/office/drawing/2014/main" id="{56D14CD7-3060-41E0-A734-C2F0A86D6E2B}"/>
                  </a:ext>
                </a:extLst>
              </p:cNvPr>
              <p:cNvSpPr/>
              <p:nvPr/>
            </p:nvSpPr>
            <p:spPr>
              <a:xfrm>
                <a:off x="8160863" y="341722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7" name="手繪多邊形: 圖案 1047">
                <a:extLst>
                  <a:ext uri="{FF2B5EF4-FFF2-40B4-BE49-F238E27FC236}">
                    <a16:creationId xmlns:a16="http://schemas.microsoft.com/office/drawing/2014/main" id="{E0C18FB9-1D6E-454D-9BEC-E91C74686350}"/>
                  </a:ext>
                </a:extLst>
              </p:cNvPr>
              <p:cNvSpPr/>
              <p:nvPr/>
            </p:nvSpPr>
            <p:spPr>
              <a:xfrm>
                <a:off x="8169693" y="341722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8" name="手繪多邊形: 圖案 1048">
                <a:extLst>
                  <a:ext uri="{FF2B5EF4-FFF2-40B4-BE49-F238E27FC236}">
                    <a16:creationId xmlns:a16="http://schemas.microsoft.com/office/drawing/2014/main" id="{00B908B4-3611-49BA-B08A-37C0C13C57BB}"/>
                  </a:ext>
                </a:extLst>
              </p:cNvPr>
              <p:cNvSpPr/>
              <p:nvPr/>
            </p:nvSpPr>
            <p:spPr>
              <a:xfrm>
                <a:off x="8187306" y="341722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9" name="手繪多邊形: 圖案 1049">
                <a:extLst>
                  <a:ext uri="{FF2B5EF4-FFF2-40B4-BE49-F238E27FC236}">
                    <a16:creationId xmlns:a16="http://schemas.microsoft.com/office/drawing/2014/main" id="{8A6E1EFD-275D-4C0B-9110-F1FEF47CD2C1}"/>
                  </a:ext>
                </a:extLst>
              </p:cNvPr>
              <p:cNvSpPr/>
              <p:nvPr/>
            </p:nvSpPr>
            <p:spPr>
              <a:xfrm>
                <a:off x="8204918" y="341722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0" name="手繪多邊形: 圖案 1050">
                <a:extLst>
                  <a:ext uri="{FF2B5EF4-FFF2-40B4-BE49-F238E27FC236}">
                    <a16:creationId xmlns:a16="http://schemas.microsoft.com/office/drawing/2014/main" id="{B17E36F6-3438-4CB0-B4BC-28241909D8B9}"/>
                  </a:ext>
                </a:extLst>
              </p:cNvPr>
              <p:cNvSpPr/>
              <p:nvPr/>
            </p:nvSpPr>
            <p:spPr>
              <a:xfrm>
                <a:off x="8213748" y="341722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1" name="手繪多邊形: 圖案 1051">
                <a:extLst>
                  <a:ext uri="{FF2B5EF4-FFF2-40B4-BE49-F238E27FC236}">
                    <a16:creationId xmlns:a16="http://schemas.microsoft.com/office/drawing/2014/main" id="{A5218107-3861-4594-8DEE-7EB334A98C82}"/>
                  </a:ext>
                </a:extLst>
              </p:cNvPr>
              <p:cNvSpPr/>
              <p:nvPr/>
            </p:nvSpPr>
            <p:spPr>
              <a:xfrm>
                <a:off x="8143250" y="32630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2" name="手繪多邊形: 圖案 1052">
                <a:extLst>
                  <a:ext uri="{FF2B5EF4-FFF2-40B4-BE49-F238E27FC236}">
                    <a16:creationId xmlns:a16="http://schemas.microsoft.com/office/drawing/2014/main" id="{C96102FA-9374-46FE-AFCB-047C722A433F}"/>
                  </a:ext>
                </a:extLst>
              </p:cNvPr>
              <p:cNvSpPr/>
              <p:nvPr/>
            </p:nvSpPr>
            <p:spPr>
              <a:xfrm>
                <a:off x="8160863" y="32630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3" name="手繪多邊形: 圖案 1053">
                <a:extLst>
                  <a:ext uri="{FF2B5EF4-FFF2-40B4-BE49-F238E27FC236}">
                    <a16:creationId xmlns:a16="http://schemas.microsoft.com/office/drawing/2014/main" id="{660A356C-39D3-4AB9-8B4B-65AB5FC8F075}"/>
                  </a:ext>
                </a:extLst>
              </p:cNvPr>
              <p:cNvSpPr/>
              <p:nvPr/>
            </p:nvSpPr>
            <p:spPr>
              <a:xfrm>
                <a:off x="8169693" y="32630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4" name="手繪多邊形: 圖案 1054">
                <a:extLst>
                  <a:ext uri="{FF2B5EF4-FFF2-40B4-BE49-F238E27FC236}">
                    <a16:creationId xmlns:a16="http://schemas.microsoft.com/office/drawing/2014/main" id="{D2B29800-ACF6-4205-BBBD-433534AB0424}"/>
                  </a:ext>
                </a:extLst>
              </p:cNvPr>
              <p:cNvSpPr/>
              <p:nvPr/>
            </p:nvSpPr>
            <p:spPr>
              <a:xfrm>
                <a:off x="8187306" y="32630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5" name="手繪多邊形: 圖案 1055">
                <a:extLst>
                  <a:ext uri="{FF2B5EF4-FFF2-40B4-BE49-F238E27FC236}">
                    <a16:creationId xmlns:a16="http://schemas.microsoft.com/office/drawing/2014/main" id="{36EC98C1-5D79-4357-B54E-B8E5A49B4F9B}"/>
                  </a:ext>
                </a:extLst>
              </p:cNvPr>
              <p:cNvSpPr/>
              <p:nvPr/>
            </p:nvSpPr>
            <p:spPr>
              <a:xfrm>
                <a:off x="8143250" y="31089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6" name="手繪多邊形: 圖案 1056">
                <a:extLst>
                  <a:ext uri="{FF2B5EF4-FFF2-40B4-BE49-F238E27FC236}">
                    <a16:creationId xmlns:a16="http://schemas.microsoft.com/office/drawing/2014/main" id="{B27F17E4-17FA-4B56-B7FF-2C51ACB8CBFB}"/>
                  </a:ext>
                </a:extLst>
              </p:cNvPr>
              <p:cNvSpPr/>
              <p:nvPr/>
            </p:nvSpPr>
            <p:spPr>
              <a:xfrm>
                <a:off x="8160863" y="31089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7" name="手繪多邊形: 圖案 1057">
                <a:extLst>
                  <a:ext uri="{FF2B5EF4-FFF2-40B4-BE49-F238E27FC236}">
                    <a16:creationId xmlns:a16="http://schemas.microsoft.com/office/drawing/2014/main" id="{ED4459C8-F6C9-48E2-99CE-137C8A6777FF}"/>
                  </a:ext>
                </a:extLst>
              </p:cNvPr>
              <p:cNvSpPr/>
              <p:nvPr/>
            </p:nvSpPr>
            <p:spPr>
              <a:xfrm>
                <a:off x="8204918" y="31089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8" name="手繪多邊形: 圖案 1058">
                <a:extLst>
                  <a:ext uri="{FF2B5EF4-FFF2-40B4-BE49-F238E27FC236}">
                    <a16:creationId xmlns:a16="http://schemas.microsoft.com/office/drawing/2014/main" id="{E921E6EC-6E5A-4900-84E3-7DE3ED67915F}"/>
                  </a:ext>
                </a:extLst>
              </p:cNvPr>
              <p:cNvSpPr/>
              <p:nvPr/>
            </p:nvSpPr>
            <p:spPr>
              <a:xfrm>
                <a:off x="8213748" y="31089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9" name="手繪多邊形: 圖案 1059">
                <a:extLst>
                  <a:ext uri="{FF2B5EF4-FFF2-40B4-BE49-F238E27FC236}">
                    <a16:creationId xmlns:a16="http://schemas.microsoft.com/office/drawing/2014/main" id="{734CA207-A9A8-4E65-B037-70C12CDA9038}"/>
                  </a:ext>
                </a:extLst>
              </p:cNvPr>
              <p:cNvSpPr/>
              <p:nvPr/>
            </p:nvSpPr>
            <p:spPr>
              <a:xfrm>
                <a:off x="8222531" y="3108931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0" name="手繪多邊形: 圖案 1060">
                <a:extLst>
                  <a:ext uri="{FF2B5EF4-FFF2-40B4-BE49-F238E27FC236}">
                    <a16:creationId xmlns:a16="http://schemas.microsoft.com/office/drawing/2014/main" id="{98AB04A7-A486-4232-8031-8E8FE2941B69}"/>
                  </a:ext>
                </a:extLst>
              </p:cNvPr>
              <p:cNvSpPr/>
              <p:nvPr/>
            </p:nvSpPr>
            <p:spPr>
              <a:xfrm>
                <a:off x="8178475" y="3108931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1 w 24126"/>
                  <a:gd name="connsiteY1" fmla="*/ 3619 h 14475"/>
                  <a:gd name="connsiteX2" fmla="*/ 21231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1" y="3619"/>
                    </a:lnTo>
                    <a:lnTo>
                      <a:pt x="21231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1" name="手繪多邊形: 圖案 1061">
                <a:extLst>
                  <a:ext uri="{FF2B5EF4-FFF2-40B4-BE49-F238E27FC236}">
                    <a16:creationId xmlns:a16="http://schemas.microsoft.com/office/drawing/2014/main" id="{3EAD5CA9-01A0-484B-A92F-88BD215896A9}"/>
                  </a:ext>
                </a:extLst>
              </p:cNvPr>
              <p:cNvSpPr/>
              <p:nvPr/>
            </p:nvSpPr>
            <p:spPr>
              <a:xfrm>
                <a:off x="8204918" y="3263052"/>
                <a:ext cx="24127" cy="14476"/>
              </a:xfrm>
              <a:custGeom>
                <a:avLst/>
                <a:gdLst>
                  <a:gd name="connsiteX0" fmla="*/ 3619 w 24126"/>
                  <a:gd name="connsiteY0" fmla="*/ 3619 h 14475"/>
                  <a:gd name="connsiteX1" fmla="*/ 21231 w 24126"/>
                  <a:gd name="connsiteY1" fmla="*/ 3619 h 14475"/>
                  <a:gd name="connsiteX2" fmla="*/ 21231 w 24126"/>
                  <a:gd name="connsiteY2" fmla="*/ 12449 h 14475"/>
                  <a:gd name="connsiteX3" fmla="*/ 3619 w 24126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26" h="14475">
                    <a:moveTo>
                      <a:pt x="3619" y="3619"/>
                    </a:moveTo>
                    <a:lnTo>
                      <a:pt x="21231" y="3619"/>
                    </a:lnTo>
                    <a:lnTo>
                      <a:pt x="21231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2" name="手繪多邊形: 圖案 1062">
                <a:extLst>
                  <a:ext uri="{FF2B5EF4-FFF2-40B4-BE49-F238E27FC236}">
                    <a16:creationId xmlns:a16="http://schemas.microsoft.com/office/drawing/2014/main" id="{F6918D6E-8D82-4CB6-83C9-2599E88E759F}"/>
                  </a:ext>
                </a:extLst>
              </p:cNvPr>
              <p:cNvSpPr/>
              <p:nvPr/>
            </p:nvSpPr>
            <p:spPr>
              <a:xfrm>
                <a:off x="8231361" y="32630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3" name="手繪多邊形: 圖案 1063">
                <a:extLst>
                  <a:ext uri="{FF2B5EF4-FFF2-40B4-BE49-F238E27FC236}">
                    <a16:creationId xmlns:a16="http://schemas.microsoft.com/office/drawing/2014/main" id="{E69FFDC3-4C75-4FD3-8D95-92E5FE2817C8}"/>
                  </a:ext>
                </a:extLst>
              </p:cNvPr>
              <p:cNvSpPr/>
              <p:nvPr/>
            </p:nvSpPr>
            <p:spPr>
              <a:xfrm>
                <a:off x="8248973" y="3263052"/>
                <a:ext cx="14476" cy="14476"/>
              </a:xfrm>
              <a:custGeom>
                <a:avLst/>
                <a:gdLst>
                  <a:gd name="connsiteX0" fmla="*/ 3619 w 14475"/>
                  <a:gd name="connsiteY0" fmla="*/ 3619 h 14475"/>
                  <a:gd name="connsiteX1" fmla="*/ 12449 w 14475"/>
                  <a:gd name="connsiteY1" fmla="*/ 3619 h 14475"/>
                  <a:gd name="connsiteX2" fmla="*/ 12449 w 14475"/>
                  <a:gd name="connsiteY2" fmla="*/ 12449 h 14475"/>
                  <a:gd name="connsiteX3" fmla="*/ 3619 w 14475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5" h="14475">
                    <a:moveTo>
                      <a:pt x="3619" y="3619"/>
                    </a:moveTo>
                    <a:lnTo>
                      <a:pt x="12449" y="3619"/>
                    </a:lnTo>
                    <a:lnTo>
                      <a:pt x="12449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4" name="手繪多邊形: 圖案 1064">
                <a:extLst>
                  <a:ext uri="{FF2B5EF4-FFF2-40B4-BE49-F238E27FC236}">
                    <a16:creationId xmlns:a16="http://schemas.microsoft.com/office/drawing/2014/main" id="{CFEFA310-C9B0-49FA-BFE5-F1C18D86BB11}"/>
                  </a:ext>
                </a:extLst>
              </p:cNvPr>
              <p:cNvSpPr/>
              <p:nvPr/>
            </p:nvSpPr>
            <p:spPr>
              <a:xfrm>
                <a:off x="8160863" y="3571390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5623 w 28951"/>
                  <a:gd name="connsiteY1" fmla="*/ 3619 h 14475"/>
                  <a:gd name="connsiteX2" fmla="*/ 25623 w 28951"/>
                  <a:gd name="connsiteY2" fmla="*/ 12449 h 14475"/>
                  <a:gd name="connsiteX3" fmla="*/ 3619 w 28951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5623" y="3619"/>
                    </a:lnTo>
                    <a:lnTo>
                      <a:pt x="25623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5" name="手繪多邊形: 圖案 1065">
                <a:extLst>
                  <a:ext uri="{FF2B5EF4-FFF2-40B4-BE49-F238E27FC236}">
                    <a16:creationId xmlns:a16="http://schemas.microsoft.com/office/drawing/2014/main" id="{04A63E11-24FD-41C3-92F3-C7F85F3496DC}"/>
                  </a:ext>
                </a:extLst>
              </p:cNvPr>
              <p:cNvSpPr/>
              <p:nvPr/>
            </p:nvSpPr>
            <p:spPr>
              <a:xfrm>
                <a:off x="8191697" y="3571390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5623 w 28951"/>
                  <a:gd name="connsiteY1" fmla="*/ 3619 h 14475"/>
                  <a:gd name="connsiteX2" fmla="*/ 25623 w 28951"/>
                  <a:gd name="connsiteY2" fmla="*/ 12449 h 14475"/>
                  <a:gd name="connsiteX3" fmla="*/ 3619 w 28951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5623" y="3619"/>
                    </a:lnTo>
                    <a:lnTo>
                      <a:pt x="25623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6" name="手繪多邊形: 圖案 1066">
                <a:extLst>
                  <a:ext uri="{FF2B5EF4-FFF2-40B4-BE49-F238E27FC236}">
                    <a16:creationId xmlns:a16="http://schemas.microsoft.com/office/drawing/2014/main" id="{49630683-2793-4CD2-A103-2152A980346E}"/>
                  </a:ext>
                </a:extLst>
              </p:cNvPr>
              <p:cNvSpPr/>
              <p:nvPr/>
            </p:nvSpPr>
            <p:spPr>
              <a:xfrm>
                <a:off x="8222531" y="3571390"/>
                <a:ext cx="28952" cy="14476"/>
              </a:xfrm>
              <a:custGeom>
                <a:avLst/>
                <a:gdLst>
                  <a:gd name="connsiteX0" fmla="*/ 3619 w 28951"/>
                  <a:gd name="connsiteY0" fmla="*/ 3619 h 14475"/>
                  <a:gd name="connsiteX1" fmla="*/ 25623 w 28951"/>
                  <a:gd name="connsiteY1" fmla="*/ 3619 h 14475"/>
                  <a:gd name="connsiteX2" fmla="*/ 25623 w 28951"/>
                  <a:gd name="connsiteY2" fmla="*/ 12449 h 14475"/>
                  <a:gd name="connsiteX3" fmla="*/ 3619 w 28951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51" h="14475">
                    <a:moveTo>
                      <a:pt x="3619" y="3619"/>
                    </a:moveTo>
                    <a:lnTo>
                      <a:pt x="25623" y="3619"/>
                    </a:lnTo>
                    <a:lnTo>
                      <a:pt x="25623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7" name="手繪多邊形: 圖案 1067">
                <a:extLst>
                  <a:ext uri="{FF2B5EF4-FFF2-40B4-BE49-F238E27FC236}">
                    <a16:creationId xmlns:a16="http://schemas.microsoft.com/office/drawing/2014/main" id="{48E9635B-8FFD-49AE-8BF7-67B4FDFA43DC}"/>
                  </a:ext>
                </a:extLst>
              </p:cNvPr>
              <p:cNvSpPr/>
              <p:nvPr/>
            </p:nvSpPr>
            <p:spPr>
              <a:xfrm>
                <a:off x="7914240" y="3822404"/>
                <a:ext cx="424629" cy="14476"/>
              </a:xfrm>
              <a:custGeom>
                <a:avLst/>
                <a:gdLst>
                  <a:gd name="connsiteX0" fmla="*/ 3619 w 424629"/>
                  <a:gd name="connsiteY0" fmla="*/ 3619 h 14475"/>
                  <a:gd name="connsiteX1" fmla="*/ 422023 w 424629"/>
                  <a:gd name="connsiteY1" fmla="*/ 3619 h 14475"/>
                  <a:gd name="connsiteX2" fmla="*/ 422023 w 424629"/>
                  <a:gd name="connsiteY2" fmla="*/ 12449 h 14475"/>
                  <a:gd name="connsiteX3" fmla="*/ 3619 w 424629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629" h="14475">
                    <a:moveTo>
                      <a:pt x="3619" y="3619"/>
                    </a:moveTo>
                    <a:lnTo>
                      <a:pt x="422023" y="3619"/>
                    </a:lnTo>
                    <a:lnTo>
                      <a:pt x="422023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8" name="手繪多邊形: 圖案 1068">
                <a:extLst>
                  <a:ext uri="{FF2B5EF4-FFF2-40B4-BE49-F238E27FC236}">
                    <a16:creationId xmlns:a16="http://schemas.microsoft.com/office/drawing/2014/main" id="{5AE827BF-5E42-49DE-A935-9D8EBF38D1D0}"/>
                  </a:ext>
                </a:extLst>
              </p:cNvPr>
              <p:cNvSpPr/>
              <p:nvPr/>
            </p:nvSpPr>
            <p:spPr>
              <a:xfrm>
                <a:off x="7914240" y="3840065"/>
                <a:ext cx="424629" cy="14476"/>
              </a:xfrm>
              <a:custGeom>
                <a:avLst/>
                <a:gdLst>
                  <a:gd name="connsiteX0" fmla="*/ 3619 w 424629"/>
                  <a:gd name="connsiteY0" fmla="*/ 3619 h 14475"/>
                  <a:gd name="connsiteX1" fmla="*/ 422023 w 424629"/>
                  <a:gd name="connsiteY1" fmla="*/ 3619 h 14475"/>
                  <a:gd name="connsiteX2" fmla="*/ 422023 w 424629"/>
                  <a:gd name="connsiteY2" fmla="*/ 12449 h 14475"/>
                  <a:gd name="connsiteX3" fmla="*/ 3619 w 424629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629" h="14475">
                    <a:moveTo>
                      <a:pt x="3619" y="3619"/>
                    </a:moveTo>
                    <a:lnTo>
                      <a:pt x="422023" y="3619"/>
                    </a:lnTo>
                    <a:lnTo>
                      <a:pt x="422023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9" name="手繪多邊形: 圖案 1069">
                <a:extLst>
                  <a:ext uri="{FF2B5EF4-FFF2-40B4-BE49-F238E27FC236}">
                    <a16:creationId xmlns:a16="http://schemas.microsoft.com/office/drawing/2014/main" id="{65C5AD2C-11DD-477E-9D2C-17AD4D9C6DDA}"/>
                  </a:ext>
                </a:extLst>
              </p:cNvPr>
              <p:cNvSpPr/>
              <p:nvPr/>
            </p:nvSpPr>
            <p:spPr>
              <a:xfrm>
                <a:off x="7914240" y="3857677"/>
                <a:ext cx="424629" cy="14476"/>
              </a:xfrm>
              <a:custGeom>
                <a:avLst/>
                <a:gdLst>
                  <a:gd name="connsiteX0" fmla="*/ 3619 w 424629"/>
                  <a:gd name="connsiteY0" fmla="*/ 3619 h 14475"/>
                  <a:gd name="connsiteX1" fmla="*/ 422023 w 424629"/>
                  <a:gd name="connsiteY1" fmla="*/ 3619 h 14475"/>
                  <a:gd name="connsiteX2" fmla="*/ 422023 w 424629"/>
                  <a:gd name="connsiteY2" fmla="*/ 12449 h 14475"/>
                  <a:gd name="connsiteX3" fmla="*/ 3619 w 424629"/>
                  <a:gd name="connsiteY3" fmla="*/ 12449 h 1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629" h="14475">
                    <a:moveTo>
                      <a:pt x="3619" y="3619"/>
                    </a:moveTo>
                    <a:lnTo>
                      <a:pt x="422023" y="3619"/>
                    </a:lnTo>
                    <a:lnTo>
                      <a:pt x="422023" y="12449"/>
                    </a:lnTo>
                    <a:lnTo>
                      <a:pt x="3619" y="1244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344" name="圖形 1343">
            <a:extLst>
              <a:ext uri="{FF2B5EF4-FFF2-40B4-BE49-F238E27FC236}">
                <a16:creationId xmlns:a16="http://schemas.microsoft.com/office/drawing/2014/main" id="{8BEFBD74-60BD-444C-A801-84E412074B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66712" y="2219812"/>
            <a:ext cx="868108" cy="150612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CB7FE94F-40D4-4D5B-8A5D-CBFF5B921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5978" y="2456067"/>
            <a:ext cx="1693993" cy="964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82" name="矩形 56">
            <a:extLst>
              <a:ext uri="{FF2B5EF4-FFF2-40B4-BE49-F238E27FC236}">
                <a16:creationId xmlns:a16="http://schemas.microsoft.com/office/drawing/2014/main" id="{9A2DDD27-0590-4816-BF21-B7BFFEC25E75}"/>
              </a:ext>
            </a:extLst>
          </p:cNvPr>
          <p:cNvSpPr/>
          <p:nvPr/>
        </p:nvSpPr>
        <p:spPr>
          <a:xfrm>
            <a:off x="4217629" y="2885528"/>
            <a:ext cx="1893327" cy="4308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</a:rPr>
              <a:t>AWS, Azure, </a:t>
            </a:r>
          </a:p>
          <a:p>
            <a:pPr algn="ctr"/>
            <a:r>
              <a:rPr lang="en-US" altLang="zh-TW" sz="1100" b="1" err="1">
                <a:solidFill>
                  <a:schemeClr val="bg1"/>
                </a:solidFill>
              </a:rPr>
              <a:t>AliCloud</a:t>
            </a:r>
            <a:r>
              <a:rPr lang="en-US" altLang="zh-TW" sz="1100" b="1">
                <a:solidFill>
                  <a:schemeClr val="bg1"/>
                </a:solidFill>
              </a:rPr>
              <a:t>, </a:t>
            </a:r>
            <a:r>
              <a:rPr lang="en-US" altLang="zh-TW" sz="1100" b="1" err="1">
                <a:solidFill>
                  <a:schemeClr val="bg1"/>
                </a:solidFill>
              </a:rPr>
              <a:t>DigitalOcean</a:t>
            </a:r>
            <a:r>
              <a:rPr lang="en-US" altLang="zh-TW" sz="1100" b="1">
                <a:solidFill>
                  <a:schemeClr val="bg1"/>
                </a:solidFill>
              </a:rPr>
              <a:t> </a:t>
            </a:r>
            <a:endParaRPr lang="en-US" altLang="zh-TW" sz="11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56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0863F04-1BFB-4C65-80CF-3CCDC9A043A2}"/>
              </a:ext>
            </a:extLst>
          </p:cNvPr>
          <p:cNvSpPr/>
          <p:nvPr/>
        </p:nvSpPr>
        <p:spPr>
          <a:xfrm>
            <a:off x="-281077" y="1620972"/>
            <a:ext cx="530449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5000">
                <a:solidFill>
                  <a:schemeClr val="bg1"/>
                </a:solidFill>
                <a:ea typeface="微軟正黑體"/>
              </a:rPr>
              <a:t>使用情境</a:t>
            </a:r>
            <a:endParaRPr lang="en-US" altLang="zh-TW" sz="5000">
              <a:solidFill>
                <a:schemeClr val="bg1"/>
              </a:solidFill>
              <a:ea typeface="微軟正黑體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ED3367A9-5CC2-42D8-8A30-E3ED913FE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4960" y="2966738"/>
            <a:ext cx="2056623" cy="356812"/>
          </a:xfrm>
          <a:prstGeom prst="rect">
            <a:avLst/>
          </a:prstGeo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5875E7D-098E-4D2E-BED0-A05E580FB6C5}"/>
              </a:ext>
            </a:extLst>
          </p:cNvPr>
          <p:cNvCxnSpPr>
            <a:cxnSpLocks/>
          </p:cNvCxnSpPr>
          <p:nvPr/>
        </p:nvCxnSpPr>
        <p:spPr>
          <a:xfrm>
            <a:off x="1171913" y="2566307"/>
            <a:ext cx="245745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8369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Day 2019 PPT" id="{EF7FEA27-FB4A-E842-BB3C-561DF3D8B68A}" vid="{939D5306-F468-094D-B021-C08CC655C58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2339</Words>
  <Application>Microsoft Office PowerPoint</Application>
  <PresentationFormat>如螢幕大小 (16:9)</PresentationFormat>
  <Paragraphs>588</Paragraphs>
  <Slides>32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7" baseType="lpstr">
      <vt:lpstr>Arial</vt:lpstr>
      <vt:lpstr>微軟正黑體</vt:lpstr>
      <vt:lpstr>微軟正黑體</vt:lpstr>
      <vt:lpstr>Calibri</vt:lpstr>
      <vt:lpstr>1_Office 佈景主題</vt:lpstr>
      <vt:lpstr>PowerPoint 簡報</vt:lpstr>
      <vt:lpstr>PowerPoint 簡報</vt:lpstr>
      <vt:lpstr>PowerPoint 簡報</vt:lpstr>
      <vt:lpstr>什麼是雲 NAS</vt:lpstr>
      <vt:lpstr>後疫情時代下的雲市場趨勢</vt:lpstr>
      <vt:lpstr>PowerPoint 簡報</vt:lpstr>
      <vt:lpstr>多年淬鍊的 QTS 作業系統 現已開放在雲上運行</vt:lpstr>
      <vt:lpstr>使用 QNAP 雲 NAS  有效率地活用儲存在各雲端中的檔案</vt:lpstr>
      <vt:lpstr>PowerPoint 簡報</vt:lpstr>
      <vt:lpstr>雲端與 IT 內部環境的通透新架構</vt:lpstr>
      <vt:lpstr>快速建構可視化的雲端硬碟空間</vt:lpstr>
      <vt:lpstr>為您的全文檢索引擎提高工作生產力</vt:lpstr>
      <vt:lpstr>雲上的災難備援機</vt:lpstr>
      <vt:lpstr>PowerPoint 簡報</vt:lpstr>
      <vt:lpstr>實際展示</vt:lpstr>
      <vt:lpstr>QNAP 雲 NAS QuTScloud 建議售價 (美金)</vt:lpstr>
      <vt:lpstr>實際展示</vt:lpstr>
      <vt:lpstr>AWS EBS vs 物件儲存價格比較表 </vt:lpstr>
      <vt:lpstr>實際展示</vt:lpstr>
      <vt:lpstr>PowerPoint 簡報</vt:lpstr>
      <vt:lpstr>QuTScloud 重點功能</vt:lpstr>
      <vt:lpstr>使用 HybridMount  擴充 QTScloud 的可用空間</vt:lpstr>
      <vt:lpstr>AWS EBS vs 物件儲存價格比較表 </vt:lpstr>
      <vt:lpstr>便捷的檔案分享與權限管理</vt:lpstr>
      <vt:lpstr>HBS3 備份傳輸在雲上如虎添翼</vt:lpstr>
      <vt:lpstr>雲端資料保護及安全性</vt:lpstr>
      <vt:lpstr>隨時掌握雲 NAS 的狀態</vt:lpstr>
      <vt:lpstr>豐富多元的應用方案可自由選配</vt:lpstr>
      <vt:lpstr>專為管理員設計的偵錯工具 Console Management </vt:lpstr>
      <vt:lpstr>PowerPoint 簡報</vt:lpstr>
      <vt:lpstr>QNAP 雲 NAS QuTScloud 建議售價 (美金)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Plan for vQTS Cloud</dc:title>
  <dc:creator>Aseem Manmualiya</dc:creator>
  <cp:lastModifiedBy>QNAP_Han Tsai</cp:lastModifiedBy>
  <cp:revision>2</cp:revision>
  <dcterms:modified xsi:type="dcterms:W3CDTF">2020-07-06T10:02:13Z</dcterms:modified>
</cp:coreProperties>
</file>