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4"/>
  </p:sldMasterIdLst>
  <p:notesMasterIdLst>
    <p:notesMasterId r:id="rId60"/>
  </p:notesMasterIdLst>
  <p:handoutMasterIdLst>
    <p:handoutMasterId r:id="rId61"/>
  </p:handoutMasterIdLst>
  <p:sldIdLst>
    <p:sldId id="304" r:id="rId5"/>
    <p:sldId id="305" r:id="rId6"/>
    <p:sldId id="306" r:id="rId7"/>
    <p:sldId id="312" r:id="rId8"/>
    <p:sldId id="313" r:id="rId9"/>
    <p:sldId id="314" r:id="rId10"/>
    <p:sldId id="319" r:id="rId11"/>
    <p:sldId id="320" r:id="rId12"/>
    <p:sldId id="265" r:id="rId13"/>
    <p:sldId id="266" r:id="rId14"/>
    <p:sldId id="315" r:id="rId15"/>
    <p:sldId id="268" r:id="rId16"/>
    <p:sldId id="307" r:id="rId17"/>
    <p:sldId id="270" r:id="rId18"/>
    <p:sldId id="271" r:id="rId19"/>
    <p:sldId id="272" r:id="rId20"/>
    <p:sldId id="345" r:id="rId21"/>
    <p:sldId id="273" r:id="rId22"/>
    <p:sldId id="274" r:id="rId23"/>
    <p:sldId id="275" r:id="rId24"/>
    <p:sldId id="276" r:id="rId25"/>
    <p:sldId id="277" r:id="rId26"/>
    <p:sldId id="278" r:id="rId27"/>
    <p:sldId id="308" r:id="rId28"/>
    <p:sldId id="280" r:id="rId29"/>
    <p:sldId id="331" r:id="rId30"/>
    <p:sldId id="349" r:id="rId31"/>
    <p:sldId id="346" r:id="rId32"/>
    <p:sldId id="347" r:id="rId33"/>
    <p:sldId id="348" r:id="rId34"/>
    <p:sldId id="317" r:id="rId35"/>
    <p:sldId id="323" r:id="rId36"/>
    <p:sldId id="337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344" r:id="rId45"/>
    <p:sldId id="343" r:id="rId46"/>
    <p:sldId id="342" r:id="rId47"/>
    <p:sldId id="341" r:id="rId48"/>
    <p:sldId id="289" r:id="rId49"/>
    <p:sldId id="290" r:id="rId50"/>
    <p:sldId id="309" r:id="rId51"/>
    <p:sldId id="316" r:id="rId52"/>
    <p:sldId id="292" r:id="rId53"/>
    <p:sldId id="294" r:id="rId54"/>
    <p:sldId id="298" r:id="rId55"/>
    <p:sldId id="311" r:id="rId56"/>
    <p:sldId id="300" r:id="rId57"/>
    <p:sldId id="301" r:id="rId58"/>
    <p:sldId id="318" r:id="rId59"/>
  </p:sldIdLst>
  <p:sldSz cx="12192000" cy="6858000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微軟正黑體" panose="020B0604030504040204" pitchFamily="34" charset="-120"/>
      <p:regular r:id="rId66"/>
      <p:bold r:id="rId67"/>
    </p:embeddedFont>
  </p:embeddedFontLst>
  <p:custDataLst>
    <p:tags r:id="rId6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0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pos="7287" userDrawn="1">
          <p15:clr>
            <a:srgbClr val="A4A3A4"/>
          </p15:clr>
        </p15:guide>
        <p15:guide id="6" orient="horz" pos="768" userDrawn="1">
          <p15:clr>
            <a:srgbClr val="A4A3A4"/>
          </p15:clr>
        </p15:guide>
        <p15:guide id="7" orient="horz" pos="912" userDrawn="1">
          <p15:clr>
            <a:srgbClr val="A4A3A4"/>
          </p15:clr>
        </p15:guide>
        <p15:guide id="8" orient="horz" pos="3896" userDrawn="1">
          <p15:clr>
            <a:srgbClr val="A4A3A4"/>
          </p15:clr>
        </p15:guide>
        <p15:guide id="9" orient="horz" pos="37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Lucas Lin" initials="QL" lastIdx="1" clrIdx="0">
    <p:extLst>
      <p:ext uri="{19B8F6BF-5375-455C-9EA6-DF929625EA0E}">
        <p15:presenceInfo xmlns:p15="http://schemas.microsoft.com/office/powerpoint/2012/main" userId="S::lucaslin@ieinet.onmicrosoft.com::8b9713a5-baf6-45c8-a2bd-a0ea37d0697d" providerId="AD"/>
      </p:ext>
    </p:extLst>
  </p:cmAuthor>
  <p:cmAuthor id="2" name="來賓使用者" initials="來賓" lastIdx="1" clrIdx="1">
    <p:extLst>
      <p:ext uri="{19B8F6BF-5375-455C-9EA6-DF929625EA0E}">
        <p15:presenceInfo xmlns:p15="http://schemas.microsoft.com/office/powerpoint/2012/main" userId="S::urn:spo:anon#f26ab8a2fefea2ba721c1115d2b4980c7da84f09bfdab35a251d9020be72a120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D72D"/>
    <a:srgbClr val="0DDD9D"/>
    <a:srgbClr val="47A28F"/>
    <a:srgbClr val="C8C8C8"/>
    <a:srgbClr val="0D8BD9"/>
    <a:srgbClr val="000000"/>
    <a:srgbClr val="191A1B"/>
    <a:srgbClr val="1A1B1C"/>
    <a:srgbClr val="1A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48EE9B-CF6B-46E9-8FF4-761F3AC039F0}" v="318" dt="2020-07-29T09:06:22.553"/>
    <p1510:client id="{C6687F39-5240-49F2-ABE3-7729DE4B52C7}" v="26" dt="2020-07-29T09:29:58.561"/>
    <p1510:client id="{F852E491-725A-14C7-806F-4E2DFE1348AE}" v="20" dt="2020-07-29T06:04:53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696" y="115"/>
      </p:cViewPr>
      <p:guideLst>
        <p:guide orient="horz" pos="2336"/>
        <p:guide pos="3840"/>
        <p:guide orient="horz" pos="120"/>
        <p:guide pos="384"/>
        <p:guide pos="7287"/>
        <p:guide orient="horz" pos="768"/>
        <p:guide orient="horz" pos="912"/>
        <p:guide orient="horz" pos="3896"/>
        <p:guide orient="horz" pos="37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2.fntdata"/><Relationship Id="rId6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5.fntdata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3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693410EC-3A4F-4D27-8F2C-A51F1E67F4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82E1312-92E2-4FEC-83CC-21AEC9644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E5E37-0C61-4F97-A5DD-B791FC585732}" type="datetimeFigureOut">
              <a:rPr lang="zh-TW" altLang="en-US" smtClean="0"/>
              <a:t>2020/7/29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0CC8F0B-0332-4589-81B9-4126918C44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E76AAC-EAF3-487A-B478-9BB7ADCBE4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E7C49-A4BD-4E32-A09E-2827FFE08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05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0547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538ba3f3f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7538ba3f3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0933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538ba3f3f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7538ba3f3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7538ba3f3f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7538ba3f3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38ba3f3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7538ba3f3f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7538ba3f3f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38ba3f3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7538ba3f3f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7538ba3f3f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33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7538ba3f3f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7538ba3f3f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7538ba3f3f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538ba3f3f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7538ba3f3f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一個換成平板一個換成手機</a:t>
            </a:r>
            <a:endParaRPr/>
          </a:p>
        </p:txBody>
      </p:sp>
      <p:sp>
        <p:nvSpPr>
          <p:cNvPr id="493" name="Google Shape;493;g7538ba3f3f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7538ba3f3f_0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7538ba3f3f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7538ba3f3f_0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7538ba3f3f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7538ba3f3f_0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g7538ba3f3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7538ba3f3f_0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g7538ba3f3f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7673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7538ba3f3f_0_5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zh-CN" altLang="en-US"/>
              <a:t>透過 </a:t>
            </a:r>
            <a:r>
              <a:rPr lang="en-US" altLang="zh-CN"/>
              <a:t>app center </a:t>
            </a:r>
            <a:r>
              <a:rPr lang="zh-CN" altLang="en-US"/>
              <a:t>中的 </a:t>
            </a:r>
            <a:r>
              <a:rPr lang="en-US" altLang="zh-CN"/>
              <a:t>quwan agent </a:t>
            </a:r>
            <a:r>
              <a:rPr lang="zh-CN" altLang="en-US"/>
              <a:t>自</a:t>
            </a:r>
          </a:p>
        </p:txBody>
      </p:sp>
      <p:sp>
        <p:nvSpPr>
          <p:cNvPr id="687" name="Google Shape;687;g7538ba3f3f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870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7538ba3f3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7538ba3f3f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g7538ba3f3f_0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8311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730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7538ba3f3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7538ba3f3f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g7538ba3f3f_0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433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7538ba3f3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7538ba3f3f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g7538ba3f3f_0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413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9689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849db99acf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849db99acf_1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849db99acf_1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49db99acf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49db99acf_1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g849db99acf_1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849db99acf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849db99acf_1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g849db99acf_1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77334e819e_4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77334e819e_4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g77334e819e_4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334e819e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334e819e_4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g77334e819e_4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77334e819e_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77334e819e_4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g77334e819e_4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77334e819e_4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77334e819e_4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g77334e819e_4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849db99acf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849db99acf_1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g849db99acf_1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849db99acf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849db99acf_1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g849db99acf_1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576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66612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59694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77334e819e_4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77334e819e_4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g77334e819e_4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7538ba3f3f_0_5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g7538ba3f3f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7538ba3f3f_0_3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g7538ba3f3f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41955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7538ba3f3f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7538ba3f3f_0_6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g7538ba3f3f_0_6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7538ba3f3f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7538ba3f3f_0_4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換新機</a:t>
            </a:r>
            <a:endParaRPr/>
          </a:p>
        </p:txBody>
      </p:sp>
      <p:sp>
        <p:nvSpPr>
          <p:cNvPr id="1165" name="Google Shape;1165;g7538ba3f3f_0_4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7538ba3f3f_0_6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78" name="Google Shape;1178;g7538ba3f3f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6869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af-ZA"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136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13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538ba3f3f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7538ba3f3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538ba3f3f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7538ba3f3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sv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0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preserve="1" userDrawn="1">
  <p:cSld name="11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kyShockingHawk" hidden="1">
            <a:hlinkClick r:id="" action="ppaction://media"/>
            <a:extLst>
              <a:ext uri="{FF2B5EF4-FFF2-40B4-BE49-F238E27FC236}">
                <a16:creationId xmlns:a16="http://schemas.microsoft.com/office/drawing/2014/main" id="{7CD00BDD-4DE6-46C6-9714-3284DF02C5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grayscl/>
            <a:lum bright="40000" contrast="40000"/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595323DB-41CA-4346-B827-476E3D439C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62181BE6-5AC2-41F0-83C2-507A655628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  <p:sp>
        <p:nvSpPr>
          <p:cNvPr id="11" name="Google Shape;24;p8">
            <a:extLst>
              <a:ext uri="{FF2B5EF4-FFF2-40B4-BE49-F238E27FC236}">
                <a16:creationId xmlns:a16="http://schemas.microsoft.com/office/drawing/2014/main" id="{EA89291A-5F01-4D75-886D-4F5234F8F6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90500"/>
            <a:ext cx="10972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Tx/>
              <a:buNone/>
              <a:defRPr sz="40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95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preserve="1" userDrawn="1">
  <p:cSld name="11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kyShockingHawk" hidden="1">
            <a:hlinkClick r:id="" action="ppaction://media"/>
            <a:extLst>
              <a:ext uri="{FF2B5EF4-FFF2-40B4-BE49-F238E27FC236}">
                <a16:creationId xmlns:a16="http://schemas.microsoft.com/office/drawing/2014/main" id="{7CD00BDD-4DE6-46C6-9714-3284DF02C5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grayscl/>
            <a:lum bright="40000" contrast="40000"/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圖片 9" descr="一張含有 冰箱, 白色, 水, 門 的圖片&#10;&#10;自動產生的描述">
            <a:extLst>
              <a:ext uri="{FF2B5EF4-FFF2-40B4-BE49-F238E27FC236}">
                <a16:creationId xmlns:a16="http://schemas.microsoft.com/office/drawing/2014/main" id="{DA69DB79-4190-403D-9E81-05DFF37BDF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FF1D665-A27A-4087-8FA3-B58AC4EE02B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4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坐, 水, 握住, 大 的圖片&#10;&#10;自動產生的描述" hidden="1">
            <a:extLst>
              <a:ext uri="{FF2B5EF4-FFF2-40B4-BE49-F238E27FC236}">
                <a16:creationId xmlns:a16="http://schemas.microsoft.com/office/drawing/2014/main" id="{74297385-425B-4AE3-B36F-292633DE246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B75D4EE-7D8F-4094-A45D-8620F01F2034}"/>
              </a:ext>
            </a:extLst>
          </p:cNvPr>
          <p:cNvSpPr/>
          <p:nvPr userDrawn="1"/>
        </p:nvSpPr>
        <p:spPr>
          <a:xfrm>
            <a:off x="0" y="0"/>
            <a:ext cx="12192000" cy="146754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ffectLst>
            <a:outerShdw blurRad="177800" dist="1016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B89CF88-3725-48C1-8E84-A98E79E6D615}"/>
              </a:ext>
            </a:extLst>
          </p:cNvPr>
          <p:cNvCxnSpPr>
            <a:cxnSpLocks/>
          </p:cNvCxnSpPr>
          <p:nvPr userDrawn="1"/>
        </p:nvCxnSpPr>
        <p:spPr>
          <a:xfrm>
            <a:off x="-88900" y="1495060"/>
            <a:ext cx="12496800" cy="0"/>
          </a:xfrm>
          <a:prstGeom prst="line">
            <a:avLst/>
          </a:prstGeom>
          <a:ln w="50800">
            <a:gradFill>
              <a:gsLst>
                <a:gs pos="0">
                  <a:srgbClr val="21B0FF">
                    <a:alpha val="0"/>
                  </a:srgbClr>
                </a:gs>
                <a:gs pos="100000">
                  <a:srgbClr val="0279DC">
                    <a:alpha val="0"/>
                  </a:srgbClr>
                </a:gs>
                <a:gs pos="57000">
                  <a:srgbClr val="21B0FF"/>
                </a:gs>
                <a:gs pos="39000">
                  <a:srgbClr val="26BEFF"/>
                </a:gs>
                <a:gs pos="32000">
                  <a:srgbClr val="8FE4FF"/>
                </a:gs>
                <a:gs pos="27000">
                  <a:srgbClr val="35E5FD"/>
                </a:gs>
              </a:gsLst>
              <a:lin ang="0" scaled="0"/>
            </a:gradFill>
          </a:ln>
          <a:effectLst>
            <a:glow rad="228600">
              <a:srgbClr val="21B0FF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24;p8">
            <a:extLst>
              <a:ext uri="{FF2B5EF4-FFF2-40B4-BE49-F238E27FC236}">
                <a16:creationId xmlns:a16="http://schemas.microsoft.com/office/drawing/2014/main" id="{728201B0-76A4-4644-A618-5D00AC0AA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90500"/>
            <a:ext cx="10972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Tx/>
              <a:buNone/>
              <a:defRPr sz="40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5818E4-9FEB-4624-AFF1-9EB27CB44595}"/>
              </a:ext>
            </a:extLst>
          </p:cNvPr>
          <p:cNvSpPr/>
          <p:nvPr userDrawn="1"/>
        </p:nvSpPr>
        <p:spPr>
          <a:xfrm>
            <a:off x="0" y="1527870"/>
            <a:ext cx="12221812" cy="5335422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716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preserve="1">
  <p:cSld name="10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kyShockingHawk">
            <a:hlinkClick r:id="" action="ppaction://media"/>
            <a:extLst>
              <a:ext uri="{FF2B5EF4-FFF2-40B4-BE49-F238E27FC236}">
                <a16:creationId xmlns:a16="http://schemas.microsoft.com/office/drawing/2014/main" id="{7CD00BDD-4DE6-46C6-9714-3284DF02C5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lum bright="20000" contrast="40000"/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圖片 3" descr="一張含有 傘 的圖片&#10;&#10;自動產生的描述">
            <a:extLst>
              <a:ext uri="{FF2B5EF4-FFF2-40B4-BE49-F238E27FC236}">
                <a16:creationId xmlns:a16="http://schemas.microsoft.com/office/drawing/2014/main" id="{9B0F5A12-1EA3-4D37-ADE0-6A1453CF20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B296E4C-BD95-4F95-8E6E-239AE2BD92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21593" y="1802547"/>
            <a:ext cx="4950254" cy="495025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517CB5F-540F-4554-AAE4-DB4C61E127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64759" y="1802547"/>
            <a:ext cx="4950254" cy="4950254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05327D91-A3C3-4742-AEFE-910B3FD5928F}"/>
              </a:ext>
            </a:extLst>
          </p:cNvPr>
          <p:cNvSpPr/>
          <p:nvPr userDrawn="1"/>
        </p:nvSpPr>
        <p:spPr>
          <a:xfrm>
            <a:off x="5845245" y="1142573"/>
            <a:ext cx="4813727" cy="48137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9" name="S1">
            <a:extLst>
              <a:ext uri="{FF2B5EF4-FFF2-40B4-BE49-F238E27FC236}">
                <a16:creationId xmlns:a16="http://schemas.microsoft.com/office/drawing/2014/main" id="{D4EBA999-E9A7-4255-81B9-AE3B48910F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76909" y="1223026"/>
            <a:ext cx="4950254" cy="4950254"/>
          </a:xfrm>
          <a:prstGeom prst="rect">
            <a:avLst/>
          </a:prstGeom>
        </p:spPr>
      </p:pic>
      <p:pic>
        <p:nvPicPr>
          <p:cNvPr id="10" name="Q">
            <a:extLst>
              <a:ext uri="{FF2B5EF4-FFF2-40B4-BE49-F238E27FC236}">
                <a16:creationId xmlns:a16="http://schemas.microsoft.com/office/drawing/2014/main" id="{5FB8DAAF-D4D0-4B79-83C8-EE43B31351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184" y="740492"/>
            <a:ext cx="5610228" cy="5610228"/>
          </a:xfrm>
          <a:prstGeom prst="rect">
            <a:avLst/>
          </a:prstGeom>
        </p:spPr>
      </p:pic>
      <p:pic>
        <p:nvPicPr>
          <p:cNvPr id="11" name="logo">
            <a:extLst>
              <a:ext uri="{FF2B5EF4-FFF2-40B4-BE49-F238E27FC236}">
                <a16:creationId xmlns:a16="http://schemas.microsoft.com/office/drawing/2014/main" id="{0A9E7524-9DE9-464D-BD5B-1A7BACC81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6406"/>
          <a:stretch/>
        </p:blipFill>
        <p:spPr>
          <a:xfrm>
            <a:off x="5104785" y="5945720"/>
            <a:ext cx="1982429" cy="70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8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標題投影片" preserve="1">
  <p:cSld name="7_標題投影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43DE4AD6-EB90-4A46-A7AE-ECB2119F0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333" y="-106680"/>
            <a:ext cx="12234333" cy="7046976"/>
          </a:xfrm>
          <a:prstGeom prst="rect">
            <a:avLst/>
          </a:prstGeom>
        </p:spPr>
      </p:pic>
      <p:pic>
        <p:nvPicPr>
          <p:cNvPr id="14" name="圖片 13" descr="一張含有 傘 的圖片&#10;&#10;自動產生的描述">
            <a:extLst>
              <a:ext uri="{FF2B5EF4-FFF2-40B4-BE49-F238E27FC236}">
                <a16:creationId xmlns:a16="http://schemas.microsoft.com/office/drawing/2014/main" id="{ED5181B0-CAE9-4D16-B3E5-BFE78D5641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video" Target="../media/media1.webm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media" Target="../media/media1.webm"/><Relationship Id="rId5" Type="http://schemas.openxmlformats.org/officeDocument/2006/relationships/theme" Target="../theme/them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hidden="1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LankyShockingHawk" hidden="1">
            <a:hlinkClick r:id="" action="ppaction://media"/>
            <a:extLst>
              <a:ext uri="{FF2B5EF4-FFF2-40B4-BE49-F238E27FC236}">
                <a16:creationId xmlns:a16="http://schemas.microsoft.com/office/drawing/2014/main" id="{F32E4471-A130-4E3D-8DCE-2C2D12ABAC2A}"/>
              </a:ext>
            </a:extLst>
          </p:cNvPr>
          <p:cNvPicPr>
            <a:picLocks noChangeAspect="1"/>
          </p:cNvPicPr>
          <p:nvPr userDrawn="1"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>
            <a:grayscl/>
            <a:lum bright="40000" contrast="40000"/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圖片 3" hidden="1">
            <a:extLst>
              <a:ext uri="{FF2B5EF4-FFF2-40B4-BE49-F238E27FC236}">
                <a16:creationId xmlns:a16="http://schemas.microsoft.com/office/drawing/2014/main" id="{33B6CBE0-803B-42F9-A26E-1E79A14429C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200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0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2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88" userDrawn="1">
          <p15:clr>
            <a:srgbClr val="F26B43"/>
          </p15:clr>
        </p15:guide>
        <p15:guide id="6" orient="horz" pos="768" userDrawn="1">
          <p15:clr>
            <a:srgbClr val="F26B43"/>
          </p15:clr>
        </p15:guide>
        <p15:guide id="7" orient="horz" pos="912" userDrawn="1">
          <p15:clr>
            <a:srgbClr val="F26B43"/>
          </p15:clr>
        </p15:guide>
        <p15:guide id="8" orient="horz" pos="3896" userDrawn="1">
          <p15:clr>
            <a:srgbClr val="F26B43"/>
          </p15:clr>
        </p15:guide>
        <p15:guide id="9" orient="horz" pos="3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89.png"/><Relationship Id="rId18" Type="http://schemas.openxmlformats.org/officeDocument/2006/relationships/image" Target="../media/image94.svg"/><Relationship Id="rId26" Type="http://schemas.openxmlformats.org/officeDocument/2006/relationships/image" Target="../media/image101.png"/><Relationship Id="rId3" Type="http://schemas.openxmlformats.org/officeDocument/2006/relationships/image" Target="../media/image80.png"/><Relationship Id="rId21" Type="http://schemas.openxmlformats.org/officeDocument/2006/relationships/image" Target="../media/image96.png"/><Relationship Id="rId7" Type="http://schemas.openxmlformats.org/officeDocument/2006/relationships/image" Target="../media/image84.png"/><Relationship Id="rId12" Type="http://schemas.openxmlformats.org/officeDocument/2006/relationships/image" Target="../media/image88.svg"/><Relationship Id="rId17" Type="http://schemas.openxmlformats.org/officeDocument/2006/relationships/image" Target="../media/image93.png"/><Relationship Id="rId25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2.svg"/><Relationship Id="rId20" Type="http://schemas.openxmlformats.org/officeDocument/2006/relationships/image" Target="../media/image95.svg"/><Relationship Id="rId29" Type="http://schemas.openxmlformats.org/officeDocument/2006/relationships/image" Target="../media/image10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11" Type="http://schemas.openxmlformats.org/officeDocument/2006/relationships/image" Target="../media/image87.png"/><Relationship Id="rId24" Type="http://schemas.openxmlformats.org/officeDocument/2006/relationships/image" Target="../media/image99.svg"/><Relationship Id="rId5" Type="http://schemas.openxmlformats.org/officeDocument/2006/relationships/image" Target="../media/image82.png"/><Relationship Id="rId15" Type="http://schemas.openxmlformats.org/officeDocument/2006/relationships/image" Target="../media/image91.png"/><Relationship Id="rId23" Type="http://schemas.openxmlformats.org/officeDocument/2006/relationships/image" Target="../media/image98.png"/><Relationship Id="rId28" Type="http://schemas.openxmlformats.org/officeDocument/2006/relationships/image" Target="../media/image103.svg"/><Relationship Id="rId10" Type="http://schemas.openxmlformats.org/officeDocument/2006/relationships/image" Target="../media/image86.svg"/><Relationship Id="rId19" Type="http://schemas.openxmlformats.org/officeDocument/2006/relationships/image" Target="../media/image10.png"/><Relationship Id="rId4" Type="http://schemas.openxmlformats.org/officeDocument/2006/relationships/image" Target="../media/image81.svg"/><Relationship Id="rId9" Type="http://schemas.openxmlformats.org/officeDocument/2006/relationships/image" Target="../media/image57.png"/><Relationship Id="rId14" Type="http://schemas.openxmlformats.org/officeDocument/2006/relationships/image" Target="../media/image90.svg"/><Relationship Id="rId22" Type="http://schemas.openxmlformats.org/officeDocument/2006/relationships/image" Target="../media/image97.svg"/><Relationship Id="rId27" Type="http://schemas.openxmlformats.org/officeDocument/2006/relationships/image" Target="../media/image102.svg"/><Relationship Id="rId30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6.png"/><Relationship Id="rId7" Type="http://schemas.openxmlformats.org/officeDocument/2006/relationships/image" Target="../media/image12.png"/><Relationship Id="rId12" Type="http://schemas.openxmlformats.org/officeDocument/2006/relationships/image" Target="../media/image11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11.png"/><Relationship Id="rId5" Type="http://schemas.openxmlformats.org/officeDocument/2006/relationships/image" Target="../media/image10.png"/><Relationship Id="rId10" Type="http://schemas.openxmlformats.org/officeDocument/2006/relationships/image" Target="../media/image110.svg"/><Relationship Id="rId4" Type="http://schemas.openxmlformats.org/officeDocument/2006/relationships/image" Target="../media/image107.png"/><Relationship Id="rId9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89.png"/><Relationship Id="rId7" Type="http://schemas.openxmlformats.org/officeDocument/2006/relationships/image" Target="../media/image1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svg"/><Relationship Id="rId11" Type="http://schemas.openxmlformats.org/officeDocument/2006/relationships/image" Target="../media/image117.png"/><Relationship Id="rId5" Type="http://schemas.openxmlformats.org/officeDocument/2006/relationships/image" Target="../media/image91.png"/><Relationship Id="rId10" Type="http://schemas.openxmlformats.org/officeDocument/2006/relationships/image" Target="../media/image116.png"/><Relationship Id="rId4" Type="http://schemas.openxmlformats.org/officeDocument/2006/relationships/image" Target="../media/image113.svg"/><Relationship Id="rId9" Type="http://schemas.openxmlformats.org/officeDocument/2006/relationships/image" Target="../media/image9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9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84.png"/><Relationship Id="rId18" Type="http://schemas.openxmlformats.org/officeDocument/2006/relationships/image" Target="../media/image127.png"/><Relationship Id="rId3" Type="http://schemas.openxmlformats.org/officeDocument/2006/relationships/image" Target="../media/image87.png"/><Relationship Id="rId21" Type="http://schemas.openxmlformats.org/officeDocument/2006/relationships/image" Target="../media/image130.svg"/><Relationship Id="rId7" Type="http://schemas.openxmlformats.org/officeDocument/2006/relationships/image" Target="../media/image91.png"/><Relationship Id="rId12" Type="http://schemas.openxmlformats.org/officeDocument/2006/relationships/image" Target="../media/image11.sv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6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svg"/><Relationship Id="rId11" Type="http://schemas.openxmlformats.org/officeDocument/2006/relationships/image" Target="../media/image10.png"/><Relationship Id="rId5" Type="http://schemas.openxmlformats.org/officeDocument/2006/relationships/image" Target="../media/image89.png"/><Relationship Id="rId15" Type="http://schemas.openxmlformats.org/officeDocument/2006/relationships/image" Target="../media/image125.png"/><Relationship Id="rId10" Type="http://schemas.openxmlformats.org/officeDocument/2006/relationships/image" Target="../media/image123.svg"/><Relationship Id="rId19" Type="http://schemas.openxmlformats.org/officeDocument/2006/relationships/image" Target="../media/image128.svg"/><Relationship Id="rId4" Type="http://schemas.openxmlformats.org/officeDocument/2006/relationships/image" Target="../media/image121.svg"/><Relationship Id="rId9" Type="http://schemas.openxmlformats.org/officeDocument/2006/relationships/image" Target="../media/image122.png"/><Relationship Id="rId14" Type="http://schemas.openxmlformats.org/officeDocument/2006/relationships/image" Target="../media/image12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33.png"/><Relationship Id="rId18" Type="http://schemas.openxmlformats.org/officeDocument/2006/relationships/image" Target="../media/image138.svg"/><Relationship Id="rId26" Type="http://schemas.openxmlformats.org/officeDocument/2006/relationships/image" Target="../media/image144.png"/><Relationship Id="rId3" Type="http://schemas.openxmlformats.org/officeDocument/2006/relationships/image" Target="../media/image80.png"/><Relationship Id="rId21" Type="http://schemas.openxmlformats.org/officeDocument/2006/relationships/image" Target="../media/image139.png"/><Relationship Id="rId7" Type="http://schemas.openxmlformats.org/officeDocument/2006/relationships/image" Target="../media/image96.png"/><Relationship Id="rId12" Type="http://schemas.openxmlformats.org/officeDocument/2006/relationships/image" Target="../media/image132.svg"/><Relationship Id="rId17" Type="http://schemas.openxmlformats.org/officeDocument/2006/relationships/image" Target="../media/image137.png"/><Relationship Id="rId25" Type="http://schemas.openxmlformats.org/officeDocument/2006/relationships/image" Target="../media/image14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6.svg"/><Relationship Id="rId20" Type="http://schemas.openxmlformats.org/officeDocument/2006/relationships/image" Target="../media/image20.svg"/><Relationship Id="rId29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84.png"/><Relationship Id="rId24" Type="http://schemas.openxmlformats.org/officeDocument/2006/relationships/image" Target="../media/image142.svg"/><Relationship Id="rId32" Type="http://schemas.openxmlformats.org/officeDocument/2006/relationships/image" Target="../media/image125.png"/><Relationship Id="rId5" Type="http://schemas.openxmlformats.org/officeDocument/2006/relationships/image" Target="../media/image10.png"/><Relationship Id="rId15" Type="http://schemas.openxmlformats.org/officeDocument/2006/relationships/image" Target="../media/image135.png"/><Relationship Id="rId23" Type="http://schemas.openxmlformats.org/officeDocument/2006/relationships/image" Target="../media/image141.png"/><Relationship Id="rId28" Type="http://schemas.openxmlformats.org/officeDocument/2006/relationships/image" Target="../media/image104.svg"/><Relationship Id="rId10" Type="http://schemas.openxmlformats.org/officeDocument/2006/relationships/image" Target="../media/image131.svg"/><Relationship Id="rId19" Type="http://schemas.openxmlformats.org/officeDocument/2006/relationships/image" Target="../media/image12.png"/><Relationship Id="rId31" Type="http://schemas.openxmlformats.org/officeDocument/2006/relationships/image" Target="../media/image11.svg"/><Relationship Id="rId4" Type="http://schemas.openxmlformats.org/officeDocument/2006/relationships/image" Target="../media/image81.svg"/><Relationship Id="rId9" Type="http://schemas.openxmlformats.org/officeDocument/2006/relationships/image" Target="../media/image91.png"/><Relationship Id="rId14" Type="http://schemas.openxmlformats.org/officeDocument/2006/relationships/image" Target="../media/image134.svg"/><Relationship Id="rId22" Type="http://schemas.openxmlformats.org/officeDocument/2006/relationships/image" Target="../media/image140.svg"/><Relationship Id="rId27" Type="http://schemas.openxmlformats.org/officeDocument/2006/relationships/image" Target="../media/image145.png"/><Relationship Id="rId30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image" Target="../media/image17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13" Type="http://schemas.openxmlformats.org/officeDocument/2006/relationships/image" Target="../media/image156.png"/><Relationship Id="rId18" Type="http://schemas.openxmlformats.org/officeDocument/2006/relationships/image" Target="../media/image160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59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58.png"/><Relationship Id="rId20" Type="http://schemas.openxmlformats.org/officeDocument/2006/relationships/image" Target="../media/image16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svg"/><Relationship Id="rId11" Type="http://schemas.openxmlformats.org/officeDocument/2006/relationships/image" Target="../media/image154.svg"/><Relationship Id="rId5" Type="http://schemas.openxmlformats.org/officeDocument/2006/relationships/image" Target="../media/image148.png"/><Relationship Id="rId15" Type="http://schemas.openxmlformats.org/officeDocument/2006/relationships/image" Target="../media/image125.png"/><Relationship Id="rId10" Type="http://schemas.openxmlformats.org/officeDocument/2006/relationships/image" Target="../media/image153.png"/><Relationship Id="rId19" Type="http://schemas.openxmlformats.org/officeDocument/2006/relationships/image" Target="../media/image161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13" Type="http://schemas.openxmlformats.org/officeDocument/2006/relationships/image" Target="../media/image170.png"/><Relationship Id="rId3" Type="http://schemas.openxmlformats.org/officeDocument/2006/relationships/image" Target="../media/image91.png"/><Relationship Id="rId7" Type="http://schemas.openxmlformats.org/officeDocument/2006/relationships/image" Target="../media/image137.png"/><Relationship Id="rId12" Type="http://schemas.openxmlformats.org/officeDocument/2006/relationships/image" Target="../media/image1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svg"/><Relationship Id="rId11" Type="http://schemas.openxmlformats.org/officeDocument/2006/relationships/image" Target="../media/image168.png"/><Relationship Id="rId5" Type="http://schemas.openxmlformats.org/officeDocument/2006/relationships/image" Target="../media/image89.png"/><Relationship Id="rId10" Type="http://schemas.openxmlformats.org/officeDocument/2006/relationships/image" Target="../media/image167.svg"/><Relationship Id="rId4" Type="http://schemas.openxmlformats.org/officeDocument/2006/relationships/image" Target="../media/image163.svg"/><Relationship Id="rId9" Type="http://schemas.openxmlformats.org/officeDocument/2006/relationships/image" Target="../media/image1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6.svg"/><Relationship Id="rId3" Type="http://schemas.openxmlformats.org/officeDocument/2006/relationships/image" Target="../media/image89.png"/><Relationship Id="rId7" Type="http://schemas.openxmlformats.org/officeDocument/2006/relationships/image" Target="../media/image171.sv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74.svg"/><Relationship Id="rId5" Type="http://schemas.openxmlformats.org/officeDocument/2006/relationships/image" Target="../media/image166.png"/><Relationship Id="rId15" Type="http://schemas.openxmlformats.org/officeDocument/2006/relationships/image" Target="../media/image168.png"/><Relationship Id="rId10" Type="http://schemas.openxmlformats.org/officeDocument/2006/relationships/image" Target="../media/image55.png"/><Relationship Id="rId4" Type="http://schemas.openxmlformats.org/officeDocument/2006/relationships/image" Target="../media/image90.svg"/><Relationship Id="rId9" Type="http://schemas.openxmlformats.org/officeDocument/2006/relationships/image" Target="../media/image173.svg"/><Relationship Id="rId14" Type="http://schemas.openxmlformats.org/officeDocument/2006/relationships/image" Target="../media/image17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83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187.svg"/><Relationship Id="rId5" Type="http://schemas.openxmlformats.org/officeDocument/2006/relationships/image" Target="../media/image184.svg"/><Relationship Id="rId10" Type="http://schemas.openxmlformats.org/officeDocument/2006/relationships/image" Target="../media/image186.png"/><Relationship Id="rId4" Type="http://schemas.openxmlformats.org/officeDocument/2006/relationships/image" Target="../media/image91.png"/><Relationship Id="rId9" Type="http://schemas.openxmlformats.org/officeDocument/2006/relationships/image" Target="../media/image1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8.png"/><Relationship Id="rId7" Type="http://schemas.openxmlformats.org/officeDocument/2006/relationships/image" Target="../media/image19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Relationship Id="rId9" Type="http://schemas.openxmlformats.org/officeDocument/2006/relationships/image" Target="../media/image19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sv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svg"/><Relationship Id="rId5" Type="http://schemas.openxmlformats.org/officeDocument/2006/relationships/image" Target="../media/image196.svg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3" Type="http://schemas.openxmlformats.org/officeDocument/2006/relationships/image" Target="../media/image203.png"/><Relationship Id="rId7" Type="http://schemas.microsoft.com/office/2007/relationships/hdphoto" Target="../media/hdphoto2.wdp"/><Relationship Id="rId12" Type="http://schemas.openxmlformats.org/officeDocument/2006/relationships/image" Target="../media/image210.sv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image" Target="../media/image209.png"/><Relationship Id="rId5" Type="http://schemas.openxmlformats.org/officeDocument/2006/relationships/image" Target="../media/image204.png"/><Relationship Id="rId10" Type="http://schemas.openxmlformats.org/officeDocument/2006/relationships/image" Target="../media/image208.svg"/><Relationship Id="rId4" Type="http://schemas.microsoft.com/office/2007/relationships/hdphoto" Target="../media/hdphoto1.wdp"/><Relationship Id="rId9" Type="http://schemas.openxmlformats.org/officeDocument/2006/relationships/image" Target="../media/image207.png"/><Relationship Id="rId14" Type="http://schemas.openxmlformats.org/officeDocument/2006/relationships/image" Target="../media/image21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tiff"/><Relationship Id="rId4" Type="http://schemas.openxmlformats.org/officeDocument/2006/relationships/image" Target="../media/image2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tiff"/><Relationship Id="rId3" Type="http://schemas.openxmlformats.org/officeDocument/2006/relationships/image" Target="../media/image221.png"/><Relationship Id="rId7" Type="http://schemas.openxmlformats.org/officeDocument/2006/relationships/image" Target="../media/image22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tiff"/><Relationship Id="rId5" Type="http://schemas.openxmlformats.org/officeDocument/2006/relationships/image" Target="../media/image223.tiff"/><Relationship Id="rId4" Type="http://schemas.openxmlformats.org/officeDocument/2006/relationships/image" Target="../media/image222.tiff"/><Relationship Id="rId9" Type="http://schemas.openxmlformats.org/officeDocument/2006/relationships/image" Target="../media/image227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2" Type="http://schemas.openxmlformats.org/officeDocument/2006/relationships/image" Target="../media/image2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image" Target="../media/image237.pn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svg"/><Relationship Id="rId13" Type="http://schemas.openxmlformats.org/officeDocument/2006/relationships/image" Target="../media/image246.tiff"/><Relationship Id="rId18" Type="http://schemas.openxmlformats.org/officeDocument/2006/relationships/image" Target="../media/image250.png"/><Relationship Id="rId3" Type="http://schemas.openxmlformats.org/officeDocument/2006/relationships/image" Target="../media/image71.png"/><Relationship Id="rId7" Type="http://schemas.openxmlformats.org/officeDocument/2006/relationships/image" Target="../media/image91.png"/><Relationship Id="rId12" Type="http://schemas.openxmlformats.org/officeDocument/2006/relationships/image" Target="../media/image245.png"/><Relationship Id="rId17" Type="http://schemas.openxmlformats.org/officeDocument/2006/relationships/image" Target="../media/image249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svg"/><Relationship Id="rId11" Type="http://schemas.openxmlformats.org/officeDocument/2006/relationships/image" Target="../media/image244.svg"/><Relationship Id="rId5" Type="http://schemas.openxmlformats.org/officeDocument/2006/relationships/image" Target="../media/image89.png"/><Relationship Id="rId15" Type="http://schemas.openxmlformats.org/officeDocument/2006/relationships/image" Target="../media/image247.svg"/><Relationship Id="rId10" Type="http://schemas.openxmlformats.org/officeDocument/2006/relationships/image" Target="../media/image243.png"/><Relationship Id="rId4" Type="http://schemas.openxmlformats.org/officeDocument/2006/relationships/image" Target="../media/image239.svg"/><Relationship Id="rId9" Type="http://schemas.openxmlformats.org/officeDocument/2006/relationships/image" Target="../media/image242.png"/><Relationship Id="rId1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svg"/><Relationship Id="rId3" Type="http://schemas.openxmlformats.org/officeDocument/2006/relationships/image" Target="../media/image251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svg"/><Relationship Id="rId5" Type="http://schemas.openxmlformats.org/officeDocument/2006/relationships/image" Target="../media/image253.png"/><Relationship Id="rId4" Type="http://schemas.openxmlformats.org/officeDocument/2006/relationships/image" Target="../media/image25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svg"/><Relationship Id="rId18" Type="http://schemas.openxmlformats.org/officeDocument/2006/relationships/image" Target="../media/image45.svg"/><Relationship Id="rId3" Type="http://schemas.openxmlformats.org/officeDocument/2006/relationships/image" Target="../media/image30.png"/><Relationship Id="rId21" Type="http://schemas.openxmlformats.org/officeDocument/2006/relationships/image" Target="../media/image12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svg"/><Relationship Id="rId24" Type="http://schemas.openxmlformats.org/officeDocument/2006/relationships/image" Target="../media/image49.svg"/><Relationship Id="rId5" Type="http://schemas.openxmlformats.org/officeDocument/2006/relationships/image" Target="../media/image32.png"/><Relationship Id="rId15" Type="http://schemas.openxmlformats.org/officeDocument/2006/relationships/image" Target="../media/image42.svg"/><Relationship Id="rId23" Type="http://schemas.openxmlformats.org/officeDocument/2006/relationships/image" Target="../media/image48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sv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2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svg"/><Relationship Id="rId7" Type="http://schemas.openxmlformats.org/officeDocument/2006/relationships/image" Target="../media/image268.sv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svg"/><Relationship Id="rId7" Type="http://schemas.openxmlformats.org/officeDocument/2006/relationships/image" Target="../media/image274.sv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5" Type="http://schemas.openxmlformats.org/officeDocument/2006/relationships/image" Target="../media/image272.svg"/><Relationship Id="rId4" Type="http://schemas.openxmlformats.org/officeDocument/2006/relationships/image" Target="../media/image2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svg"/><Relationship Id="rId7" Type="http://schemas.openxmlformats.org/officeDocument/2006/relationships/image" Target="../media/image274.sv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5" Type="http://schemas.openxmlformats.org/officeDocument/2006/relationships/image" Target="../media/image272.svg"/><Relationship Id="rId4" Type="http://schemas.openxmlformats.org/officeDocument/2006/relationships/image" Target="../media/image2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svg"/><Relationship Id="rId7" Type="http://schemas.openxmlformats.org/officeDocument/2006/relationships/image" Target="../media/image274.sv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5" Type="http://schemas.openxmlformats.org/officeDocument/2006/relationships/image" Target="../media/image270.svg"/><Relationship Id="rId4" Type="http://schemas.openxmlformats.org/officeDocument/2006/relationships/image" Target="../media/image2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svg"/><Relationship Id="rId3" Type="http://schemas.openxmlformats.org/officeDocument/2006/relationships/image" Target="../media/image271.png"/><Relationship Id="rId7" Type="http://schemas.openxmlformats.org/officeDocument/2006/relationships/image" Target="../media/image2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svg"/><Relationship Id="rId5" Type="http://schemas.openxmlformats.org/officeDocument/2006/relationships/image" Target="../media/image269.png"/><Relationship Id="rId4" Type="http://schemas.openxmlformats.org/officeDocument/2006/relationships/image" Target="../media/image27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svg"/><Relationship Id="rId13" Type="http://schemas.openxmlformats.org/officeDocument/2006/relationships/image" Target="../media/image282.png"/><Relationship Id="rId18" Type="http://schemas.openxmlformats.org/officeDocument/2006/relationships/image" Target="../media/image287.svg"/><Relationship Id="rId26" Type="http://schemas.openxmlformats.org/officeDocument/2006/relationships/image" Target="../media/image292.png"/><Relationship Id="rId3" Type="http://schemas.openxmlformats.org/officeDocument/2006/relationships/image" Target="../media/image243.png"/><Relationship Id="rId21" Type="http://schemas.openxmlformats.org/officeDocument/2006/relationships/image" Target="../media/image87.png"/><Relationship Id="rId7" Type="http://schemas.openxmlformats.org/officeDocument/2006/relationships/image" Target="../media/image10.png"/><Relationship Id="rId12" Type="http://schemas.openxmlformats.org/officeDocument/2006/relationships/image" Target="../media/image281.svg"/><Relationship Id="rId17" Type="http://schemas.openxmlformats.org/officeDocument/2006/relationships/image" Target="../media/image286.png"/><Relationship Id="rId25" Type="http://schemas.openxmlformats.org/officeDocument/2006/relationships/image" Target="../media/image291.sv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85.svg"/><Relationship Id="rId20" Type="http://schemas.openxmlformats.org/officeDocument/2006/relationships/image" Target="../media/image289.svg"/><Relationship Id="rId29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11" Type="http://schemas.openxmlformats.org/officeDocument/2006/relationships/image" Target="../media/image280.png"/><Relationship Id="rId24" Type="http://schemas.openxmlformats.org/officeDocument/2006/relationships/image" Target="../media/image33.svg"/><Relationship Id="rId5" Type="http://schemas.openxmlformats.org/officeDocument/2006/relationships/image" Target="../media/image71.png"/><Relationship Id="rId15" Type="http://schemas.openxmlformats.org/officeDocument/2006/relationships/image" Target="../media/image284.png"/><Relationship Id="rId23" Type="http://schemas.openxmlformats.org/officeDocument/2006/relationships/image" Target="../media/image32.png"/><Relationship Id="rId28" Type="http://schemas.openxmlformats.org/officeDocument/2006/relationships/image" Target="../media/image293.png"/><Relationship Id="rId10" Type="http://schemas.openxmlformats.org/officeDocument/2006/relationships/image" Target="../media/image124.svg"/><Relationship Id="rId19" Type="http://schemas.openxmlformats.org/officeDocument/2006/relationships/image" Target="../media/image288.png"/><Relationship Id="rId31" Type="http://schemas.openxmlformats.org/officeDocument/2006/relationships/image" Target="../media/image296.png"/><Relationship Id="rId4" Type="http://schemas.openxmlformats.org/officeDocument/2006/relationships/image" Target="../media/image244.svg"/><Relationship Id="rId9" Type="http://schemas.openxmlformats.org/officeDocument/2006/relationships/image" Target="../media/image84.png"/><Relationship Id="rId14" Type="http://schemas.openxmlformats.org/officeDocument/2006/relationships/image" Target="../media/image283.svg"/><Relationship Id="rId22" Type="http://schemas.openxmlformats.org/officeDocument/2006/relationships/image" Target="../media/image290.svg"/><Relationship Id="rId27" Type="http://schemas.openxmlformats.org/officeDocument/2006/relationships/image" Target="../media/image11.svg"/><Relationship Id="rId30" Type="http://schemas.openxmlformats.org/officeDocument/2006/relationships/image" Target="../media/image2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26" Type="http://schemas.openxmlformats.org/officeDocument/2006/relationships/image" Target="../media/image48.png"/><Relationship Id="rId3" Type="http://schemas.openxmlformats.org/officeDocument/2006/relationships/image" Target="../media/image30.png"/><Relationship Id="rId21" Type="http://schemas.openxmlformats.org/officeDocument/2006/relationships/image" Target="../media/image58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55.png"/><Relationship Id="rId25" Type="http://schemas.openxmlformats.org/officeDocument/2006/relationships/image" Target="../media/image47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sv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11" Type="http://schemas.openxmlformats.org/officeDocument/2006/relationships/image" Target="../media/image41.png"/><Relationship Id="rId24" Type="http://schemas.openxmlformats.org/officeDocument/2006/relationships/image" Target="../media/image46.png"/><Relationship Id="rId5" Type="http://schemas.openxmlformats.org/officeDocument/2006/relationships/image" Target="../media/image34.png"/><Relationship Id="rId15" Type="http://schemas.openxmlformats.org/officeDocument/2006/relationships/image" Target="../media/image53.png"/><Relationship Id="rId23" Type="http://schemas.openxmlformats.org/officeDocument/2006/relationships/image" Target="../media/image33.svg"/><Relationship Id="rId10" Type="http://schemas.openxmlformats.org/officeDocument/2006/relationships/image" Target="../media/image40.svg"/><Relationship Id="rId19" Type="http://schemas.openxmlformats.org/officeDocument/2006/relationships/image" Target="../media/image36.svg"/><Relationship Id="rId4" Type="http://schemas.openxmlformats.org/officeDocument/2006/relationships/image" Target="../media/image31.svg"/><Relationship Id="rId9" Type="http://schemas.openxmlformats.org/officeDocument/2006/relationships/image" Target="../media/image39.png"/><Relationship Id="rId14" Type="http://schemas.openxmlformats.org/officeDocument/2006/relationships/image" Target="../media/image52.svg"/><Relationship Id="rId22" Type="http://schemas.openxmlformats.org/officeDocument/2006/relationships/image" Target="../media/image32.png"/><Relationship Id="rId27" Type="http://schemas.openxmlformats.org/officeDocument/2006/relationships/image" Target="../media/image59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297.png"/><Relationship Id="rId7" Type="http://schemas.openxmlformats.org/officeDocument/2006/relationships/image" Target="../media/image3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svg"/><Relationship Id="rId5" Type="http://schemas.openxmlformats.org/officeDocument/2006/relationships/image" Target="../media/image299.png"/><Relationship Id="rId4" Type="http://schemas.openxmlformats.org/officeDocument/2006/relationships/image" Target="../media/image298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4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05.png"/><Relationship Id="rId4" Type="http://schemas.microsoft.com/office/2007/relationships/hdphoto" Target="../media/hdphoto3.wdp"/><Relationship Id="rId9" Type="http://schemas.openxmlformats.org/officeDocument/2006/relationships/image" Target="../media/image30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tiff"/><Relationship Id="rId3" Type="http://schemas.openxmlformats.org/officeDocument/2006/relationships/image" Target="../media/image307.png"/><Relationship Id="rId7" Type="http://schemas.openxmlformats.org/officeDocument/2006/relationships/image" Target="../media/image311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tiff"/><Relationship Id="rId5" Type="http://schemas.openxmlformats.org/officeDocument/2006/relationships/image" Target="../media/image309.png"/><Relationship Id="rId4" Type="http://schemas.openxmlformats.org/officeDocument/2006/relationships/image" Target="../media/image308.svg"/><Relationship Id="rId9" Type="http://schemas.openxmlformats.org/officeDocument/2006/relationships/image" Target="../media/image3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53.png"/><Relationship Id="rId18" Type="http://schemas.openxmlformats.org/officeDocument/2006/relationships/image" Target="../media/image55.png"/><Relationship Id="rId3" Type="http://schemas.openxmlformats.org/officeDocument/2006/relationships/image" Target="../media/image10.png"/><Relationship Id="rId21" Type="http://schemas.openxmlformats.org/officeDocument/2006/relationships/image" Target="../media/image33.svg"/><Relationship Id="rId7" Type="http://schemas.openxmlformats.org/officeDocument/2006/relationships/image" Target="../media/image34.png"/><Relationship Id="rId12" Type="http://schemas.openxmlformats.org/officeDocument/2006/relationships/image" Target="../media/image52.sv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51.png"/><Relationship Id="rId5" Type="http://schemas.openxmlformats.org/officeDocument/2006/relationships/image" Target="../media/image30.png"/><Relationship Id="rId15" Type="http://schemas.openxmlformats.org/officeDocument/2006/relationships/image" Target="../media/image36.svg"/><Relationship Id="rId23" Type="http://schemas.openxmlformats.org/officeDocument/2006/relationships/image" Target="../media/image59.svg"/><Relationship Id="rId10" Type="http://schemas.openxmlformats.org/officeDocument/2006/relationships/image" Target="../media/image50.svg"/><Relationship Id="rId19" Type="http://schemas.openxmlformats.org/officeDocument/2006/relationships/image" Target="../media/image56.svg"/><Relationship Id="rId4" Type="http://schemas.openxmlformats.org/officeDocument/2006/relationships/image" Target="../media/image17.svg"/><Relationship Id="rId9" Type="http://schemas.openxmlformats.org/officeDocument/2006/relationships/image" Target="../media/image37.png"/><Relationship Id="rId14" Type="http://schemas.openxmlformats.org/officeDocument/2006/relationships/image" Target="../media/image54.svg"/><Relationship Id="rId22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18" Type="http://schemas.openxmlformats.org/officeDocument/2006/relationships/image" Target="../media/image37.png"/><Relationship Id="rId26" Type="http://schemas.openxmlformats.org/officeDocument/2006/relationships/image" Target="../media/image68.svg"/><Relationship Id="rId3" Type="http://schemas.openxmlformats.org/officeDocument/2006/relationships/image" Target="../media/image30.png"/><Relationship Id="rId21" Type="http://schemas.openxmlformats.org/officeDocument/2006/relationships/image" Target="../media/image65.svg"/><Relationship Id="rId7" Type="http://schemas.openxmlformats.org/officeDocument/2006/relationships/image" Target="../media/image46.png"/><Relationship Id="rId12" Type="http://schemas.openxmlformats.org/officeDocument/2006/relationships/image" Target="../media/image62.svg"/><Relationship Id="rId17" Type="http://schemas.openxmlformats.org/officeDocument/2006/relationships/image" Target="../media/image63.sv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6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61.png"/><Relationship Id="rId24" Type="http://schemas.openxmlformats.org/officeDocument/2006/relationships/image" Target="../media/image33.svg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23" Type="http://schemas.openxmlformats.org/officeDocument/2006/relationships/image" Target="../media/image32.png"/><Relationship Id="rId28" Type="http://schemas.openxmlformats.org/officeDocument/2006/relationships/image" Target="../media/image59.svg"/><Relationship Id="rId10" Type="http://schemas.openxmlformats.org/officeDocument/2006/relationships/image" Target="../media/image35.svg"/><Relationship Id="rId19" Type="http://schemas.openxmlformats.org/officeDocument/2006/relationships/image" Target="../media/image64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Relationship Id="rId14" Type="http://schemas.openxmlformats.org/officeDocument/2006/relationships/image" Target="../media/image44.svg"/><Relationship Id="rId22" Type="http://schemas.openxmlformats.org/officeDocument/2006/relationships/image" Target="../media/image66.svg"/><Relationship Id="rId27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5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5" Type="http://schemas.openxmlformats.org/officeDocument/2006/relationships/image" Target="../media/image55.png"/><Relationship Id="rId4" Type="http://schemas.openxmlformats.org/officeDocument/2006/relationships/image" Target="../media/image6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A2825F9-FD5A-4B73-B7F1-3586BEA6D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 hidden="1">
            <a:extLst>
              <a:ext uri="{FF2B5EF4-FFF2-40B4-BE49-F238E27FC236}">
                <a16:creationId xmlns:a16="http://schemas.microsoft.com/office/drawing/2014/main" id="{622DAAA5-4B97-491B-BFBE-443D86AF2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62B75B35-2C00-4A9E-A206-69EE3EC11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3194" y="1347938"/>
            <a:ext cx="4043212" cy="4043212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E5815299-8D5F-418B-A1F5-4FC25E67A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285986">
            <a:off x="5786641" y="-10831893"/>
            <a:ext cx="15473385" cy="197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>
            <a:extLst>
              <a:ext uri="{FF2B5EF4-FFF2-40B4-BE49-F238E27FC236}">
                <a16:creationId xmlns:a16="http://schemas.microsoft.com/office/drawing/2014/main" id="{0A99891A-3A40-49BA-AB6E-465E83F86DB0}"/>
              </a:ext>
            </a:extLst>
          </p:cNvPr>
          <p:cNvSpPr/>
          <p:nvPr/>
        </p:nvSpPr>
        <p:spPr>
          <a:xfrm>
            <a:off x="6196158" y="3088498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4" name="Google Shape;314;p20"/>
          <p:cNvSpPr txBox="1">
            <a:spLocks noGrp="1"/>
          </p:cNvSpPr>
          <p:nvPr>
            <p:ph type="title"/>
          </p:nvPr>
        </p:nvSpPr>
        <p:spPr>
          <a:xfrm>
            <a:off x="192078" y="73945"/>
            <a:ext cx="11616745" cy="140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 altLang="en-US" sz="44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困境四</a:t>
            </a:r>
            <a:br>
              <a:rPr lang="en-US" altLang="zh-TW" sz="44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zh-CN" altLang="en-US" sz="36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專業</a:t>
            </a:r>
            <a:r>
              <a:rPr lang="en-US" altLang="zh-TW" sz="36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VPN </a:t>
            </a:r>
            <a:r>
              <a:rPr lang="zh-CN" altLang="en-US" sz="36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架構佈建成本過高</a:t>
            </a:r>
            <a:endParaRPr lang="en-US" altLang="zh-TW" sz="3600" dirty="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56A02D9-9298-4AA5-BD87-B514EC714137}"/>
              </a:ext>
            </a:extLst>
          </p:cNvPr>
          <p:cNvGrpSpPr/>
          <p:nvPr/>
        </p:nvGrpSpPr>
        <p:grpSpPr>
          <a:xfrm>
            <a:off x="2217357" y="3109874"/>
            <a:ext cx="4592915" cy="5020435"/>
            <a:chOff x="2035794" y="2459865"/>
            <a:chExt cx="4592915" cy="5020435"/>
          </a:xfrm>
        </p:grpSpPr>
        <p:sp>
          <p:nvSpPr>
            <p:cNvPr id="20" name="箭號: 向右 19">
              <a:extLst>
                <a:ext uri="{FF2B5EF4-FFF2-40B4-BE49-F238E27FC236}">
                  <a16:creationId xmlns:a16="http://schemas.microsoft.com/office/drawing/2014/main" id="{362A02BD-B8C5-45F4-94C4-615F8A3E9219}"/>
                </a:ext>
              </a:extLst>
            </p:cNvPr>
            <p:cNvSpPr/>
            <p:nvPr/>
          </p:nvSpPr>
          <p:spPr>
            <a:xfrm rot="16200000">
              <a:off x="1822035" y="2673625"/>
              <a:ext cx="5020434" cy="4592915"/>
            </a:xfrm>
            <a:prstGeom prst="rightArrow">
              <a:avLst>
                <a:gd name="adj1" fmla="val 50000"/>
                <a:gd name="adj2" fmla="val 63273"/>
              </a:avLst>
            </a:prstGeom>
            <a:gradFill>
              <a:gsLst>
                <a:gs pos="53000">
                  <a:srgbClr val="6F74FF"/>
                </a:gs>
                <a:gs pos="0">
                  <a:srgbClr val="9656FF"/>
                </a:gs>
                <a:gs pos="100000">
                  <a:srgbClr val="21B0FF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9D2C55E-93C6-4F82-99ED-FB460B5F2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1020" y="2459865"/>
              <a:ext cx="4279763" cy="4432176"/>
            </a:xfrm>
            <a:prstGeom prst="rect">
              <a:avLst/>
            </a:prstGeom>
          </p:spPr>
        </p:pic>
      </p:grpSp>
      <p:pic>
        <p:nvPicPr>
          <p:cNvPr id="316" name="Google Shape;316;p20" hidden="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48109" y="7273068"/>
            <a:ext cx="3569775" cy="26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字方塊 18" hidden="1">
            <a:extLst>
              <a:ext uri="{FF2B5EF4-FFF2-40B4-BE49-F238E27FC236}">
                <a16:creationId xmlns:a16="http://schemas.microsoft.com/office/drawing/2014/main" id="{888F7B35-6595-4D34-A758-ED26BBE9FECF}"/>
              </a:ext>
            </a:extLst>
          </p:cNvPr>
          <p:cNvSpPr txBox="1"/>
          <p:nvPr/>
        </p:nvSpPr>
        <p:spPr>
          <a:xfrm>
            <a:off x="2035795" y="2459865"/>
            <a:ext cx="4592915" cy="5020435"/>
          </a:xfrm>
          <a:custGeom>
            <a:avLst/>
            <a:gdLst/>
            <a:ahLst/>
            <a:cxnLst/>
            <a:rect l="l" t="t" r="r" b="b"/>
            <a:pathLst>
              <a:path w="4592915" h="5020435">
                <a:moveTo>
                  <a:pt x="2812396" y="2143402"/>
                </a:moveTo>
                <a:lnTo>
                  <a:pt x="2836807" y="2161164"/>
                </a:lnTo>
                <a:cubicBezTo>
                  <a:pt x="2848113" y="2171357"/>
                  <a:pt x="2858306" y="2182706"/>
                  <a:pt x="2867385" y="2195211"/>
                </a:cubicBezTo>
                <a:cubicBezTo>
                  <a:pt x="2885544" y="2220222"/>
                  <a:pt x="2894623" y="2251229"/>
                  <a:pt x="2894623" y="2288231"/>
                </a:cubicBezTo>
                <a:lnTo>
                  <a:pt x="2894623" y="2425962"/>
                </a:lnTo>
                <a:cubicBezTo>
                  <a:pt x="2894623" y="2480780"/>
                  <a:pt x="2880405" y="2522580"/>
                  <a:pt x="2851968" y="2551359"/>
                </a:cubicBezTo>
                <a:cubicBezTo>
                  <a:pt x="2844858" y="2558554"/>
                  <a:pt x="2836946" y="2564850"/>
                  <a:pt x="2828231" y="2570246"/>
                </a:cubicBezTo>
                <a:lnTo>
                  <a:pt x="2812396" y="2577727"/>
                </a:lnTo>
                <a:close/>
                <a:moveTo>
                  <a:pt x="1945621" y="2143402"/>
                </a:moveTo>
                <a:lnTo>
                  <a:pt x="1970032" y="2161164"/>
                </a:lnTo>
                <a:cubicBezTo>
                  <a:pt x="1981338" y="2171357"/>
                  <a:pt x="1991531" y="2182706"/>
                  <a:pt x="2000610" y="2195211"/>
                </a:cubicBezTo>
                <a:cubicBezTo>
                  <a:pt x="2018769" y="2220222"/>
                  <a:pt x="2027848" y="2251229"/>
                  <a:pt x="2027848" y="2288231"/>
                </a:cubicBezTo>
                <a:lnTo>
                  <a:pt x="2027848" y="2425962"/>
                </a:lnTo>
                <a:cubicBezTo>
                  <a:pt x="2027848" y="2480780"/>
                  <a:pt x="2013630" y="2522580"/>
                  <a:pt x="1985193" y="2551359"/>
                </a:cubicBezTo>
                <a:cubicBezTo>
                  <a:pt x="1978083" y="2558554"/>
                  <a:pt x="1970171" y="2564850"/>
                  <a:pt x="1961456" y="2570246"/>
                </a:cubicBezTo>
                <a:lnTo>
                  <a:pt x="1945621" y="2577727"/>
                </a:lnTo>
                <a:close/>
                <a:moveTo>
                  <a:pt x="2637662" y="1451810"/>
                </a:moveTo>
                <a:lnTo>
                  <a:pt x="2637662" y="1840210"/>
                </a:lnTo>
                <a:lnTo>
                  <a:pt x="2613379" y="1822232"/>
                </a:lnTo>
                <a:cubicBezTo>
                  <a:pt x="2602330" y="1812039"/>
                  <a:pt x="2592437" y="1800690"/>
                  <a:pt x="2583700" y="1788185"/>
                </a:cubicBezTo>
                <a:cubicBezTo>
                  <a:pt x="2566227" y="1763174"/>
                  <a:pt x="2557490" y="1731825"/>
                  <a:pt x="2557490" y="1694137"/>
                </a:cubicBezTo>
                <a:lnTo>
                  <a:pt x="2557490" y="1592380"/>
                </a:lnTo>
                <a:cubicBezTo>
                  <a:pt x="2557490" y="1541673"/>
                  <a:pt x="2572052" y="1502615"/>
                  <a:pt x="2601174" y="1475206"/>
                </a:cubicBezTo>
                <a:cubicBezTo>
                  <a:pt x="2608454" y="1468354"/>
                  <a:pt x="2616538" y="1462358"/>
                  <a:pt x="2625424" y="1457219"/>
                </a:cubicBezTo>
                <a:close/>
                <a:moveTo>
                  <a:pt x="1770887" y="1451810"/>
                </a:moveTo>
                <a:lnTo>
                  <a:pt x="1770887" y="1840210"/>
                </a:lnTo>
                <a:lnTo>
                  <a:pt x="1746604" y="1822232"/>
                </a:lnTo>
                <a:cubicBezTo>
                  <a:pt x="1735555" y="1812039"/>
                  <a:pt x="1725662" y="1800690"/>
                  <a:pt x="1716925" y="1788185"/>
                </a:cubicBezTo>
                <a:cubicBezTo>
                  <a:pt x="1699452" y="1763174"/>
                  <a:pt x="1690715" y="1731825"/>
                  <a:pt x="1690715" y="1694137"/>
                </a:cubicBezTo>
                <a:lnTo>
                  <a:pt x="1690715" y="1592380"/>
                </a:lnTo>
                <a:cubicBezTo>
                  <a:pt x="1690715" y="1541673"/>
                  <a:pt x="1705277" y="1502615"/>
                  <a:pt x="1734399" y="1475206"/>
                </a:cubicBezTo>
                <a:cubicBezTo>
                  <a:pt x="1741679" y="1468354"/>
                  <a:pt x="1749763" y="1462358"/>
                  <a:pt x="1758649" y="1457219"/>
                </a:cubicBezTo>
                <a:close/>
                <a:moveTo>
                  <a:pt x="2637662" y="1085653"/>
                </a:moveTo>
                <a:lnTo>
                  <a:pt x="2637662" y="1259562"/>
                </a:lnTo>
                <a:lnTo>
                  <a:pt x="2619675" y="1262185"/>
                </a:lnTo>
                <a:cubicBezTo>
                  <a:pt x="2586784" y="1268866"/>
                  <a:pt x="2556805" y="1278888"/>
                  <a:pt x="2529739" y="1292250"/>
                </a:cubicBezTo>
                <a:cubicBezTo>
                  <a:pt x="2475606" y="1318974"/>
                  <a:pt x="2434663" y="1358203"/>
                  <a:pt x="2406911" y="1409938"/>
                </a:cubicBezTo>
                <a:cubicBezTo>
                  <a:pt x="2379159" y="1461673"/>
                  <a:pt x="2365283" y="1524543"/>
                  <a:pt x="2365283" y="1598548"/>
                </a:cubicBezTo>
                <a:lnTo>
                  <a:pt x="2365283" y="1684886"/>
                </a:lnTo>
                <a:cubicBezTo>
                  <a:pt x="2365283" y="1759577"/>
                  <a:pt x="2378988" y="1821247"/>
                  <a:pt x="2406397" y="1869898"/>
                </a:cubicBezTo>
                <a:cubicBezTo>
                  <a:pt x="2433806" y="1918550"/>
                  <a:pt x="2467897" y="1956580"/>
                  <a:pt x="2508668" y="1983989"/>
                </a:cubicBezTo>
                <a:cubicBezTo>
                  <a:pt x="2539246" y="2004546"/>
                  <a:pt x="2575702" y="2025296"/>
                  <a:pt x="2618037" y="2046238"/>
                </a:cubicBezTo>
                <a:lnTo>
                  <a:pt x="2637662" y="2055545"/>
                </a:lnTo>
                <a:lnTo>
                  <a:pt x="2637662" y="2575960"/>
                </a:lnTo>
                <a:lnTo>
                  <a:pt x="2625200" y="2570246"/>
                </a:lnTo>
                <a:cubicBezTo>
                  <a:pt x="2616206" y="2564850"/>
                  <a:pt x="2608026" y="2558554"/>
                  <a:pt x="2600660" y="2551359"/>
                </a:cubicBezTo>
                <a:cubicBezTo>
                  <a:pt x="2571195" y="2522580"/>
                  <a:pt x="2556463" y="2480780"/>
                  <a:pt x="2556463" y="2425962"/>
                </a:cubicBezTo>
                <a:lnTo>
                  <a:pt x="2556463" y="2351957"/>
                </a:lnTo>
                <a:lnTo>
                  <a:pt x="2364256" y="2351957"/>
                </a:lnTo>
                <a:lnTo>
                  <a:pt x="2364256" y="2425962"/>
                </a:lnTo>
                <a:cubicBezTo>
                  <a:pt x="2364256" y="2501337"/>
                  <a:pt x="2378303" y="2565235"/>
                  <a:pt x="2406397" y="2617655"/>
                </a:cubicBezTo>
                <a:cubicBezTo>
                  <a:pt x="2434492" y="2670075"/>
                  <a:pt x="2475606" y="2709818"/>
                  <a:pt x="2529739" y="2736885"/>
                </a:cubicBezTo>
                <a:cubicBezTo>
                  <a:pt x="2556805" y="2750418"/>
                  <a:pt x="2586870" y="2760568"/>
                  <a:pt x="2619932" y="2767335"/>
                </a:cubicBezTo>
                <a:lnTo>
                  <a:pt x="2637662" y="2769938"/>
                </a:lnTo>
                <a:lnTo>
                  <a:pt x="2637662" y="2943996"/>
                </a:lnTo>
                <a:lnTo>
                  <a:pt x="2812396" y="2943996"/>
                </a:lnTo>
                <a:lnTo>
                  <a:pt x="2812396" y="2770633"/>
                </a:lnTo>
                <a:lnTo>
                  <a:pt x="2834494" y="2767335"/>
                </a:lnTo>
                <a:cubicBezTo>
                  <a:pt x="2867043" y="2760568"/>
                  <a:pt x="2896679" y="2750418"/>
                  <a:pt x="2923403" y="2736885"/>
                </a:cubicBezTo>
                <a:cubicBezTo>
                  <a:pt x="2976851" y="2709818"/>
                  <a:pt x="3017451" y="2670075"/>
                  <a:pt x="3045202" y="2617655"/>
                </a:cubicBezTo>
                <a:cubicBezTo>
                  <a:pt x="3072954" y="2565235"/>
                  <a:pt x="3086830" y="2501337"/>
                  <a:pt x="3086830" y="2425962"/>
                </a:cubicBezTo>
                <a:lnTo>
                  <a:pt x="3086830" y="2289259"/>
                </a:lnTo>
                <a:cubicBezTo>
                  <a:pt x="3086830" y="2215254"/>
                  <a:pt x="3074153" y="2155297"/>
                  <a:pt x="3048800" y="2109386"/>
                </a:cubicBezTo>
                <a:cubicBezTo>
                  <a:pt x="3023446" y="2063476"/>
                  <a:pt x="2992611" y="2028358"/>
                  <a:pt x="2956294" y="2004032"/>
                </a:cubicBezTo>
                <a:cubicBezTo>
                  <a:pt x="2919977" y="1979706"/>
                  <a:pt x="2872011" y="1954182"/>
                  <a:pt x="2812396" y="1927458"/>
                </a:cubicBezTo>
                <a:lnTo>
                  <a:pt x="2812396" y="1453065"/>
                </a:lnTo>
                <a:lnTo>
                  <a:pt x="2823156" y="1458375"/>
                </a:lnTo>
                <a:cubicBezTo>
                  <a:pt x="2831486" y="1463771"/>
                  <a:pt x="2839034" y="1470067"/>
                  <a:pt x="2845801" y="1477262"/>
                </a:cubicBezTo>
                <a:cubicBezTo>
                  <a:pt x="2872867" y="1506042"/>
                  <a:pt x="2886401" y="1547841"/>
                  <a:pt x="2886401" y="1602659"/>
                </a:cubicBezTo>
                <a:lnTo>
                  <a:pt x="2886401" y="1680775"/>
                </a:lnTo>
                <a:lnTo>
                  <a:pt x="3078607" y="1680775"/>
                </a:lnTo>
                <a:lnTo>
                  <a:pt x="3078607" y="1602659"/>
                </a:lnTo>
                <a:cubicBezTo>
                  <a:pt x="3078607" y="1527969"/>
                  <a:pt x="3065074" y="1464414"/>
                  <a:pt x="3038007" y="1411994"/>
                </a:cubicBezTo>
                <a:cubicBezTo>
                  <a:pt x="3010941" y="1359574"/>
                  <a:pt x="2971198" y="1319831"/>
                  <a:pt x="2918778" y="1292764"/>
                </a:cubicBezTo>
                <a:cubicBezTo>
                  <a:pt x="2892568" y="1279231"/>
                  <a:pt x="2863488" y="1269081"/>
                  <a:pt x="2831539" y="1262314"/>
                </a:cubicBezTo>
                <a:lnTo>
                  <a:pt x="2812396" y="1259404"/>
                </a:lnTo>
                <a:lnTo>
                  <a:pt x="2812396" y="1085653"/>
                </a:lnTo>
                <a:close/>
                <a:moveTo>
                  <a:pt x="1770887" y="1085653"/>
                </a:moveTo>
                <a:lnTo>
                  <a:pt x="1770887" y="1259561"/>
                </a:lnTo>
                <a:lnTo>
                  <a:pt x="1752900" y="1262185"/>
                </a:lnTo>
                <a:cubicBezTo>
                  <a:pt x="1720009" y="1268866"/>
                  <a:pt x="1690030" y="1278888"/>
                  <a:pt x="1662964" y="1292250"/>
                </a:cubicBezTo>
                <a:cubicBezTo>
                  <a:pt x="1608830" y="1318974"/>
                  <a:pt x="1567888" y="1358203"/>
                  <a:pt x="1540136" y="1409938"/>
                </a:cubicBezTo>
                <a:cubicBezTo>
                  <a:pt x="1512384" y="1461673"/>
                  <a:pt x="1498509" y="1524543"/>
                  <a:pt x="1498509" y="1598548"/>
                </a:cubicBezTo>
                <a:lnTo>
                  <a:pt x="1498509" y="1684886"/>
                </a:lnTo>
                <a:cubicBezTo>
                  <a:pt x="1498509" y="1759577"/>
                  <a:pt x="1512213" y="1821247"/>
                  <a:pt x="1539622" y="1869898"/>
                </a:cubicBezTo>
                <a:cubicBezTo>
                  <a:pt x="1567031" y="1918550"/>
                  <a:pt x="1601122" y="1956580"/>
                  <a:pt x="1641893" y="1983989"/>
                </a:cubicBezTo>
                <a:cubicBezTo>
                  <a:pt x="1672471" y="2004546"/>
                  <a:pt x="1708928" y="2025296"/>
                  <a:pt x="1751262" y="2046238"/>
                </a:cubicBezTo>
                <a:lnTo>
                  <a:pt x="1770887" y="2055545"/>
                </a:lnTo>
                <a:lnTo>
                  <a:pt x="1770887" y="2575960"/>
                </a:lnTo>
                <a:lnTo>
                  <a:pt x="1758425" y="2570246"/>
                </a:lnTo>
                <a:cubicBezTo>
                  <a:pt x="1749431" y="2564850"/>
                  <a:pt x="1741251" y="2558554"/>
                  <a:pt x="1733885" y="2551359"/>
                </a:cubicBezTo>
                <a:cubicBezTo>
                  <a:pt x="1704420" y="2522580"/>
                  <a:pt x="1689688" y="2480780"/>
                  <a:pt x="1689688" y="2425962"/>
                </a:cubicBezTo>
                <a:lnTo>
                  <a:pt x="1689688" y="2351957"/>
                </a:lnTo>
                <a:lnTo>
                  <a:pt x="1497481" y="2351957"/>
                </a:lnTo>
                <a:lnTo>
                  <a:pt x="1497481" y="2425962"/>
                </a:lnTo>
                <a:cubicBezTo>
                  <a:pt x="1497481" y="2501337"/>
                  <a:pt x="1511528" y="2565235"/>
                  <a:pt x="1539622" y="2617655"/>
                </a:cubicBezTo>
                <a:cubicBezTo>
                  <a:pt x="1567717" y="2670075"/>
                  <a:pt x="1608830" y="2709818"/>
                  <a:pt x="1662964" y="2736885"/>
                </a:cubicBezTo>
                <a:cubicBezTo>
                  <a:pt x="1690030" y="2750418"/>
                  <a:pt x="1720095" y="2760568"/>
                  <a:pt x="1753157" y="2767335"/>
                </a:cubicBezTo>
                <a:lnTo>
                  <a:pt x="1770887" y="2769938"/>
                </a:lnTo>
                <a:lnTo>
                  <a:pt x="1770887" y="2943996"/>
                </a:lnTo>
                <a:lnTo>
                  <a:pt x="1945621" y="2943996"/>
                </a:lnTo>
                <a:lnTo>
                  <a:pt x="1945621" y="2770633"/>
                </a:lnTo>
                <a:lnTo>
                  <a:pt x="1967719" y="2767335"/>
                </a:lnTo>
                <a:cubicBezTo>
                  <a:pt x="2000268" y="2760568"/>
                  <a:pt x="2029904" y="2750418"/>
                  <a:pt x="2056628" y="2736885"/>
                </a:cubicBezTo>
                <a:cubicBezTo>
                  <a:pt x="2110076" y="2709818"/>
                  <a:pt x="2150676" y="2670075"/>
                  <a:pt x="2178427" y="2617655"/>
                </a:cubicBezTo>
                <a:cubicBezTo>
                  <a:pt x="2206179" y="2565235"/>
                  <a:pt x="2220055" y="2501337"/>
                  <a:pt x="2220055" y="2425962"/>
                </a:cubicBezTo>
                <a:lnTo>
                  <a:pt x="2220055" y="2289259"/>
                </a:lnTo>
                <a:cubicBezTo>
                  <a:pt x="2220055" y="2215254"/>
                  <a:pt x="2207378" y="2155297"/>
                  <a:pt x="2182025" y="2109386"/>
                </a:cubicBezTo>
                <a:cubicBezTo>
                  <a:pt x="2156671" y="2063476"/>
                  <a:pt x="2125836" y="2028358"/>
                  <a:pt x="2089519" y="2004032"/>
                </a:cubicBezTo>
                <a:cubicBezTo>
                  <a:pt x="2053202" y="1979706"/>
                  <a:pt x="2005236" y="1954182"/>
                  <a:pt x="1945621" y="1927458"/>
                </a:cubicBezTo>
                <a:lnTo>
                  <a:pt x="1945621" y="1453065"/>
                </a:lnTo>
                <a:lnTo>
                  <a:pt x="1956381" y="1458375"/>
                </a:lnTo>
                <a:cubicBezTo>
                  <a:pt x="1964711" y="1463771"/>
                  <a:pt x="1972259" y="1470067"/>
                  <a:pt x="1979026" y="1477262"/>
                </a:cubicBezTo>
                <a:cubicBezTo>
                  <a:pt x="2006092" y="1506042"/>
                  <a:pt x="2019626" y="1547841"/>
                  <a:pt x="2019626" y="1602659"/>
                </a:cubicBezTo>
                <a:lnTo>
                  <a:pt x="2019626" y="1680775"/>
                </a:lnTo>
                <a:lnTo>
                  <a:pt x="2211832" y="1680775"/>
                </a:lnTo>
                <a:lnTo>
                  <a:pt x="2211832" y="1602659"/>
                </a:lnTo>
                <a:cubicBezTo>
                  <a:pt x="2211832" y="1527969"/>
                  <a:pt x="2198299" y="1464414"/>
                  <a:pt x="2171233" y="1411994"/>
                </a:cubicBezTo>
                <a:cubicBezTo>
                  <a:pt x="2144166" y="1359574"/>
                  <a:pt x="2104423" y="1319831"/>
                  <a:pt x="2052003" y="1292764"/>
                </a:cubicBezTo>
                <a:cubicBezTo>
                  <a:pt x="2025793" y="1279231"/>
                  <a:pt x="1996713" y="1269081"/>
                  <a:pt x="1964764" y="1262314"/>
                </a:cubicBezTo>
                <a:lnTo>
                  <a:pt x="1945621" y="1259404"/>
                </a:lnTo>
                <a:lnTo>
                  <a:pt x="1945621" y="1085653"/>
                </a:lnTo>
                <a:close/>
                <a:moveTo>
                  <a:pt x="2296458" y="0"/>
                </a:moveTo>
                <a:lnTo>
                  <a:pt x="4592915" y="2906076"/>
                </a:lnTo>
                <a:lnTo>
                  <a:pt x="3533582" y="2906076"/>
                </a:lnTo>
                <a:lnTo>
                  <a:pt x="3533582" y="5020435"/>
                </a:lnTo>
                <a:lnTo>
                  <a:pt x="1059333" y="5020435"/>
                </a:lnTo>
                <a:lnTo>
                  <a:pt x="1059333" y="2906076"/>
                </a:lnTo>
                <a:lnTo>
                  <a:pt x="0" y="2906076"/>
                </a:lnTo>
                <a:close/>
              </a:path>
            </a:pathLst>
          </a:custGeom>
          <a:gradFill>
            <a:gsLst>
              <a:gs pos="0">
                <a:srgbClr val="BC37FF"/>
              </a:gs>
              <a:gs pos="100000">
                <a:srgbClr val="21B0F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17" name="Google Shape;3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6976" y="2794120"/>
            <a:ext cx="4885677" cy="4866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文字方塊 20" hidden="1">
            <a:extLst>
              <a:ext uri="{FF2B5EF4-FFF2-40B4-BE49-F238E27FC236}">
                <a16:creationId xmlns:a16="http://schemas.microsoft.com/office/drawing/2014/main" id="{014713C8-5E44-42E6-9E29-87E1FA08DC94}"/>
              </a:ext>
            </a:extLst>
          </p:cNvPr>
          <p:cNvSpPr txBox="1"/>
          <p:nvPr/>
        </p:nvSpPr>
        <p:spPr>
          <a:xfrm>
            <a:off x="3367097" y="3080712"/>
            <a:ext cx="220733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spc="-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$$</a:t>
            </a:r>
            <a:endParaRPr lang="zh-TW" altLang="en-US" sz="16600" spc="-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E15E78F-8E2F-2949-A08F-5D9F1C820F15}"/>
              </a:ext>
            </a:extLst>
          </p:cNvPr>
          <p:cNvSpPr/>
          <p:nvPr/>
        </p:nvSpPr>
        <p:spPr>
          <a:xfrm>
            <a:off x="899767" y="1750912"/>
            <a:ext cx="10592782" cy="77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lvl="0" algn="ctr">
              <a:lnSpc>
                <a:spcPct val="130000"/>
              </a:lnSpc>
              <a:buClr>
                <a:schemeClr val="lt1"/>
              </a:buClr>
              <a:buSzPts val="2100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中小企業必須為了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Work From Home </a:t>
            </a:r>
          </a:p>
          <a:p>
            <a:pPr marL="95250" lvl="0" algn="ctr">
              <a:lnSpc>
                <a:spcPct val="130000"/>
              </a:lnSpc>
              <a:buClr>
                <a:schemeClr val="lt1"/>
              </a:buClr>
              <a:buSzPts val="2100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而開始佈建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架構或是升級既有架構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F2A07BE-7B93-46D9-9466-53527D2114D6}"/>
              </a:ext>
            </a:extLst>
          </p:cNvPr>
          <p:cNvSpPr/>
          <p:nvPr/>
        </p:nvSpPr>
        <p:spPr>
          <a:xfrm>
            <a:off x="3300466" y="2551296"/>
            <a:ext cx="2236510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sz="32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企業主崩潰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 hidden="1">
            <a:extLst>
              <a:ext uri="{FF2B5EF4-FFF2-40B4-BE49-F238E27FC236}">
                <a16:creationId xmlns:a16="http://schemas.microsoft.com/office/drawing/2014/main" id="{FD37107C-3AB7-4317-83BF-AC7484233993}"/>
              </a:ext>
            </a:extLst>
          </p:cNvPr>
          <p:cNvSpPr txBox="1"/>
          <p:nvPr/>
        </p:nvSpPr>
        <p:spPr>
          <a:xfrm>
            <a:off x="7331384" y="1313297"/>
            <a:ext cx="18414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03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87D21FE-EF0C-453A-9328-2D63CD7A9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384" y="908220"/>
            <a:ext cx="1841152" cy="2219136"/>
          </a:xfrm>
          <a:prstGeom prst="rect">
            <a:avLst/>
          </a:prstGeom>
        </p:spPr>
      </p:pic>
      <p:sp>
        <p:nvSpPr>
          <p:cNvPr id="3" name="Google Shape;44;p12">
            <a:extLst>
              <a:ext uri="{FF2B5EF4-FFF2-40B4-BE49-F238E27FC236}">
                <a16:creationId xmlns:a16="http://schemas.microsoft.com/office/drawing/2014/main" id="{6CDAAA82-CE03-45D7-948F-0F2765CE0BB6}"/>
              </a:ext>
            </a:extLst>
          </p:cNvPr>
          <p:cNvSpPr txBox="1"/>
          <p:nvPr/>
        </p:nvSpPr>
        <p:spPr>
          <a:xfrm>
            <a:off x="6356370" y="2794850"/>
            <a:ext cx="3791180" cy="245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4000"/>
            </a:pPr>
            <a:r>
              <a:rPr lang="zh-TW" altLang="en-US" sz="40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新時代中小企業</a:t>
            </a:r>
            <a:r>
              <a:rPr lang="zh-TW" altLang="en-US" sz="60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外網架構</a:t>
            </a:r>
          </a:p>
          <a:p>
            <a:pPr lvl="0" algn="ctr">
              <a:buSzPts val="4000"/>
            </a:pPr>
            <a:r>
              <a:rPr lang="zh-TW" altLang="en-US" sz="40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應具備的特色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lang="zh-TW" altLang="en-US" sz="40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 hidden="1">
            <a:extLst>
              <a:ext uri="{FF2B5EF4-FFF2-40B4-BE49-F238E27FC236}">
                <a16:creationId xmlns:a16="http://schemas.microsoft.com/office/drawing/2014/main" id="{0CAE590A-AE4F-4D6A-9B37-CA21E5B75231}"/>
              </a:ext>
            </a:extLst>
          </p:cNvPr>
          <p:cNvSpPr/>
          <p:nvPr/>
        </p:nvSpPr>
        <p:spPr>
          <a:xfrm>
            <a:off x="6196158" y="3088498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74CD125A-C80C-4D8A-B79F-D93A05892967}"/>
              </a:ext>
            </a:extLst>
          </p:cNvPr>
          <p:cNvSpPr/>
          <p:nvPr/>
        </p:nvSpPr>
        <p:spPr>
          <a:xfrm>
            <a:off x="5845245" y="1142573"/>
            <a:ext cx="4813727" cy="481372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6E60DB8B-49D4-4E5D-B233-8F5F4E059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459694" y="777133"/>
            <a:ext cx="5610228" cy="561022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3886399-E109-46B3-A60F-B59C7C9D9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2783"/>
            <a:ext cx="10960100" cy="1028700"/>
          </a:xfrm>
        </p:spPr>
        <p:txBody>
          <a:bodyPr/>
          <a:lstStyle/>
          <a:p>
            <a:r>
              <a:rPr lang="zh-TW" altLang="en-US">
                <a:cs typeface="+mn-ea"/>
                <a:sym typeface="+mn-lt"/>
              </a:rPr>
              <a:t>新時代中小企業私有網路架構應具備的特色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Google Shape;330;p22">
            <a:extLst>
              <a:ext uri="{FF2B5EF4-FFF2-40B4-BE49-F238E27FC236}">
                <a16:creationId xmlns:a16="http://schemas.microsoft.com/office/drawing/2014/main" id="{D69AAE09-47EF-48AC-B421-8A865D94F882}"/>
              </a:ext>
            </a:extLst>
          </p:cNvPr>
          <p:cNvSpPr/>
          <p:nvPr/>
        </p:nvSpPr>
        <p:spPr>
          <a:xfrm>
            <a:off x="1346199" y="2093993"/>
            <a:ext cx="2734725" cy="2670014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25400" cap="flat" cmpd="sng">
            <a:gradFill>
              <a:gsLst>
                <a:gs pos="0">
                  <a:srgbClr val="00B0F0"/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rgbClr val="5DAEFE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高彈性</a:t>
            </a:r>
          </a:p>
          <a:p>
            <a:pPr algn="ctr">
              <a:buClr>
                <a:schemeClr val="lt1"/>
              </a:buClr>
              <a:buSzPts val="4000"/>
            </a:pPr>
            <a:r>
              <a:rPr lang="zh-TW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拓</a:t>
            </a: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撲</a:t>
            </a: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設計</a:t>
            </a:r>
            <a:endParaRPr lang="zh-TW" altLang="zh-TW" sz="3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Google Shape;331;p22">
            <a:extLst>
              <a:ext uri="{FF2B5EF4-FFF2-40B4-BE49-F238E27FC236}">
                <a16:creationId xmlns:a16="http://schemas.microsoft.com/office/drawing/2014/main" id="{AC55CB6D-DF06-4E5C-AF6B-6DA47099266F}"/>
              </a:ext>
            </a:extLst>
          </p:cNvPr>
          <p:cNvSpPr/>
          <p:nvPr/>
        </p:nvSpPr>
        <p:spPr>
          <a:xfrm>
            <a:off x="4749350" y="2087642"/>
            <a:ext cx="2734725" cy="2670014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25400" cap="flat" cmpd="sng">
            <a:gradFill>
              <a:gsLst>
                <a:gs pos="0">
                  <a:srgbClr val="00B0F0"/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rgbClr val="5DAEFE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快速佈建</a:t>
            </a:r>
          </a:p>
          <a:p>
            <a:pPr algn="ctr">
              <a:buClr>
                <a:schemeClr val="lt1"/>
              </a:buClr>
              <a:buSzPts val="4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簡單設定</a:t>
            </a:r>
          </a:p>
        </p:txBody>
      </p:sp>
      <p:sp>
        <p:nvSpPr>
          <p:cNvPr id="19" name="Google Shape;332;p22">
            <a:extLst>
              <a:ext uri="{FF2B5EF4-FFF2-40B4-BE49-F238E27FC236}">
                <a16:creationId xmlns:a16="http://schemas.microsoft.com/office/drawing/2014/main" id="{D6F84B6B-2E24-4B7B-BA27-DA726F0B1D6C}"/>
              </a:ext>
            </a:extLst>
          </p:cNvPr>
          <p:cNvSpPr/>
          <p:nvPr/>
        </p:nvSpPr>
        <p:spPr>
          <a:xfrm>
            <a:off x="8148865" y="2093993"/>
            <a:ext cx="2734725" cy="2670014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25400" cap="flat" cmpd="sng">
            <a:gradFill>
              <a:gsLst>
                <a:gs pos="0">
                  <a:srgbClr val="00B0F0"/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rgbClr val="5DAEFE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中小企業</a:t>
            </a:r>
          </a:p>
          <a:p>
            <a:pPr algn="ctr">
              <a:buClr>
                <a:schemeClr val="lt1"/>
              </a:buClr>
              <a:buSzPts val="4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可負擔的</a:t>
            </a:r>
          </a:p>
          <a:p>
            <a:pPr algn="ctr">
              <a:buClr>
                <a:schemeClr val="lt1"/>
              </a:buClr>
              <a:buSzPts val="4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佈建成本</a:t>
            </a:r>
          </a:p>
        </p:txBody>
      </p:sp>
      <p:sp>
        <p:nvSpPr>
          <p:cNvPr id="3" name="Google Shape;328;p22">
            <a:extLst>
              <a:ext uri="{FF2B5EF4-FFF2-40B4-BE49-F238E27FC236}">
                <a16:creationId xmlns:a16="http://schemas.microsoft.com/office/drawing/2014/main" id="{BEE53B2D-EA89-4E09-8733-2CC326399C24}"/>
              </a:ext>
            </a:extLst>
          </p:cNvPr>
          <p:cNvSpPr txBox="1"/>
          <p:nvPr/>
        </p:nvSpPr>
        <p:spPr>
          <a:xfrm>
            <a:off x="1163275" y="4993323"/>
            <a:ext cx="3340513" cy="15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滿足多站點和多設備連線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滿足不同類型連線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有效分散網路流量</a:t>
            </a:r>
          </a:p>
        </p:txBody>
      </p:sp>
      <p:sp>
        <p:nvSpPr>
          <p:cNvPr id="4" name="Google Shape;333;p22">
            <a:extLst>
              <a:ext uri="{FF2B5EF4-FFF2-40B4-BE49-F238E27FC236}">
                <a16:creationId xmlns:a16="http://schemas.microsoft.com/office/drawing/2014/main" id="{D3D292E0-FA39-4948-87F0-DB621F230E88}"/>
              </a:ext>
            </a:extLst>
          </p:cNvPr>
          <p:cNvSpPr txBox="1"/>
          <p:nvPr/>
        </p:nvSpPr>
        <p:spPr>
          <a:xfrm>
            <a:off x="4951320" y="4940376"/>
            <a:ext cx="2330786" cy="15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 </a:t>
            </a:r>
            <a:r>
              <a:rPr lang="af-ZA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VNF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佈建 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支援雲端管理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簡易佈建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Google Shape;333;p22">
            <a:extLst>
              <a:ext uri="{FF2B5EF4-FFF2-40B4-BE49-F238E27FC236}">
                <a16:creationId xmlns:a16="http://schemas.microsoft.com/office/drawing/2014/main" id="{3DCD68B4-B576-4553-8AA2-D133ED87D6A0}"/>
              </a:ext>
            </a:extLst>
          </p:cNvPr>
          <p:cNvSpPr txBox="1"/>
          <p:nvPr/>
        </p:nvSpPr>
        <p:spPr>
          <a:xfrm>
            <a:off x="8353583" y="4940376"/>
            <a:ext cx="2330786" cy="15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建置成本低廉 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成本可控可視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 hidden="1">
            <a:extLst>
              <a:ext uri="{FF2B5EF4-FFF2-40B4-BE49-F238E27FC236}">
                <a16:creationId xmlns:a16="http://schemas.microsoft.com/office/drawing/2014/main" id="{8B29AB95-F43B-49C0-A3E1-6C9DDE24C72F}"/>
              </a:ext>
            </a:extLst>
          </p:cNvPr>
          <p:cNvSpPr txBox="1"/>
          <p:nvPr/>
        </p:nvSpPr>
        <p:spPr>
          <a:xfrm>
            <a:off x="7374467" y="932297"/>
            <a:ext cx="175528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04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BD93BF7-5456-4176-A985-88521909B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425" y="932297"/>
            <a:ext cx="1755800" cy="2213040"/>
          </a:xfrm>
          <a:prstGeom prst="rect">
            <a:avLst/>
          </a:prstGeom>
        </p:spPr>
      </p:pic>
      <p:sp>
        <p:nvSpPr>
          <p:cNvPr id="3" name="Google Shape;44;p12">
            <a:extLst>
              <a:ext uri="{FF2B5EF4-FFF2-40B4-BE49-F238E27FC236}">
                <a16:creationId xmlns:a16="http://schemas.microsoft.com/office/drawing/2014/main" id="{ED5DD5CF-AAE9-4757-B032-FA9493F06D66}"/>
              </a:ext>
            </a:extLst>
          </p:cNvPr>
          <p:cNvSpPr txBox="1"/>
          <p:nvPr/>
        </p:nvSpPr>
        <p:spPr>
          <a:xfrm>
            <a:off x="6597674" y="2694387"/>
            <a:ext cx="3308350" cy="245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4000"/>
            </a:pPr>
            <a:r>
              <a:rPr lang="en-US" altLang="zh-TW" sz="48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 </a:t>
            </a:r>
          </a:p>
          <a:p>
            <a:pPr lvl="0" algn="ctr">
              <a:buSzPts val="4000"/>
            </a:pPr>
            <a:r>
              <a:rPr lang="en-US" altLang="zh-TW" sz="48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</a:p>
          <a:p>
            <a:pPr lvl="0" algn="ctr">
              <a:buSzPts val="4000"/>
            </a:pPr>
            <a:r>
              <a:rPr lang="zh-TW" altLang="en-US" sz="32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滿足新時代組網需求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lang="zh-TW" altLang="en-US" sz="32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8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3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"/>
          <p:cNvSpPr txBox="1">
            <a:spLocks noGrp="1"/>
          </p:cNvSpPr>
          <p:nvPr>
            <p:ph type="title"/>
          </p:nvPr>
        </p:nvSpPr>
        <p:spPr>
          <a:xfrm>
            <a:off x="609600" y="318739"/>
            <a:ext cx="10946218" cy="99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QNAP SD-WAN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解決方案滿足新時代組網需求</a:t>
            </a:r>
            <a:endParaRPr 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48" name="Google Shape;348;p24"/>
          <p:cNvSpPr txBox="1"/>
          <p:nvPr/>
        </p:nvSpPr>
        <p:spPr>
          <a:xfrm>
            <a:off x="1658472" y="1706934"/>
            <a:ext cx="9078704" cy="142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是完整的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SD-WAN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軟體解決方案，提供企業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IT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管理人簡易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、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、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安全且高效的網路連線架構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可快速與多分點人員建立組網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具備雲端管理功能且極具成本效益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。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9E0C7594-E58B-426B-AA09-91DD0094C8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1480" y="3069257"/>
            <a:ext cx="1280411" cy="363211"/>
          </a:xfrm>
          <a:prstGeom prst="rect">
            <a:avLst/>
          </a:prstGeom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70C629CB-10FF-4D18-A48F-747EC8013BCA}"/>
              </a:ext>
            </a:extLst>
          </p:cNvPr>
          <p:cNvGrpSpPr/>
          <p:nvPr/>
        </p:nvGrpSpPr>
        <p:grpSpPr>
          <a:xfrm>
            <a:off x="1681484" y="7108549"/>
            <a:ext cx="9510729" cy="3263947"/>
            <a:chOff x="1681484" y="3037063"/>
            <a:chExt cx="9510729" cy="3263947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200340BE-6B37-4F93-89FE-E2D828247E54}"/>
                </a:ext>
              </a:extLst>
            </p:cNvPr>
            <p:cNvSpPr/>
            <p:nvPr/>
          </p:nvSpPr>
          <p:spPr>
            <a:xfrm>
              <a:off x="1681484" y="3037063"/>
              <a:ext cx="7552589" cy="3263947"/>
            </a:xfrm>
            <a:prstGeom prst="roundRect">
              <a:avLst>
                <a:gd name="adj" fmla="val 773"/>
              </a:avLst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lang="zh-TW" altLang="en-US" sz="36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8" name="Google Shape;378;p24"/>
            <p:cNvSpPr txBox="1"/>
            <p:nvPr/>
          </p:nvSpPr>
          <p:spPr>
            <a:xfrm>
              <a:off x="9386547" y="3976730"/>
              <a:ext cx="1170006" cy="353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cxnSp>
          <p:nvCxnSpPr>
            <p:cNvPr id="105" name="直線接點 104">
              <a:extLst>
                <a:ext uri="{FF2B5EF4-FFF2-40B4-BE49-F238E27FC236}">
                  <a16:creationId xmlns:a16="http://schemas.microsoft.com/office/drawing/2014/main" id="{10322539-97B1-4CD2-B49D-64A3C659F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4073" y="4825569"/>
              <a:ext cx="315459" cy="0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85712B9-B333-40BE-B7A5-E5C0C9ADF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76360" y="3086933"/>
              <a:ext cx="915853" cy="726081"/>
            </a:xfrm>
            <a:prstGeom prst="rect">
              <a:avLst/>
            </a:prstGeom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5506805D-40FA-4160-BD32-0C9636EE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77075" y="3952908"/>
              <a:ext cx="417350" cy="410335"/>
            </a:xfrm>
            <a:prstGeom prst="rect">
              <a:avLst/>
            </a:prstGeom>
          </p:spPr>
        </p:pic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CB3C88E5-3F0C-4542-904D-237A7F7AA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37594" y="3951159"/>
              <a:ext cx="503106" cy="410335"/>
            </a:xfrm>
            <a:prstGeom prst="rect">
              <a:avLst/>
            </a:prstGeom>
          </p:spPr>
        </p:pic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674DA23A-4293-4330-AAC4-CDA8ACE2E992}"/>
                </a:ext>
              </a:extLst>
            </p:cNvPr>
            <p:cNvCxnSpPr>
              <a:cxnSpLocks/>
              <a:stCxn id="20" idx="1"/>
              <a:endCxn id="41" idx="3"/>
            </p:cNvCxnSpPr>
            <p:nvPr/>
          </p:nvCxnSpPr>
          <p:spPr>
            <a:xfrm flipH="1">
              <a:off x="2894425" y="4157201"/>
              <a:ext cx="650573" cy="875"/>
            </a:xfrm>
            <a:prstGeom prst="line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769168D3-1123-4A36-903C-15BA07067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76359" y="4440483"/>
              <a:ext cx="915853" cy="726081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9E84772A-1558-4641-A772-F485B0137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70875" y="3696146"/>
              <a:ext cx="660089" cy="605495"/>
            </a:xfrm>
            <a:prstGeom prst="rect">
              <a:avLst/>
            </a:prstGeom>
          </p:spPr>
        </p:pic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3AE55461-0820-45DF-BE31-0F3F1A0925B5}"/>
                </a:ext>
              </a:extLst>
            </p:cNvPr>
            <p:cNvGrpSpPr/>
            <p:nvPr/>
          </p:nvGrpSpPr>
          <p:grpSpPr>
            <a:xfrm>
              <a:off x="4774169" y="4521410"/>
              <a:ext cx="1783496" cy="1227518"/>
              <a:chOff x="4774634" y="4238634"/>
              <a:chExt cx="1996914" cy="137440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3" name="直線接點 52">
                <a:extLst>
                  <a:ext uri="{FF2B5EF4-FFF2-40B4-BE49-F238E27FC236}">
                    <a16:creationId xmlns:a16="http://schemas.microsoft.com/office/drawing/2014/main" id="{2B5E8EBA-8DAD-42C7-B09C-7D5208C3F3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96F15257-2BC4-4ECE-8AA1-F59F485056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7257" y="4238635"/>
                <a:ext cx="1984291" cy="136587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F77E447E-7BA1-481F-B651-8CD1A82DB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09CEC120-1C1B-47AA-AF19-36F5BF1ACC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AF4D11F2-8DF5-4398-BAB6-862478E41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接點 68">
                <a:extLst>
                  <a:ext uri="{FF2B5EF4-FFF2-40B4-BE49-F238E27FC236}">
                    <a16:creationId xmlns:a16="http://schemas.microsoft.com/office/drawing/2014/main" id="{66DC1E0E-BEF0-4726-B2DE-66C1678A18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60451984-6B6A-47CA-8A5D-6D34E9F6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64852" y="4784803"/>
              <a:ext cx="417350" cy="410335"/>
            </a:xfrm>
            <a:prstGeom prst="rect">
              <a:avLst/>
            </a:prstGeom>
          </p:spPr>
        </p:pic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66BAB53B-8474-4179-9BF1-1CEE65E96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25371" y="4783054"/>
              <a:ext cx="503106" cy="410335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7B60C734-7F4E-49DF-BAC3-393D9D916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544998" y="3757772"/>
              <a:ext cx="1038515" cy="798857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08E9107D-A566-4C5B-8626-0DE5D873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912062" y="4435403"/>
              <a:ext cx="1380361" cy="242452"/>
            </a:xfrm>
            <a:prstGeom prst="rect">
              <a:avLst/>
            </a:prstGeom>
          </p:spPr>
        </p:pic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1AF12300-BA1B-4BC6-BFDB-ACF2989C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852719" y="5365591"/>
              <a:ext cx="1038515" cy="798857"/>
            </a:xfrm>
            <a:prstGeom prst="rect">
              <a:avLst/>
            </a:prstGeom>
          </p:spPr>
        </p:pic>
        <p:pic>
          <p:nvPicPr>
            <p:cNvPr id="76" name="圖形 75">
              <a:extLst>
                <a:ext uri="{FF2B5EF4-FFF2-40B4-BE49-F238E27FC236}">
                  <a16:creationId xmlns:a16="http://schemas.microsoft.com/office/drawing/2014/main" id="{1FF6E96F-E661-44DC-9593-38D61C143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716429" y="3825523"/>
              <a:ext cx="684422" cy="569692"/>
            </a:xfrm>
            <a:prstGeom prst="rect">
              <a:avLst/>
            </a:prstGeom>
          </p:spPr>
        </p:pic>
        <p:cxnSp>
          <p:nvCxnSpPr>
            <p:cNvPr id="90" name="接點: 肘形 89">
              <a:extLst>
                <a:ext uri="{FF2B5EF4-FFF2-40B4-BE49-F238E27FC236}">
                  <a16:creationId xmlns:a16="http://schemas.microsoft.com/office/drawing/2014/main" id="{A8143635-7AC6-434A-B6C9-46E0F68B890F}"/>
                </a:ext>
              </a:extLst>
            </p:cNvPr>
            <p:cNvCxnSpPr>
              <a:cxnSpLocks/>
              <a:stCxn id="70" idx="3"/>
              <a:endCxn id="20" idx="2"/>
            </p:cNvCxnSpPr>
            <p:nvPr/>
          </p:nvCxnSpPr>
          <p:spPr>
            <a:xfrm flipV="1">
              <a:off x="2882202" y="4556629"/>
              <a:ext cx="1182054" cy="433342"/>
            </a:xfrm>
            <a:prstGeom prst="bentConnector2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圖形 95">
              <a:extLst>
                <a:ext uri="{FF2B5EF4-FFF2-40B4-BE49-F238E27FC236}">
                  <a16:creationId xmlns:a16="http://schemas.microsoft.com/office/drawing/2014/main" id="{22D1576E-6E8C-44F7-AC42-5071B9466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166483" y="5881778"/>
              <a:ext cx="1380361" cy="242452"/>
            </a:xfrm>
            <a:prstGeom prst="rect">
              <a:avLst/>
            </a:prstGeom>
          </p:spPr>
        </p:pic>
        <p:pic>
          <p:nvPicPr>
            <p:cNvPr id="103" name="圖形 102">
              <a:extLst>
                <a:ext uri="{FF2B5EF4-FFF2-40B4-BE49-F238E27FC236}">
                  <a16:creationId xmlns:a16="http://schemas.microsoft.com/office/drawing/2014/main" id="{6487089C-73E2-4B72-A915-1EB34E776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08562" y="5548014"/>
              <a:ext cx="660089" cy="605495"/>
            </a:xfrm>
            <a:prstGeom prst="rect">
              <a:avLst/>
            </a:prstGeom>
          </p:spPr>
        </p:pic>
        <p:sp>
          <p:nvSpPr>
            <p:cNvPr id="104" name="Google Shape;378;p24">
              <a:extLst>
                <a:ext uri="{FF2B5EF4-FFF2-40B4-BE49-F238E27FC236}">
                  <a16:creationId xmlns:a16="http://schemas.microsoft.com/office/drawing/2014/main" id="{D869063A-5BCA-4608-BF3F-73FE96E07682}"/>
                </a:ext>
              </a:extLst>
            </p:cNvPr>
            <p:cNvSpPr txBox="1"/>
            <p:nvPr/>
          </p:nvSpPr>
          <p:spPr>
            <a:xfrm>
              <a:off x="5703438" y="3155534"/>
              <a:ext cx="2821838" cy="388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en-US" altLang="zh-TW" sz="2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Auto VPN Network</a:t>
              </a:r>
              <a:endParaRPr lang="zh-TW" altLang="en-US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06" name="直線接點 105">
              <a:extLst>
                <a:ext uri="{FF2B5EF4-FFF2-40B4-BE49-F238E27FC236}">
                  <a16:creationId xmlns:a16="http://schemas.microsoft.com/office/drawing/2014/main" id="{8FE907D0-7B79-4313-A784-7885CC84DA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4073" y="3503670"/>
              <a:ext cx="315459" cy="0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125" name="圖形 124">
              <a:extLst>
                <a:ext uri="{FF2B5EF4-FFF2-40B4-BE49-F238E27FC236}">
                  <a16:creationId xmlns:a16="http://schemas.microsoft.com/office/drawing/2014/main" id="{66660AE6-3554-4CB6-99FB-FFCA3FD1B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38624" y="5316539"/>
              <a:ext cx="684422" cy="569692"/>
            </a:xfrm>
            <a:prstGeom prst="rect">
              <a:avLst/>
            </a:prstGeom>
          </p:spPr>
        </p:pic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DEABF3EF-13FF-43A2-8B3E-CB3F98749B3D}"/>
                </a:ext>
              </a:extLst>
            </p:cNvPr>
            <p:cNvGrpSpPr/>
            <p:nvPr/>
          </p:nvGrpSpPr>
          <p:grpSpPr>
            <a:xfrm>
              <a:off x="4435793" y="4246468"/>
              <a:ext cx="2516346" cy="1872222"/>
              <a:chOff x="4348560" y="3886545"/>
              <a:chExt cx="2817457" cy="2096256"/>
            </a:xfrm>
          </p:grpSpPr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BB3F4CA6-92A3-4C99-BE8D-7787E0C0F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4389610" y="3886545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8" name="圖形 37">
                <a:extLst>
                  <a:ext uri="{FF2B5EF4-FFF2-40B4-BE49-F238E27FC236}">
                    <a16:creationId xmlns:a16="http://schemas.microsoft.com/office/drawing/2014/main" id="{647FE2A4-0EB3-4263-96E5-DA50D9CF8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337823" y="3886545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EFABE396-038E-48BF-9993-7CDAF3721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337823" y="5154607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A7CDEAC7-395E-4593-8F97-F892C5DE4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4348560" y="5154607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359816DF-0CB1-4883-8660-193802B53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576370" y="3127104"/>
              <a:ext cx="753131" cy="753131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9328F2B5-1F37-4B1B-8963-E4AD5C25E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26406"/>
            <a:stretch/>
          </p:blipFill>
          <p:spPr>
            <a:xfrm>
              <a:off x="4223046" y="3057728"/>
              <a:ext cx="1488230" cy="53260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A5501A1C-7F5C-4EF2-BAFF-43905033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576370" y="4449003"/>
              <a:ext cx="753131" cy="753131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3DA654AA-9D04-4E19-A80D-B31C185E5682}"/>
              </a:ext>
            </a:extLst>
          </p:cNvPr>
          <p:cNvGrpSpPr/>
          <p:nvPr/>
        </p:nvGrpSpPr>
        <p:grpSpPr>
          <a:xfrm>
            <a:off x="1168192" y="2793373"/>
            <a:ext cx="9902312" cy="3288030"/>
            <a:chOff x="1168192" y="3427951"/>
            <a:chExt cx="9902312" cy="3288030"/>
          </a:xfrm>
        </p:grpSpPr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89EAD20C-BADF-451D-9DFA-6739DF7059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1257" y="4303987"/>
              <a:ext cx="1627784" cy="913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A791FC74-D8E6-47E4-86D2-CBC086052F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3376" y="5812543"/>
              <a:ext cx="1527557" cy="15019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圖片 45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DEE9E79C-2DB5-42DA-8AD7-414EEE181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8645" y="4924122"/>
              <a:ext cx="1791859" cy="1791859"/>
            </a:xfrm>
            <a:prstGeom prst="rect">
              <a:avLst/>
            </a:prstGeom>
          </p:spPr>
        </p:pic>
        <p:pic>
          <p:nvPicPr>
            <p:cNvPr id="48" name="圖片 47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B643699C-AC27-4A29-B99D-4F3828620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9996" y="3427951"/>
              <a:ext cx="1791859" cy="1791859"/>
            </a:xfrm>
            <a:prstGeom prst="rect">
              <a:avLst/>
            </a:prstGeom>
          </p:spPr>
        </p:pic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8C724D34-B9FB-437C-B488-5F547D88459D}"/>
                </a:ext>
              </a:extLst>
            </p:cNvPr>
            <p:cNvSpPr/>
            <p:nvPr/>
          </p:nvSpPr>
          <p:spPr>
            <a:xfrm>
              <a:off x="6771811" y="5088812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A6D9486F-B145-4A27-9AED-269C142E1548}"/>
                </a:ext>
              </a:extLst>
            </p:cNvPr>
            <p:cNvSpPr/>
            <p:nvPr/>
          </p:nvSpPr>
          <p:spPr>
            <a:xfrm>
              <a:off x="6771811" y="35764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74D5C0BF-51A9-4A41-8F30-0A6416BF781A}"/>
                </a:ext>
              </a:extLst>
            </p:cNvPr>
            <p:cNvSpPr/>
            <p:nvPr/>
          </p:nvSpPr>
          <p:spPr>
            <a:xfrm>
              <a:off x="1346796" y="5088812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手繪多邊形: 圖案 62">
              <a:extLst>
                <a:ext uri="{FF2B5EF4-FFF2-40B4-BE49-F238E27FC236}">
                  <a16:creationId xmlns:a16="http://schemas.microsoft.com/office/drawing/2014/main" id="{D25FD606-B391-4C32-94DE-9A546BEE2A4E}"/>
                </a:ext>
              </a:extLst>
            </p:cNvPr>
            <p:cNvSpPr/>
            <p:nvPr/>
          </p:nvSpPr>
          <p:spPr>
            <a:xfrm>
              <a:off x="1168192" y="5899163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DCBB8B6A-7ACF-46C3-8A16-AD3ABCF712D5}"/>
                </a:ext>
              </a:extLst>
            </p:cNvPr>
            <p:cNvSpPr/>
            <p:nvPr/>
          </p:nvSpPr>
          <p:spPr>
            <a:xfrm>
              <a:off x="1346796" y="35764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8" name="圖片 57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5245549F-4745-4881-B7E2-3A260CF1D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3857" y="3724206"/>
              <a:ext cx="900104" cy="10227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62" name="手繪多邊形: 圖案 62">
              <a:extLst>
                <a:ext uri="{FF2B5EF4-FFF2-40B4-BE49-F238E27FC236}">
                  <a16:creationId xmlns:a16="http://schemas.microsoft.com/office/drawing/2014/main" id="{6791E839-58E3-400B-8D6F-F2495E9943C0}"/>
                </a:ext>
              </a:extLst>
            </p:cNvPr>
            <p:cNvSpPr/>
            <p:nvPr/>
          </p:nvSpPr>
          <p:spPr>
            <a:xfrm>
              <a:off x="1168192" y="4386782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3" name="圖形 62">
              <a:extLst>
                <a:ext uri="{FF2B5EF4-FFF2-40B4-BE49-F238E27FC236}">
                  <a16:creationId xmlns:a16="http://schemas.microsoft.com/office/drawing/2014/main" id="{8E7CC237-EEE8-45E4-8964-EDE20BA24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235428" y="4486393"/>
              <a:ext cx="380212" cy="348767"/>
            </a:xfrm>
            <a:prstGeom prst="rect">
              <a:avLst/>
            </a:prstGeom>
          </p:spPr>
        </p:pic>
        <p:pic>
          <p:nvPicPr>
            <p:cNvPr id="64" name="圖形 63">
              <a:extLst>
                <a:ext uri="{FF2B5EF4-FFF2-40B4-BE49-F238E27FC236}">
                  <a16:creationId xmlns:a16="http://schemas.microsoft.com/office/drawing/2014/main" id="{C14FEA58-5BC2-418A-8A46-ADC4842C7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229388" y="6016619"/>
              <a:ext cx="409350" cy="340730"/>
            </a:xfrm>
            <a:prstGeom prst="rect">
              <a:avLst/>
            </a:prstGeom>
          </p:spPr>
        </p:pic>
        <p:sp>
          <p:nvSpPr>
            <p:cNvPr id="67" name="Google Shape;378;p24">
              <a:extLst>
                <a:ext uri="{FF2B5EF4-FFF2-40B4-BE49-F238E27FC236}">
                  <a16:creationId xmlns:a16="http://schemas.microsoft.com/office/drawing/2014/main" id="{BBF01374-6CF6-494E-94F0-AF9E563CCDAC}"/>
                </a:ext>
              </a:extLst>
            </p:cNvPr>
            <p:cNvSpPr txBox="1"/>
            <p:nvPr/>
          </p:nvSpPr>
          <p:spPr>
            <a:xfrm>
              <a:off x="8153265" y="3928888"/>
              <a:ext cx="1266837" cy="287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FD1C0BF3-485B-4DB0-A381-0955BA4D0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486144" y="4425440"/>
              <a:ext cx="488425" cy="4884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73" name="Google Shape;378;p24">
              <a:extLst>
                <a:ext uri="{FF2B5EF4-FFF2-40B4-BE49-F238E27FC236}">
                  <a16:creationId xmlns:a16="http://schemas.microsoft.com/office/drawing/2014/main" id="{23C31E84-DC8A-478F-BD26-E2C1ED183B6F}"/>
                </a:ext>
              </a:extLst>
            </p:cNvPr>
            <p:cNvSpPr txBox="1"/>
            <p:nvPr/>
          </p:nvSpPr>
          <p:spPr>
            <a:xfrm>
              <a:off x="8195829" y="5466191"/>
              <a:ext cx="1266837" cy="287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pic>
          <p:nvPicPr>
            <p:cNvPr id="74" name="圖片 73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DA2ADBC5-6913-4F86-9284-870088191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8872" y="5237091"/>
              <a:ext cx="900104" cy="10227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75" name="手繪多邊形: 圖案 62">
              <a:extLst>
                <a:ext uri="{FF2B5EF4-FFF2-40B4-BE49-F238E27FC236}">
                  <a16:creationId xmlns:a16="http://schemas.microsoft.com/office/drawing/2014/main" id="{4A3B9EDC-81E3-4E0E-B6F6-404BA6321A21}"/>
                </a:ext>
              </a:extLst>
            </p:cNvPr>
            <p:cNvSpPr/>
            <p:nvPr/>
          </p:nvSpPr>
          <p:spPr>
            <a:xfrm>
              <a:off x="7767055" y="5899163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AAE00688-C117-4FB3-9010-D8F1F25ED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834292" y="5999278"/>
              <a:ext cx="380212" cy="348767"/>
            </a:xfrm>
            <a:prstGeom prst="rect">
              <a:avLst/>
            </a:prstGeom>
          </p:spPr>
        </p:pic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3CB9E5C6-E615-4517-A2E1-7D51ECA0E7D3}"/>
                </a:ext>
              </a:extLst>
            </p:cNvPr>
            <p:cNvGrpSpPr/>
            <p:nvPr/>
          </p:nvGrpSpPr>
          <p:grpSpPr>
            <a:xfrm>
              <a:off x="3073845" y="4316053"/>
              <a:ext cx="3366337" cy="1469806"/>
              <a:chOff x="4771788" y="4238634"/>
              <a:chExt cx="1999760" cy="1374406"/>
            </a:xfrm>
          </p:grpSpPr>
          <p:cxnSp>
            <p:nvCxnSpPr>
              <p:cNvPr id="79" name="直線接點 78">
                <a:extLst>
                  <a:ext uri="{FF2B5EF4-FFF2-40B4-BE49-F238E27FC236}">
                    <a16:creationId xmlns:a16="http://schemas.microsoft.com/office/drawing/2014/main" id="{B1ECE885-DDF4-4E10-9A53-0FA4B42935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接點 79">
                <a:extLst>
                  <a:ext uri="{FF2B5EF4-FFF2-40B4-BE49-F238E27FC236}">
                    <a16:creationId xmlns:a16="http://schemas.microsoft.com/office/drawing/2014/main" id="{DE29FB27-E806-4DE0-B418-A8B5D7D9FE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1788" y="4238636"/>
                <a:ext cx="1984291" cy="136587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5EE7A52D-42D1-4713-9156-CCA0694D79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接點 82">
                <a:extLst>
                  <a:ext uri="{FF2B5EF4-FFF2-40B4-BE49-F238E27FC236}">
                    <a16:creationId xmlns:a16="http://schemas.microsoft.com/office/drawing/2014/main" id="{A36B7ED4-A24E-43B2-A38C-67120A4ABE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接點 83">
                <a:extLst>
                  <a:ext uri="{FF2B5EF4-FFF2-40B4-BE49-F238E27FC236}">
                    <a16:creationId xmlns:a16="http://schemas.microsoft.com/office/drawing/2014/main" id="{97263AD9-ABF2-4233-B528-32A33E8D97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接點 84">
                <a:extLst>
                  <a:ext uri="{FF2B5EF4-FFF2-40B4-BE49-F238E27FC236}">
                    <a16:creationId xmlns:a16="http://schemas.microsoft.com/office/drawing/2014/main" id="{C06F2DAB-D6E0-4559-88F8-51E10AEF7E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DF40AE8A-2801-42C5-96BE-A89F34CFE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570196" y="3788377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87" name="Google Shape;378;p24">
              <a:extLst>
                <a:ext uri="{FF2B5EF4-FFF2-40B4-BE49-F238E27FC236}">
                  <a16:creationId xmlns:a16="http://schemas.microsoft.com/office/drawing/2014/main" id="{CDAA45C7-D596-4C17-B38B-5F2AF4FF1DA8}"/>
                </a:ext>
              </a:extLst>
            </p:cNvPr>
            <p:cNvSpPr txBox="1"/>
            <p:nvPr/>
          </p:nvSpPr>
          <p:spPr>
            <a:xfrm>
              <a:off x="3450654" y="3846212"/>
              <a:ext cx="2571814" cy="338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zh-TW" altLang="en-US" sz="2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自動組網</a:t>
              </a:r>
            </a:p>
          </p:txBody>
        </p:sp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B76677BD-1E5F-4076-820C-8B9478FC6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050552" y="3788377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89" name="圖形 88">
              <a:extLst>
                <a:ext uri="{FF2B5EF4-FFF2-40B4-BE49-F238E27FC236}">
                  <a16:creationId xmlns:a16="http://schemas.microsoft.com/office/drawing/2014/main" id="{A3F470D5-4DAC-48CA-9D17-7175B91B3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050552" y="5287589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91" name="手繪多邊形: 圖案 62">
              <a:extLst>
                <a:ext uri="{FF2B5EF4-FFF2-40B4-BE49-F238E27FC236}">
                  <a16:creationId xmlns:a16="http://schemas.microsoft.com/office/drawing/2014/main" id="{FEB81E20-C789-4AB4-A045-5B0E026FAF73}"/>
                </a:ext>
              </a:extLst>
            </p:cNvPr>
            <p:cNvSpPr/>
            <p:nvPr/>
          </p:nvSpPr>
          <p:spPr>
            <a:xfrm>
              <a:off x="7773739" y="4473677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92" name="圖形 91">
              <a:extLst>
                <a:ext uri="{FF2B5EF4-FFF2-40B4-BE49-F238E27FC236}">
                  <a16:creationId xmlns:a16="http://schemas.microsoft.com/office/drawing/2014/main" id="{87937796-5303-4A16-9AEA-A4406EB3C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7834935" y="4573135"/>
              <a:ext cx="409350" cy="340730"/>
            </a:xfrm>
            <a:prstGeom prst="rect">
              <a:avLst/>
            </a:prstGeom>
          </p:spPr>
        </p:pic>
        <p:pic>
          <p:nvPicPr>
            <p:cNvPr id="93" name="圖形 92">
              <a:extLst>
                <a:ext uri="{FF2B5EF4-FFF2-40B4-BE49-F238E27FC236}">
                  <a16:creationId xmlns:a16="http://schemas.microsoft.com/office/drawing/2014/main" id="{B184E17F-4AF4-4BDF-809E-DE3963595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0486144" y="5868924"/>
              <a:ext cx="488425" cy="4884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13D36E07-186E-4FBD-B51C-25781E17B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8820" y="5520965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99E0342-503F-42C1-B245-C53B1024CC0C}"/>
                </a:ext>
              </a:extLst>
            </p:cNvPr>
            <p:cNvSpPr/>
            <p:nvPr/>
          </p:nvSpPr>
          <p:spPr>
            <a:xfrm>
              <a:off x="1509995" y="5308763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97" name="圖片 96">
              <a:extLst>
                <a:ext uri="{FF2B5EF4-FFF2-40B4-BE49-F238E27FC236}">
                  <a16:creationId xmlns:a16="http://schemas.microsoft.com/office/drawing/2014/main" id="{FA8A0361-03CD-4EC3-88A5-3029A47FF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535" y="4126643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7F30DBDD-0E4A-4644-B64F-3C5B9D6053F3}"/>
                </a:ext>
              </a:extLst>
            </p:cNvPr>
            <p:cNvSpPr/>
            <p:nvPr/>
          </p:nvSpPr>
          <p:spPr>
            <a:xfrm>
              <a:off x="6983710" y="3914441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99" name="圖形 98">
              <a:extLst>
                <a:ext uri="{FF2B5EF4-FFF2-40B4-BE49-F238E27FC236}">
                  <a16:creationId xmlns:a16="http://schemas.microsoft.com/office/drawing/2014/main" id="{259F9CED-58F5-4F33-9497-98E69F8F5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570196" y="5287589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933BACB3-85CB-49D1-9C18-2A2C4408F585}"/>
              </a:ext>
            </a:extLst>
          </p:cNvPr>
          <p:cNvSpPr/>
          <p:nvPr/>
        </p:nvSpPr>
        <p:spPr>
          <a:xfrm>
            <a:off x="4925400" y="4046649"/>
            <a:ext cx="6995254" cy="2021198"/>
          </a:xfrm>
          <a:prstGeom prst="roundRect">
            <a:avLst>
              <a:gd name="adj" fmla="val 3441"/>
            </a:avLst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kern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00E69C0-C5B3-4EA2-9871-31BD577D53EE}"/>
              </a:ext>
            </a:extLst>
          </p:cNvPr>
          <p:cNvSpPr/>
          <p:nvPr/>
        </p:nvSpPr>
        <p:spPr>
          <a:xfrm>
            <a:off x="4925400" y="1777502"/>
            <a:ext cx="6995254" cy="2021198"/>
          </a:xfrm>
          <a:prstGeom prst="roundRect">
            <a:avLst>
              <a:gd name="adj" fmla="val 3441"/>
            </a:avLst>
          </a:prstGeom>
          <a:solidFill>
            <a:schemeClr val="tx1">
              <a:lumMod val="65000"/>
              <a:lumOff val="35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 kern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3EFD8469-C77D-47FC-8355-43C757D8057B}"/>
              </a:ext>
            </a:extLst>
          </p:cNvPr>
          <p:cNvGrpSpPr/>
          <p:nvPr/>
        </p:nvGrpSpPr>
        <p:grpSpPr>
          <a:xfrm>
            <a:off x="8224650" y="1861473"/>
            <a:ext cx="1365114" cy="1357850"/>
            <a:chOff x="4973901" y="2172705"/>
            <a:chExt cx="1365114" cy="1357850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2A606BD7-1A55-4AD0-A55B-59F797CF2F0F}"/>
                </a:ext>
              </a:extLst>
            </p:cNvPr>
            <p:cNvSpPr/>
            <p:nvPr/>
          </p:nvSpPr>
          <p:spPr>
            <a:xfrm>
              <a:off x="4977533" y="2172705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4" name="圖片 13" descr="一張含有 螢幕, 監視器, 坐, 直立的 的圖片&#10;&#10;自動產生的描述">
              <a:extLst>
                <a:ext uri="{FF2B5EF4-FFF2-40B4-BE49-F238E27FC236}">
                  <a16:creationId xmlns:a16="http://schemas.microsoft.com/office/drawing/2014/main" id="{FE8D839D-FFA1-433D-85B7-F334B1818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3901" y="2424956"/>
              <a:ext cx="1365114" cy="85334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ADD594E0-6366-4A40-B396-138AC4FF5D98}"/>
              </a:ext>
            </a:extLst>
          </p:cNvPr>
          <p:cNvGrpSpPr/>
          <p:nvPr/>
        </p:nvGrpSpPr>
        <p:grpSpPr>
          <a:xfrm>
            <a:off x="9860464" y="4312131"/>
            <a:ext cx="1357850" cy="1357850"/>
            <a:chOff x="5092649" y="4312131"/>
            <a:chExt cx="1357850" cy="1357850"/>
          </a:xfrm>
        </p:grpSpPr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A3DCFD70-648C-4EB8-AE9F-51A7C7E938A5}"/>
                </a:ext>
              </a:extLst>
            </p:cNvPr>
            <p:cNvSpPr/>
            <p:nvPr/>
          </p:nvSpPr>
          <p:spPr>
            <a:xfrm>
              <a:off x="5092649" y="43121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6" name="圖片 55" descr="一張含有 監視器, 電子用品, 坐, 桌 的圖片&#10;&#10;自動產生的描述">
              <a:extLst>
                <a:ext uri="{FF2B5EF4-FFF2-40B4-BE49-F238E27FC236}">
                  <a16:creationId xmlns:a16="http://schemas.microsoft.com/office/drawing/2014/main" id="{9F34B0FA-A1F5-42E6-B0A9-67550BBA5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502" y="4574687"/>
              <a:ext cx="1332144" cy="8327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E2D62B1-A84B-4130-8B06-EB07D572E09D}"/>
              </a:ext>
            </a:extLst>
          </p:cNvPr>
          <p:cNvGrpSpPr/>
          <p:nvPr/>
        </p:nvGrpSpPr>
        <p:grpSpPr>
          <a:xfrm>
            <a:off x="6529847" y="4312131"/>
            <a:ext cx="1357850" cy="1357850"/>
            <a:chOff x="5092649" y="4312131"/>
            <a:chExt cx="1357850" cy="1357850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6BBE788E-01F4-4224-A7AB-19C0172FB759}"/>
                </a:ext>
              </a:extLst>
            </p:cNvPr>
            <p:cNvSpPr/>
            <p:nvPr/>
          </p:nvSpPr>
          <p:spPr>
            <a:xfrm>
              <a:off x="5092649" y="43121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" name="圖片 7" descr="一張含有 監視器, 電子用品, 坐, 桌 的圖片&#10;&#10;自動產生的描述">
              <a:extLst>
                <a:ext uri="{FF2B5EF4-FFF2-40B4-BE49-F238E27FC236}">
                  <a16:creationId xmlns:a16="http://schemas.microsoft.com/office/drawing/2014/main" id="{B8135F8B-CD23-43BD-B0FD-416119F8C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502" y="4574687"/>
              <a:ext cx="1332144" cy="8327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sp>
        <p:nvSpPr>
          <p:cNvPr id="387" name="Google Shape;38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自動化全域 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VPN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組網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583798" y="2768511"/>
            <a:ext cx="4071330" cy="2009589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marL="336550" lvl="0" indent="-3429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各部門組建私網，將網際網路當私網用。</a:t>
            </a:r>
          </a:p>
          <a:p>
            <a:pPr marL="336550" lvl="0" indent="-3429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保護企業的網路行為、機密檔案與語音以及影像傳輸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!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336550" lvl="0" indent="-3429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快速組建高效率低成本的備援網路</a:t>
            </a:r>
          </a:p>
        </p:txBody>
      </p:sp>
      <p:sp>
        <p:nvSpPr>
          <p:cNvPr id="408" name="Google Shape;408;p25"/>
          <p:cNvSpPr/>
          <p:nvPr/>
        </p:nvSpPr>
        <p:spPr>
          <a:xfrm>
            <a:off x="9665661" y="5585193"/>
            <a:ext cx="18327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材料編輯人員</a:t>
            </a:r>
          </a:p>
        </p:txBody>
      </p:sp>
      <p:sp>
        <p:nvSpPr>
          <p:cNvPr id="410" name="Google Shape;410;p25"/>
          <p:cNvSpPr/>
          <p:nvPr/>
        </p:nvSpPr>
        <p:spPr>
          <a:xfrm>
            <a:off x="5701480" y="5585193"/>
            <a:ext cx="3105636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使用材料運算軟體開發</a:t>
            </a:r>
          </a:p>
        </p:txBody>
      </p:sp>
      <p:sp>
        <p:nvSpPr>
          <p:cNvPr id="411" name="Google Shape;411;p25"/>
          <p:cNvSpPr/>
          <p:nvPr/>
        </p:nvSpPr>
        <p:spPr>
          <a:xfrm>
            <a:off x="9665662" y="2247851"/>
            <a:ext cx="1904038" cy="52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影像或圖檔</a:t>
            </a:r>
          </a:p>
          <a:p>
            <a:pPr lvl="0"/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材料製造站點</a:t>
            </a:r>
          </a:p>
        </p:txBody>
      </p:sp>
      <p:sp>
        <p:nvSpPr>
          <p:cNvPr id="414" name="Google Shape;414;p25"/>
          <p:cNvSpPr/>
          <p:nvPr/>
        </p:nvSpPr>
        <p:spPr>
          <a:xfrm>
            <a:off x="6491925" y="3449775"/>
            <a:ext cx="1867152" cy="26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分享素材</a:t>
            </a:r>
          </a:p>
        </p:txBody>
      </p: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D166E4CD-C66D-4193-BB53-F20292C75C6F}"/>
              </a:ext>
            </a:extLst>
          </p:cNvPr>
          <p:cNvCxnSpPr>
            <a:cxnSpLocks/>
          </p:cNvCxnSpPr>
          <p:nvPr/>
        </p:nvCxnSpPr>
        <p:spPr>
          <a:xfrm flipH="1" flipV="1">
            <a:off x="9247077" y="3343148"/>
            <a:ext cx="488033" cy="727534"/>
          </a:xfrm>
          <a:prstGeom prst="line">
            <a:avLst/>
          </a:prstGeom>
          <a:ln w="38100">
            <a:solidFill>
              <a:srgbClr val="0CEBFC"/>
            </a:solidFill>
            <a:tailEnd type="triangle"/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170FB0D8-9009-4ED7-8C8A-AD9536C77EAB}"/>
              </a:ext>
            </a:extLst>
          </p:cNvPr>
          <p:cNvCxnSpPr>
            <a:cxnSpLocks/>
          </p:cNvCxnSpPr>
          <p:nvPr/>
        </p:nvCxnSpPr>
        <p:spPr>
          <a:xfrm flipV="1">
            <a:off x="7919014" y="3343148"/>
            <a:ext cx="583864" cy="737460"/>
          </a:xfrm>
          <a:prstGeom prst="line">
            <a:avLst/>
          </a:prstGeom>
          <a:ln w="38100">
            <a:solidFill>
              <a:srgbClr val="0CEBFC"/>
            </a:solidFill>
            <a:headEnd type="triangle"/>
            <a:tailEnd type="none"/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F508889-CDAE-4D69-833F-3D0DA5290A2A}"/>
              </a:ext>
            </a:extLst>
          </p:cNvPr>
          <p:cNvCxnSpPr>
            <a:cxnSpLocks/>
            <a:stCxn id="43" idx="3"/>
            <a:endCxn id="44" idx="1"/>
          </p:cNvCxnSpPr>
          <p:nvPr/>
        </p:nvCxnSpPr>
        <p:spPr>
          <a:xfrm>
            <a:off x="8314356" y="4459906"/>
            <a:ext cx="1164780" cy="0"/>
          </a:xfrm>
          <a:prstGeom prst="line">
            <a:avLst/>
          </a:prstGeom>
          <a:ln w="38100">
            <a:solidFill>
              <a:srgbClr val="0CEBFC"/>
            </a:solidFill>
            <a:tailEnd type="triangle"/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2" name="圖形 41">
            <a:extLst>
              <a:ext uri="{FF2B5EF4-FFF2-40B4-BE49-F238E27FC236}">
                <a16:creationId xmlns:a16="http://schemas.microsoft.com/office/drawing/2014/main" id="{B3C1CD5D-A4DF-4FA3-A3C5-26E18748A8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93110" y="2699631"/>
            <a:ext cx="828194" cy="828194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DD7E931-822A-4605-8DDA-00CD8B90A7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6162" y="4045809"/>
            <a:ext cx="828194" cy="828194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1F33016B-D98A-4E2C-936A-838825742D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79136" y="4045809"/>
            <a:ext cx="828194" cy="828194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41" name="Google Shape;414;p25">
            <a:extLst>
              <a:ext uri="{FF2B5EF4-FFF2-40B4-BE49-F238E27FC236}">
                <a16:creationId xmlns:a16="http://schemas.microsoft.com/office/drawing/2014/main" id="{2C1282BB-09F5-469E-88A9-5E45440094AD}"/>
              </a:ext>
            </a:extLst>
          </p:cNvPr>
          <p:cNvSpPr/>
          <p:nvPr/>
        </p:nvSpPr>
        <p:spPr>
          <a:xfrm>
            <a:off x="7577070" y="2937620"/>
            <a:ext cx="970802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Google Shape;414;p25">
            <a:extLst>
              <a:ext uri="{FF2B5EF4-FFF2-40B4-BE49-F238E27FC236}">
                <a16:creationId xmlns:a16="http://schemas.microsoft.com/office/drawing/2014/main" id="{45E8008B-2841-44BE-9884-F4942A4A5C94}"/>
              </a:ext>
            </a:extLst>
          </p:cNvPr>
          <p:cNvSpPr/>
          <p:nvPr/>
        </p:nvSpPr>
        <p:spPr>
          <a:xfrm>
            <a:off x="8120321" y="4582347"/>
            <a:ext cx="1572408" cy="42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分享素材</a:t>
            </a: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E993B4D1-F26C-4D7A-8EC1-A464C7E481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6406"/>
          <a:stretch/>
        </p:blipFill>
        <p:spPr>
          <a:xfrm>
            <a:off x="8125122" y="3695612"/>
            <a:ext cx="1488230" cy="532600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60" name="Google Shape;414;p25">
            <a:extLst>
              <a:ext uri="{FF2B5EF4-FFF2-40B4-BE49-F238E27FC236}">
                <a16:creationId xmlns:a16="http://schemas.microsoft.com/office/drawing/2014/main" id="{349119EC-27D8-4624-A8C7-2B2A24804873}"/>
              </a:ext>
            </a:extLst>
          </p:cNvPr>
          <p:cNvSpPr/>
          <p:nvPr/>
        </p:nvSpPr>
        <p:spPr>
          <a:xfrm>
            <a:off x="9564150" y="3449775"/>
            <a:ext cx="1598049" cy="26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分享素材</a:t>
            </a: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88B08CA8-4C5A-47E5-8BB8-2BA9EBFB63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77091" y="1721928"/>
            <a:ext cx="1877956" cy="1581438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72A92D0E-B1F8-4D3A-9404-445CEE3F47F1}"/>
              </a:ext>
            </a:extLst>
          </p:cNvPr>
          <p:cNvSpPr txBox="1"/>
          <p:nvPr/>
        </p:nvSpPr>
        <p:spPr>
          <a:xfrm>
            <a:off x="5096799" y="2775360"/>
            <a:ext cx="103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德國</a:t>
            </a:r>
          </a:p>
        </p:txBody>
      </p:sp>
      <p:sp>
        <p:nvSpPr>
          <p:cNvPr id="63" name="Google Shape;883;p43">
            <a:extLst>
              <a:ext uri="{FF2B5EF4-FFF2-40B4-BE49-F238E27FC236}">
                <a16:creationId xmlns:a16="http://schemas.microsoft.com/office/drawing/2014/main" id="{5B5574B8-4162-4D64-BFD7-B9A6D46F14C0}"/>
              </a:ext>
            </a:extLst>
          </p:cNvPr>
          <p:cNvSpPr/>
          <p:nvPr/>
        </p:nvSpPr>
        <p:spPr>
          <a:xfrm>
            <a:off x="5096798" y="5002901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日本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4" name="圖形 63">
            <a:extLst>
              <a:ext uri="{FF2B5EF4-FFF2-40B4-BE49-F238E27FC236}">
                <a16:creationId xmlns:a16="http://schemas.microsoft.com/office/drawing/2014/main" id="{9A37CD10-BD18-4EBD-8594-C124D04EA69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9935" t="9604" r="20840" b="25983"/>
          <a:stretch/>
        </p:blipFill>
        <p:spPr>
          <a:xfrm>
            <a:off x="5055011" y="4060579"/>
            <a:ext cx="1122117" cy="1016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330;p22" hidden="1">
            <a:extLst>
              <a:ext uri="{FF2B5EF4-FFF2-40B4-BE49-F238E27FC236}">
                <a16:creationId xmlns:a16="http://schemas.microsoft.com/office/drawing/2014/main" id="{E1B9221B-55BB-4CE6-92FD-468B1C515DDE}"/>
              </a:ext>
            </a:extLst>
          </p:cNvPr>
          <p:cNvSpPr/>
          <p:nvPr/>
        </p:nvSpPr>
        <p:spPr>
          <a:xfrm>
            <a:off x="898918" y="2852738"/>
            <a:ext cx="5031088" cy="2750187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矩形: 圓角 40" hidden="1">
            <a:extLst>
              <a:ext uri="{FF2B5EF4-FFF2-40B4-BE49-F238E27FC236}">
                <a16:creationId xmlns:a16="http://schemas.microsoft.com/office/drawing/2014/main" id="{B48691A7-2D82-457D-9C52-EC8A68AD1EDD}"/>
              </a:ext>
            </a:extLst>
          </p:cNvPr>
          <p:cNvSpPr/>
          <p:nvPr/>
        </p:nvSpPr>
        <p:spPr>
          <a:xfrm>
            <a:off x="890563" y="2867020"/>
            <a:ext cx="4895912" cy="3347306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矩形: 圓角 41" hidden="1">
            <a:extLst>
              <a:ext uri="{FF2B5EF4-FFF2-40B4-BE49-F238E27FC236}">
                <a16:creationId xmlns:a16="http://schemas.microsoft.com/office/drawing/2014/main" id="{2F04F1F1-BF0C-455D-9211-F1876D74E993}"/>
              </a:ext>
            </a:extLst>
          </p:cNvPr>
          <p:cNvSpPr/>
          <p:nvPr/>
        </p:nvSpPr>
        <p:spPr>
          <a:xfrm>
            <a:off x="6405525" y="2867020"/>
            <a:ext cx="4895912" cy="3347306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B9DD9C9-BF97-4E4E-AA02-D875C89C804A}"/>
              </a:ext>
            </a:extLst>
          </p:cNvPr>
          <p:cNvSpPr txBox="1"/>
          <p:nvPr/>
        </p:nvSpPr>
        <p:spPr>
          <a:xfrm>
            <a:off x="623632" y="3300831"/>
            <a:ext cx="291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Mesh VPN</a:t>
            </a:r>
            <a:endParaRPr lang="zh-TW" altLang="en-US" sz="2800" b="1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75F852-2EC3-4588-BAF7-96B0BFF4B1D6}"/>
              </a:ext>
            </a:extLst>
          </p:cNvPr>
          <p:cNvSpPr txBox="1"/>
          <p:nvPr/>
        </p:nvSpPr>
        <p:spPr>
          <a:xfrm>
            <a:off x="623632" y="3860455"/>
            <a:ext cx="2971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適合需求多備援的網路架構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自動多點組網</a:t>
            </a:r>
          </a:p>
          <a:p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必須使用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Public IP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BF9AA458-748C-4D91-8B1A-D7A6132244E2}"/>
              </a:ext>
            </a:extLst>
          </p:cNvPr>
          <p:cNvGrpSpPr/>
          <p:nvPr/>
        </p:nvGrpSpPr>
        <p:grpSpPr>
          <a:xfrm>
            <a:off x="4515739" y="2458065"/>
            <a:ext cx="7120115" cy="3726835"/>
            <a:chOff x="1175584" y="3298680"/>
            <a:chExt cx="4226851" cy="2212433"/>
          </a:xfrm>
        </p:grpSpPr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366BFE52-90EB-458F-8B2E-DF47C4A61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53582" y="3298680"/>
              <a:ext cx="782476" cy="601904"/>
            </a:xfrm>
            <a:prstGeom prst="rect">
              <a:avLst/>
            </a:prstGeom>
          </p:spPr>
        </p:pic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17A76745-AF9E-4264-8753-870A28B74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97561" y="3476734"/>
              <a:ext cx="1040042" cy="182677"/>
            </a:xfrm>
            <a:prstGeom prst="rect">
              <a:avLst/>
            </a:prstGeom>
          </p:spPr>
        </p:pic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634F692E-8958-4CAD-9141-FE85942EA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38143" y="4512718"/>
              <a:ext cx="782476" cy="601904"/>
            </a:xfrm>
            <a:prstGeom prst="rect">
              <a:avLst/>
            </a:prstGeom>
          </p:spPr>
        </p:pic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A7E18AE6-FABF-4B0D-AD8A-13CF1EFF8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48777" y="4850071"/>
              <a:ext cx="1040042" cy="182677"/>
            </a:xfrm>
            <a:prstGeom prst="rect">
              <a:avLst/>
            </a:prstGeom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7966F3A2-99F6-44C4-88F4-572456968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08581" y="3318789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4D2A0EC5-F344-4B16-BDDF-AC74A4713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80825" y="3324040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764ECBA8-90D4-4CF7-B2A8-27C15CFE4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80825" y="4607580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61D2C4A0-09CB-42AA-B6B5-365F3880C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07297" y="4604398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3" name="Google Shape;456;p26">
              <a:extLst>
                <a:ext uri="{FF2B5EF4-FFF2-40B4-BE49-F238E27FC236}">
                  <a16:creationId xmlns:a16="http://schemas.microsoft.com/office/drawing/2014/main" id="{2668DDB1-1967-487A-8BE1-6F40F3F4C6BC}"/>
                </a:ext>
              </a:extLst>
            </p:cNvPr>
            <p:cNvSpPr txBox="1"/>
            <p:nvPr/>
          </p:nvSpPr>
          <p:spPr>
            <a:xfrm>
              <a:off x="1244600" y="3919123"/>
              <a:ext cx="1583128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Google Shape;456;p26">
              <a:extLst>
                <a:ext uri="{FF2B5EF4-FFF2-40B4-BE49-F238E27FC236}">
                  <a16:creationId xmlns:a16="http://schemas.microsoft.com/office/drawing/2014/main" id="{90678AF2-022A-4DB4-BFB1-1586D645639F}"/>
                </a:ext>
              </a:extLst>
            </p:cNvPr>
            <p:cNvSpPr txBox="1"/>
            <p:nvPr/>
          </p:nvSpPr>
          <p:spPr>
            <a:xfrm>
              <a:off x="4019888" y="3669875"/>
              <a:ext cx="1381418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Google Shape;456;p26">
              <a:extLst>
                <a:ext uri="{FF2B5EF4-FFF2-40B4-BE49-F238E27FC236}">
                  <a16:creationId xmlns:a16="http://schemas.microsoft.com/office/drawing/2014/main" id="{27DD6018-56B2-4878-9BE7-A5CF548A7C06}"/>
                </a:ext>
              </a:extLst>
            </p:cNvPr>
            <p:cNvSpPr txBox="1"/>
            <p:nvPr/>
          </p:nvSpPr>
          <p:spPr>
            <a:xfrm>
              <a:off x="1175584" y="5067584"/>
              <a:ext cx="1431424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Google Shape;456;p26">
              <a:extLst>
                <a:ext uri="{FF2B5EF4-FFF2-40B4-BE49-F238E27FC236}">
                  <a16:creationId xmlns:a16="http://schemas.microsoft.com/office/drawing/2014/main" id="{AC036BDF-7FEB-4A1B-91AF-4BE45EEDE1EB}"/>
                </a:ext>
              </a:extLst>
            </p:cNvPr>
            <p:cNvSpPr txBox="1"/>
            <p:nvPr/>
          </p:nvSpPr>
          <p:spPr>
            <a:xfrm>
              <a:off x="3839480" y="5120429"/>
              <a:ext cx="1562955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03677943-B5B5-40E1-9C4C-6B4A599534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4311" y="3816947"/>
              <a:ext cx="784124" cy="841550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C770BB4B-EF3B-4A5B-BE38-AE4FCB984F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11236" y="3816947"/>
              <a:ext cx="831395" cy="869091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單箭頭接點 87">
              <a:extLst>
                <a:ext uri="{FF2B5EF4-FFF2-40B4-BE49-F238E27FC236}">
                  <a16:creationId xmlns:a16="http://schemas.microsoft.com/office/drawing/2014/main" id="{36A20224-AE9E-4B2F-A565-E67475C33FBE}"/>
                </a:ext>
              </a:extLst>
            </p:cNvPr>
            <p:cNvCxnSpPr>
              <a:cxnSpLocks/>
              <a:stCxn id="52" idx="1"/>
              <a:endCxn id="51" idx="3"/>
            </p:cNvCxnSpPr>
            <p:nvPr/>
          </p:nvCxnSpPr>
          <p:spPr>
            <a:xfrm flipH="1" flipV="1">
              <a:off x="2965899" y="3597448"/>
              <a:ext cx="714926" cy="5251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>
              <a:extLst>
                <a:ext uri="{FF2B5EF4-FFF2-40B4-BE49-F238E27FC236}">
                  <a16:creationId xmlns:a16="http://schemas.microsoft.com/office/drawing/2014/main" id="{8686B693-A179-4C54-86F4-8DA604346E29}"/>
                </a:ext>
              </a:extLst>
            </p:cNvPr>
            <p:cNvCxnSpPr>
              <a:cxnSpLocks/>
              <a:stCxn id="53" idx="1"/>
              <a:endCxn id="54" idx="3"/>
            </p:cNvCxnSpPr>
            <p:nvPr/>
          </p:nvCxnSpPr>
          <p:spPr>
            <a:xfrm flipH="1" flipV="1">
              <a:off x="2964615" y="4883057"/>
              <a:ext cx="716210" cy="3182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3BAACFA5-B2FB-4F14-BD50-E615735B3C57}"/>
                </a:ext>
              </a:extLst>
            </p:cNvPr>
            <p:cNvCxnSpPr>
              <a:cxnSpLocks/>
              <a:stCxn id="53" idx="0"/>
              <a:endCxn id="52" idx="2"/>
            </p:cNvCxnSpPr>
            <p:nvPr/>
          </p:nvCxnSpPr>
          <p:spPr>
            <a:xfrm flipV="1">
              <a:off x="3959484" y="3881358"/>
              <a:ext cx="0" cy="726222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單箭頭接點 95">
              <a:extLst>
                <a:ext uri="{FF2B5EF4-FFF2-40B4-BE49-F238E27FC236}">
                  <a16:creationId xmlns:a16="http://schemas.microsoft.com/office/drawing/2014/main" id="{17780A73-6D9B-41EF-872F-1B76C01A9046}"/>
                </a:ext>
              </a:extLst>
            </p:cNvPr>
            <p:cNvCxnSpPr>
              <a:cxnSpLocks/>
              <a:stCxn id="54" idx="0"/>
              <a:endCxn id="51" idx="2"/>
            </p:cNvCxnSpPr>
            <p:nvPr/>
          </p:nvCxnSpPr>
          <p:spPr>
            <a:xfrm flipV="1">
              <a:off x="2685956" y="3876107"/>
              <a:ext cx="1284" cy="728291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矩形 107" hidden="1">
            <a:extLst>
              <a:ext uri="{FF2B5EF4-FFF2-40B4-BE49-F238E27FC236}">
                <a16:creationId xmlns:a16="http://schemas.microsoft.com/office/drawing/2014/main" id="{4C997A24-12CE-49DD-9021-831A672028EF}"/>
              </a:ext>
            </a:extLst>
          </p:cNvPr>
          <p:cNvSpPr/>
          <p:nvPr/>
        </p:nvSpPr>
        <p:spPr>
          <a:xfrm>
            <a:off x="0" y="0"/>
            <a:ext cx="12192000" cy="146754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ffectLst>
            <a:outerShdw blurRad="177800" dist="1016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4" name="直線接點 103" hidden="1">
            <a:extLst>
              <a:ext uri="{FF2B5EF4-FFF2-40B4-BE49-F238E27FC236}">
                <a16:creationId xmlns:a16="http://schemas.microsoft.com/office/drawing/2014/main" id="{15E4C922-A429-4FD1-BF73-B9A97CE45215}"/>
              </a:ext>
            </a:extLst>
          </p:cNvPr>
          <p:cNvCxnSpPr>
            <a:cxnSpLocks/>
          </p:cNvCxnSpPr>
          <p:nvPr/>
        </p:nvCxnSpPr>
        <p:spPr>
          <a:xfrm>
            <a:off x="-88900" y="1495060"/>
            <a:ext cx="12496800" cy="0"/>
          </a:xfrm>
          <a:prstGeom prst="line">
            <a:avLst/>
          </a:prstGeom>
          <a:ln w="50800">
            <a:gradFill>
              <a:gsLst>
                <a:gs pos="0">
                  <a:srgbClr val="21B0FF">
                    <a:alpha val="0"/>
                  </a:srgbClr>
                </a:gs>
                <a:gs pos="100000">
                  <a:srgbClr val="0279DC">
                    <a:alpha val="0"/>
                  </a:srgbClr>
                </a:gs>
                <a:gs pos="57000">
                  <a:srgbClr val="21B0FF"/>
                </a:gs>
                <a:gs pos="39000">
                  <a:srgbClr val="26BEFF"/>
                </a:gs>
                <a:gs pos="32000">
                  <a:srgbClr val="8FE4FF"/>
                </a:gs>
                <a:gs pos="27000">
                  <a:srgbClr val="35E5FD"/>
                </a:gs>
              </a:gsLst>
              <a:lin ang="0" scaled="0"/>
            </a:gradFill>
          </a:ln>
          <a:effectLst>
            <a:glow rad="228600">
              <a:srgbClr val="21B0FF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xfrm>
            <a:off x="609600" y="190500"/>
            <a:ext cx="10972800" cy="104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彈性化網路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拓撲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- Mesh VPN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9560E69-FC28-416E-8044-6FE3C7EDFC93}"/>
              </a:ext>
            </a:extLst>
          </p:cNvPr>
          <p:cNvGrpSpPr/>
          <p:nvPr/>
        </p:nvGrpSpPr>
        <p:grpSpPr>
          <a:xfrm>
            <a:off x="3502552" y="2429980"/>
            <a:ext cx="8302383" cy="3490713"/>
            <a:chOff x="1673752" y="6386839"/>
            <a:chExt cx="8302383" cy="3490713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2CC9539D-D334-4089-95E3-3410DD0D972B}"/>
                </a:ext>
              </a:extLst>
            </p:cNvPr>
            <p:cNvGrpSpPr/>
            <p:nvPr/>
          </p:nvGrpSpPr>
          <p:grpSpPr>
            <a:xfrm>
              <a:off x="3134798" y="6758936"/>
              <a:ext cx="2559266" cy="2085057"/>
              <a:chOff x="4771788" y="4238634"/>
              <a:chExt cx="1999760" cy="1374406"/>
            </a:xfrm>
          </p:grpSpPr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E3251F23-2FF0-4103-AEE8-A4536840DC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8E73A1F9-0BB7-4F69-BD04-F337DF3DD2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1788" y="4238636"/>
                <a:ext cx="1984291" cy="136587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FBD65AD7-A29C-42F9-A959-7B0B3AD91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8505BCFD-9414-43D3-B18A-9BE217BD8B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F35C27F4-3405-4D12-8979-894AED62AC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2417C51B-02FD-4A46-BF3A-6AD1F7B2EA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5296C26C-DF55-4127-B403-38A849AFD0AD}"/>
                </a:ext>
              </a:extLst>
            </p:cNvPr>
            <p:cNvGrpSpPr/>
            <p:nvPr/>
          </p:nvGrpSpPr>
          <p:grpSpPr>
            <a:xfrm>
              <a:off x="8207843" y="6386839"/>
              <a:ext cx="1739035" cy="1721585"/>
              <a:chOff x="709406" y="5166070"/>
              <a:chExt cx="1739035" cy="1721585"/>
            </a:xfrm>
          </p:grpSpPr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FF323D30-A912-4D81-8011-D445F346A9AB}"/>
                  </a:ext>
                </a:extLst>
              </p:cNvPr>
              <p:cNvSpPr/>
              <p:nvPr/>
            </p:nvSpPr>
            <p:spPr>
              <a:xfrm>
                <a:off x="936034" y="5375248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62">
                <a:extLst>
                  <a:ext uri="{FF2B5EF4-FFF2-40B4-BE49-F238E27FC236}">
                    <a16:creationId xmlns:a16="http://schemas.microsoft.com/office/drawing/2014/main" id="{4E206990-F138-4600-91D4-76E4058DFDC9}"/>
                  </a:ext>
                </a:extLst>
              </p:cNvPr>
              <p:cNvSpPr/>
              <p:nvPr/>
            </p:nvSpPr>
            <p:spPr>
              <a:xfrm>
                <a:off x="1290058" y="6467776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16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40" name="圖形 39">
                <a:extLst>
                  <a:ext uri="{FF2B5EF4-FFF2-40B4-BE49-F238E27FC236}">
                    <a16:creationId xmlns:a16="http://schemas.microsoft.com/office/drawing/2014/main" id="{0BB94E26-FC35-46BF-8A32-ACED58AF6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9406" y="5166070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169594BE-A0C7-43CB-8DA7-9A77A6868893}"/>
                </a:ext>
              </a:extLst>
            </p:cNvPr>
            <p:cNvCxnSpPr>
              <a:cxnSpLocks/>
            </p:cNvCxnSpPr>
            <p:nvPr/>
          </p:nvCxnSpPr>
          <p:spPr>
            <a:xfrm>
              <a:off x="8521839" y="8349144"/>
              <a:ext cx="888850" cy="1143178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F2E81E93-A229-4809-83D4-5BD1354894D4}"/>
                </a:ext>
              </a:extLst>
            </p:cNvPr>
            <p:cNvGrpSpPr/>
            <p:nvPr/>
          </p:nvGrpSpPr>
          <p:grpSpPr>
            <a:xfrm>
              <a:off x="8207843" y="8242612"/>
              <a:ext cx="1768292" cy="1590351"/>
              <a:chOff x="709406" y="5072779"/>
              <a:chExt cx="1768292" cy="1590351"/>
            </a:xfrm>
          </p:grpSpPr>
          <p:sp>
            <p:nvSpPr>
              <p:cNvPr id="45" name="橢圓 44">
                <a:extLst>
                  <a:ext uri="{FF2B5EF4-FFF2-40B4-BE49-F238E27FC236}">
                    <a16:creationId xmlns:a16="http://schemas.microsoft.com/office/drawing/2014/main" id="{7C50C2AD-2B74-4B9D-921C-669E9C105F30}"/>
                  </a:ext>
                </a:extLst>
              </p:cNvPr>
              <p:cNvSpPr/>
              <p:nvPr/>
            </p:nvSpPr>
            <p:spPr>
              <a:xfrm>
                <a:off x="936034" y="5150723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46" name="圖片 45" descr="一張含有 電腦 的圖片&#10;&#10;自動產生的描述">
                <a:extLst>
                  <a:ext uri="{FF2B5EF4-FFF2-40B4-BE49-F238E27FC236}">
                    <a16:creationId xmlns:a16="http://schemas.microsoft.com/office/drawing/2014/main" id="{8F30C748-6D07-4C8A-BD4E-2096007447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6097" y="5695584"/>
                <a:ext cx="1581601" cy="26669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55" name="手繪多邊形: 圖案 62">
                <a:extLst>
                  <a:ext uri="{FF2B5EF4-FFF2-40B4-BE49-F238E27FC236}">
                    <a16:creationId xmlns:a16="http://schemas.microsoft.com/office/drawing/2014/main" id="{4A1144FA-660D-409A-B243-20B7E796FDD7}"/>
                  </a:ext>
                </a:extLst>
              </p:cNvPr>
              <p:cNvSpPr/>
              <p:nvPr/>
            </p:nvSpPr>
            <p:spPr>
              <a:xfrm>
                <a:off x="1290058" y="6250438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16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56" name="圖形 55">
                <a:extLst>
                  <a:ext uri="{FF2B5EF4-FFF2-40B4-BE49-F238E27FC236}">
                    <a16:creationId xmlns:a16="http://schemas.microsoft.com/office/drawing/2014/main" id="{390CD6A1-9947-42FA-A3BA-96B42C9E7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9406" y="5072779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0E2AE146-6A06-4E34-9CF3-98FF752422C7}"/>
                </a:ext>
              </a:extLst>
            </p:cNvPr>
            <p:cNvGrpSpPr/>
            <p:nvPr/>
          </p:nvGrpSpPr>
          <p:grpSpPr>
            <a:xfrm>
              <a:off x="1673752" y="6407254"/>
              <a:ext cx="1861999" cy="1757577"/>
              <a:chOff x="6210328" y="2107550"/>
              <a:chExt cx="1861999" cy="1757577"/>
            </a:xfrm>
          </p:grpSpPr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CF9EF360-1E24-4EE3-9EA3-14C0B2228B33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59" name="圖片 58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05AB646C-17EA-4C11-88F7-ECA6E0CD8E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65252" y="2504483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60" name="手繪多邊形: 圖案 62">
                <a:extLst>
                  <a:ext uri="{FF2B5EF4-FFF2-40B4-BE49-F238E27FC236}">
                    <a16:creationId xmlns:a16="http://schemas.microsoft.com/office/drawing/2014/main" id="{1EAB5EC1-61A5-4454-BE61-7016604DB4DB}"/>
                  </a:ext>
                </a:extLst>
              </p:cNvPr>
              <p:cNvSpPr/>
              <p:nvPr/>
            </p:nvSpPr>
            <p:spPr>
              <a:xfrm>
                <a:off x="6465252" y="3517610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61" name="圖形 60">
                <a:extLst>
                  <a:ext uri="{FF2B5EF4-FFF2-40B4-BE49-F238E27FC236}">
                    <a16:creationId xmlns:a16="http://schemas.microsoft.com/office/drawing/2014/main" id="{DE105035-E781-4E3B-823E-738A5850E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13906" y="2107550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78256731-9F93-4AEE-BBA9-D5B34B9A9708}"/>
                </a:ext>
              </a:extLst>
            </p:cNvPr>
            <p:cNvGrpSpPr/>
            <p:nvPr/>
          </p:nvGrpSpPr>
          <p:grpSpPr>
            <a:xfrm>
              <a:off x="1673752" y="8297804"/>
              <a:ext cx="1866764" cy="1579748"/>
              <a:chOff x="6210328" y="2285379"/>
              <a:chExt cx="1866764" cy="1579748"/>
            </a:xfrm>
          </p:grpSpPr>
          <p:sp>
            <p:nvSpPr>
              <p:cNvPr id="64" name="橢圓 63">
                <a:extLst>
                  <a:ext uri="{FF2B5EF4-FFF2-40B4-BE49-F238E27FC236}">
                    <a16:creationId xmlns:a16="http://schemas.microsoft.com/office/drawing/2014/main" id="{8D5680EE-457D-4445-8259-090EC8434BD7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手繪多邊形: 圖案 62">
                <a:extLst>
                  <a:ext uri="{FF2B5EF4-FFF2-40B4-BE49-F238E27FC236}">
                    <a16:creationId xmlns:a16="http://schemas.microsoft.com/office/drawing/2014/main" id="{D01205FF-0DE1-4319-BBE3-DE684E95A363}"/>
                  </a:ext>
                </a:extLst>
              </p:cNvPr>
              <p:cNvSpPr/>
              <p:nvPr/>
            </p:nvSpPr>
            <p:spPr>
              <a:xfrm>
                <a:off x="6465252" y="3517610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66" name="圖形 65">
                <a:extLst>
                  <a:ext uri="{FF2B5EF4-FFF2-40B4-BE49-F238E27FC236}">
                    <a16:creationId xmlns:a16="http://schemas.microsoft.com/office/drawing/2014/main" id="{6732CF44-68CA-4420-9D1E-2A28160C6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18671" y="2285379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121AA144-5BAC-4D7E-801D-BBD4728EE698}"/>
                </a:ext>
              </a:extLst>
            </p:cNvPr>
            <p:cNvGrpSpPr/>
            <p:nvPr/>
          </p:nvGrpSpPr>
          <p:grpSpPr>
            <a:xfrm>
              <a:off x="5282797" y="6407254"/>
              <a:ext cx="1802359" cy="1757577"/>
              <a:chOff x="5920376" y="2107550"/>
              <a:chExt cx="1802359" cy="1757577"/>
            </a:xfrm>
          </p:grpSpPr>
          <p:sp>
            <p:nvSpPr>
              <p:cNvPr id="71" name="橢圓 70">
                <a:extLst>
                  <a:ext uri="{FF2B5EF4-FFF2-40B4-BE49-F238E27FC236}">
                    <a16:creationId xmlns:a16="http://schemas.microsoft.com/office/drawing/2014/main" id="{30CF5EE6-5C82-48F0-A64C-941EABF8FAC3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2" name="圖片 71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87C87E75-EB6F-4842-9FF8-FEE767F0FF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65252" y="2504483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73" name="手繪多邊形: 圖案 62">
                <a:extLst>
                  <a:ext uri="{FF2B5EF4-FFF2-40B4-BE49-F238E27FC236}">
                    <a16:creationId xmlns:a16="http://schemas.microsoft.com/office/drawing/2014/main" id="{201DA6BC-7944-44EA-99DE-291A37C3A034}"/>
                  </a:ext>
                </a:extLst>
              </p:cNvPr>
              <p:cNvSpPr/>
              <p:nvPr/>
            </p:nvSpPr>
            <p:spPr>
              <a:xfrm>
                <a:off x="6465252" y="3517610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4" name="圖形 73">
                <a:extLst>
                  <a:ext uri="{FF2B5EF4-FFF2-40B4-BE49-F238E27FC236}">
                    <a16:creationId xmlns:a16="http://schemas.microsoft.com/office/drawing/2014/main" id="{F19E146E-1237-4DE5-839E-CF466EEC3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920376" y="2107550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75" name="群組 74">
              <a:extLst>
                <a:ext uri="{FF2B5EF4-FFF2-40B4-BE49-F238E27FC236}">
                  <a16:creationId xmlns:a16="http://schemas.microsoft.com/office/drawing/2014/main" id="{8BB85BBD-E0FE-4643-8CF0-1952298310D6}"/>
                </a:ext>
              </a:extLst>
            </p:cNvPr>
            <p:cNvGrpSpPr/>
            <p:nvPr/>
          </p:nvGrpSpPr>
          <p:grpSpPr>
            <a:xfrm>
              <a:off x="5213449" y="8297804"/>
              <a:ext cx="1871707" cy="1579748"/>
              <a:chOff x="5851028" y="2285379"/>
              <a:chExt cx="1871707" cy="1579748"/>
            </a:xfrm>
          </p:grpSpPr>
          <p:sp>
            <p:nvSpPr>
              <p:cNvPr id="76" name="橢圓 75">
                <a:extLst>
                  <a:ext uri="{FF2B5EF4-FFF2-40B4-BE49-F238E27FC236}">
                    <a16:creationId xmlns:a16="http://schemas.microsoft.com/office/drawing/2014/main" id="{3418F94E-025C-4EE9-B16B-AEB93C30C8AC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7" name="圖片 76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175C4089-ED23-4E07-96D8-DFAB43B015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65252" y="2504483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78" name="手繪多邊形: 圖案 62">
                <a:extLst>
                  <a:ext uri="{FF2B5EF4-FFF2-40B4-BE49-F238E27FC236}">
                    <a16:creationId xmlns:a16="http://schemas.microsoft.com/office/drawing/2014/main" id="{288737F2-BAF7-420E-A28A-43E41B72F77E}"/>
                  </a:ext>
                </a:extLst>
              </p:cNvPr>
              <p:cNvSpPr/>
              <p:nvPr/>
            </p:nvSpPr>
            <p:spPr>
              <a:xfrm>
                <a:off x="6465252" y="3517610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9" name="圖形 78">
                <a:extLst>
                  <a:ext uri="{FF2B5EF4-FFF2-40B4-BE49-F238E27FC236}">
                    <a16:creationId xmlns:a16="http://schemas.microsoft.com/office/drawing/2014/main" id="{006AAB9C-1282-4218-906C-5E06003DF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851028" y="2285379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7F0C4003-7D56-40B7-81CD-D9EE264D69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0609" y="6855846"/>
              <a:ext cx="974164" cy="572983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7E3D7DF4-859D-4E2A-B2E4-51522223D3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60608" y="7574542"/>
              <a:ext cx="1069964" cy="844906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F8B2FF46-6358-46CB-9EA5-097BAA1E944D}"/>
                </a:ext>
              </a:extLst>
            </p:cNvPr>
            <p:cNvSpPr/>
            <p:nvPr/>
          </p:nvSpPr>
          <p:spPr>
            <a:xfrm>
              <a:off x="3976871" y="7566282"/>
              <a:ext cx="840294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TW" altLang="zh-TW" sz="2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Mesh</a:t>
              </a:r>
              <a:endParaRPr lang="zh-TW" altLang="en-US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21C5E410-1E5F-4E92-9D5D-485160921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8451" y="7176707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8BB980B4-7348-423E-836B-6641997E3B68}"/>
                </a:ext>
              </a:extLst>
            </p:cNvPr>
            <p:cNvSpPr/>
            <p:nvPr/>
          </p:nvSpPr>
          <p:spPr>
            <a:xfrm>
              <a:off x="8709626" y="6964505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0D362114-4F3E-42BC-AFC8-637FE6D61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0947" y="8982204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E5E23704-3032-417B-8442-6E1D39E0255C}"/>
                </a:ext>
              </a:extLst>
            </p:cNvPr>
            <p:cNvSpPr/>
            <p:nvPr/>
          </p:nvSpPr>
          <p:spPr>
            <a:xfrm>
              <a:off x="1912122" y="8770002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330;p22" hidden="1">
            <a:extLst>
              <a:ext uri="{FF2B5EF4-FFF2-40B4-BE49-F238E27FC236}">
                <a16:creationId xmlns:a16="http://schemas.microsoft.com/office/drawing/2014/main" id="{C4799623-2831-4340-B593-5D335D5F1507}"/>
              </a:ext>
            </a:extLst>
          </p:cNvPr>
          <p:cNvSpPr/>
          <p:nvPr/>
        </p:nvSpPr>
        <p:spPr>
          <a:xfrm>
            <a:off x="6262101" y="2852738"/>
            <a:ext cx="5031088" cy="23876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67BDC1D-55C0-455E-AE2A-1D85DE515D9D}"/>
              </a:ext>
            </a:extLst>
          </p:cNvPr>
          <p:cNvSpPr txBox="1"/>
          <p:nvPr/>
        </p:nvSpPr>
        <p:spPr>
          <a:xfrm>
            <a:off x="4285249" y="1711284"/>
            <a:ext cx="373755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280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Hub &amp; Spoke</a:t>
            </a:r>
            <a:endParaRPr lang="zh-TW" altLang="en-US" sz="2800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2547300F-BEE2-49A2-B320-43326B668E14}"/>
              </a:ext>
            </a:extLst>
          </p:cNvPr>
          <p:cNvSpPr txBox="1"/>
          <p:nvPr/>
        </p:nvSpPr>
        <p:spPr>
          <a:xfrm>
            <a:off x="3914433" y="2346098"/>
            <a:ext cx="4479190" cy="1431161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</a:lstStyle>
          <a:p>
            <a:pPr marL="0" indent="0" algn="ctr">
              <a:spcBef>
                <a:spcPts val="600"/>
              </a:spcBef>
              <a:buNone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適合需求大型且快速延展的網路架構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之間資料交換必須經過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Hub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可使用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Public IP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或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Private IP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連線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" name="矩形 107" hidden="1">
            <a:extLst>
              <a:ext uri="{FF2B5EF4-FFF2-40B4-BE49-F238E27FC236}">
                <a16:creationId xmlns:a16="http://schemas.microsoft.com/office/drawing/2014/main" id="{4C997A24-12CE-49DD-9021-831A672028EF}"/>
              </a:ext>
            </a:extLst>
          </p:cNvPr>
          <p:cNvSpPr/>
          <p:nvPr/>
        </p:nvSpPr>
        <p:spPr>
          <a:xfrm>
            <a:off x="0" y="0"/>
            <a:ext cx="12192000" cy="146754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ffectLst>
            <a:outerShdw blurRad="177800" dist="1016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4" name="直線接點 103" hidden="1">
            <a:extLst>
              <a:ext uri="{FF2B5EF4-FFF2-40B4-BE49-F238E27FC236}">
                <a16:creationId xmlns:a16="http://schemas.microsoft.com/office/drawing/2014/main" id="{15E4C922-A429-4FD1-BF73-B9A97CE45215}"/>
              </a:ext>
            </a:extLst>
          </p:cNvPr>
          <p:cNvCxnSpPr>
            <a:cxnSpLocks/>
          </p:cNvCxnSpPr>
          <p:nvPr/>
        </p:nvCxnSpPr>
        <p:spPr>
          <a:xfrm>
            <a:off x="-88900" y="1495060"/>
            <a:ext cx="12496800" cy="0"/>
          </a:xfrm>
          <a:prstGeom prst="line">
            <a:avLst/>
          </a:prstGeom>
          <a:ln w="50800">
            <a:gradFill>
              <a:gsLst>
                <a:gs pos="0">
                  <a:srgbClr val="21B0FF">
                    <a:alpha val="0"/>
                  </a:srgbClr>
                </a:gs>
                <a:gs pos="100000">
                  <a:srgbClr val="0279DC">
                    <a:alpha val="0"/>
                  </a:srgbClr>
                </a:gs>
                <a:gs pos="57000">
                  <a:srgbClr val="21B0FF"/>
                </a:gs>
                <a:gs pos="39000">
                  <a:srgbClr val="26BEFF"/>
                </a:gs>
                <a:gs pos="32000">
                  <a:srgbClr val="8FE4FF"/>
                </a:gs>
                <a:gs pos="27000">
                  <a:srgbClr val="35E5FD"/>
                </a:gs>
              </a:gsLst>
              <a:lin ang="0" scaled="0"/>
            </a:gradFill>
          </a:ln>
          <a:effectLst>
            <a:glow rad="228600">
              <a:srgbClr val="21B0FF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xfrm>
            <a:off x="609600" y="214862"/>
            <a:ext cx="10972800" cy="100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彈性化網路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拓撲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- Hub &amp; Spoke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1D39B9BA-78B8-4FFD-A0D6-68D2AD56A04F}"/>
              </a:ext>
            </a:extLst>
          </p:cNvPr>
          <p:cNvGrpSpPr/>
          <p:nvPr/>
        </p:nvGrpSpPr>
        <p:grpSpPr>
          <a:xfrm>
            <a:off x="1956509" y="3799419"/>
            <a:ext cx="8278982" cy="2694593"/>
            <a:chOff x="2351276" y="3788286"/>
            <a:chExt cx="6106334" cy="1987452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54E26E53-FECF-4407-8D89-E70474F8D9AA}"/>
                </a:ext>
              </a:extLst>
            </p:cNvPr>
            <p:cNvGrpSpPr/>
            <p:nvPr/>
          </p:nvGrpSpPr>
          <p:grpSpPr>
            <a:xfrm>
              <a:off x="2351276" y="3788286"/>
              <a:ext cx="1512407" cy="1987452"/>
              <a:chOff x="2116287" y="3788286"/>
              <a:chExt cx="1512407" cy="1987452"/>
            </a:xfrm>
          </p:grpSpPr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3E6F21FF-12DD-4EC2-B900-580A7E08BD14}"/>
                  </a:ext>
                </a:extLst>
              </p:cNvPr>
              <p:cNvSpPr/>
              <p:nvPr/>
            </p:nvSpPr>
            <p:spPr>
              <a:xfrm>
                <a:off x="2116287" y="4263331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手繪多邊形: 圖案 62">
                <a:extLst>
                  <a:ext uri="{FF2B5EF4-FFF2-40B4-BE49-F238E27FC236}">
                    <a16:creationId xmlns:a16="http://schemas.microsoft.com/office/drawing/2014/main" id="{13C16870-D40B-487D-84A5-D25E15D878B2}"/>
                  </a:ext>
                </a:extLst>
              </p:cNvPr>
              <p:cNvSpPr/>
              <p:nvPr/>
            </p:nvSpPr>
            <p:spPr>
              <a:xfrm>
                <a:off x="2443323" y="5342822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16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D0EDDE13-9B61-47F3-AED6-7F60BDFFD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93280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6F81D627-E302-4B32-813A-83DDB64208E3}"/>
                </a:ext>
              </a:extLst>
            </p:cNvPr>
            <p:cNvGrpSpPr/>
            <p:nvPr/>
          </p:nvGrpSpPr>
          <p:grpSpPr>
            <a:xfrm>
              <a:off x="4651336" y="3788286"/>
              <a:ext cx="1512407" cy="1987452"/>
              <a:chOff x="4411822" y="3788286"/>
              <a:chExt cx="1512407" cy="1987452"/>
            </a:xfrm>
          </p:grpSpPr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922EC79D-2062-448A-A4F6-882A349CCB8D}"/>
                  </a:ext>
                </a:extLst>
              </p:cNvPr>
              <p:cNvSpPr/>
              <p:nvPr/>
            </p:nvSpPr>
            <p:spPr>
              <a:xfrm>
                <a:off x="4411822" y="4263331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1" name="圖片 30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298310F0-8D60-48D1-8930-AF214A04A2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66746" y="4415094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32" name="手繪多邊形: 圖案 62">
                <a:extLst>
                  <a:ext uri="{FF2B5EF4-FFF2-40B4-BE49-F238E27FC236}">
                    <a16:creationId xmlns:a16="http://schemas.microsoft.com/office/drawing/2014/main" id="{74C25067-9F2F-4322-B610-1884FB170888}"/>
                  </a:ext>
                </a:extLst>
              </p:cNvPr>
              <p:cNvSpPr/>
              <p:nvPr/>
            </p:nvSpPr>
            <p:spPr>
              <a:xfrm>
                <a:off x="4666746" y="5428221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3" name="圖形 32">
                <a:extLst>
                  <a:ext uri="{FF2B5EF4-FFF2-40B4-BE49-F238E27FC236}">
                    <a16:creationId xmlns:a16="http://schemas.microsoft.com/office/drawing/2014/main" id="{26E7327E-86B8-4FD8-89F4-ADB8E6CEF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88815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0A749B7D-289E-4C10-A64D-CD0EAFB4D0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5502" y="4093215"/>
              <a:ext cx="1267193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B9BC6702-F350-466D-8A62-6EA27D2D51D2}"/>
                </a:ext>
              </a:extLst>
            </p:cNvPr>
            <p:cNvGrpSpPr/>
            <p:nvPr/>
          </p:nvGrpSpPr>
          <p:grpSpPr>
            <a:xfrm>
              <a:off x="6876009" y="3788286"/>
              <a:ext cx="1581601" cy="1987452"/>
              <a:chOff x="7424903" y="3788286"/>
              <a:chExt cx="1581601" cy="1987452"/>
            </a:xfrm>
          </p:grpSpPr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F162F243-DBAB-4C55-AF8A-78FF7750FA5B}"/>
                  </a:ext>
                </a:extLst>
              </p:cNvPr>
              <p:cNvSpPr/>
              <p:nvPr/>
            </p:nvSpPr>
            <p:spPr>
              <a:xfrm>
                <a:off x="7459500" y="4263331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27" name="圖片 26" descr="一張含有 電腦 的圖片&#10;&#10;自動產生的描述">
                <a:extLst>
                  <a:ext uri="{FF2B5EF4-FFF2-40B4-BE49-F238E27FC236}">
                    <a16:creationId xmlns:a16="http://schemas.microsoft.com/office/drawing/2014/main" id="{DEF06514-5A12-4912-BD6F-D3B0F251C7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24903" y="4808192"/>
                <a:ext cx="1581601" cy="26669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28" name="手繪多邊形: 圖案 62">
                <a:extLst>
                  <a:ext uri="{FF2B5EF4-FFF2-40B4-BE49-F238E27FC236}">
                    <a16:creationId xmlns:a16="http://schemas.microsoft.com/office/drawing/2014/main" id="{295F2E8D-226D-4F68-BDF7-D9C8358E7BCC}"/>
                  </a:ext>
                </a:extLst>
              </p:cNvPr>
              <p:cNvSpPr/>
              <p:nvPr/>
            </p:nvSpPr>
            <p:spPr>
              <a:xfrm>
                <a:off x="7786536" y="5360250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16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29" name="圖形 28">
                <a:extLst>
                  <a:ext uri="{FF2B5EF4-FFF2-40B4-BE49-F238E27FC236}">
                    <a16:creationId xmlns:a16="http://schemas.microsoft.com/office/drawing/2014/main" id="{9FB5DDCA-03E8-4AF7-B4B1-DE8320105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36493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E99A235F-6F99-4EA8-947D-C51A069982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6689" y="4093215"/>
              <a:ext cx="1267193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圖片 36">
            <a:extLst>
              <a:ext uri="{FF2B5EF4-FFF2-40B4-BE49-F238E27FC236}">
                <a16:creationId xmlns:a16="http://schemas.microsoft.com/office/drawing/2014/main" id="{2583456C-B369-481D-811D-8D3CF4708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4997" y="5090530"/>
            <a:ext cx="1912116" cy="608786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A2644E38-D704-486F-A48D-48321CFA82A9}"/>
              </a:ext>
            </a:extLst>
          </p:cNvPr>
          <p:cNvSpPr/>
          <p:nvPr/>
        </p:nvSpPr>
        <p:spPr>
          <a:xfrm>
            <a:off x="2463165" y="4921578"/>
            <a:ext cx="15322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3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7"/>
          <p:cNvSpPr txBox="1">
            <a:spLocks noGrp="1"/>
          </p:cNvSpPr>
          <p:nvPr>
            <p:ph type="title"/>
          </p:nvPr>
        </p:nvSpPr>
        <p:spPr>
          <a:xfrm>
            <a:off x="657205" y="236665"/>
            <a:ext cx="1091249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000"/>
            </a:pP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依照應用程式做路由管理有效分配頻寬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73" name="Google Shape;473;p27"/>
          <p:cNvSpPr/>
          <p:nvPr/>
        </p:nvSpPr>
        <p:spPr>
          <a:xfrm>
            <a:off x="2323034" y="1726040"/>
            <a:ext cx="7599668" cy="60406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2800" b="1" dirty="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讓重要檔案和語音走最適合的 </a:t>
            </a:r>
            <a:r>
              <a:rPr lang="en-US" altLang="zh-TW" sz="2800" b="1" dirty="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 </a:t>
            </a:r>
            <a:r>
              <a:rPr lang="zh-TW" altLang="en-US" sz="2800" b="1" dirty="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通道</a:t>
            </a:r>
            <a:r>
              <a:rPr lang="en-US" altLang="zh-TW" sz="2800" b="1" dirty="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! </a:t>
            </a: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3C48DB35-B723-41F7-A6DB-8AAC0F6D2200}"/>
              </a:ext>
            </a:extLst>
          </p:cNvPr>
          <p:cNvGrpSpPr/>
          <p:nvPr/>
        </p:nvGrpSpPr>
        <p:grpSpPr>
          <a:xfrm>
            <a:off x="6451275" y="2377833"/>
            <a:ext cx="5178730" cy="3252426"/>
            <a:chOff x="6051947" y="2377833"/>
            <a:chExt cx="5178730" cy="3252426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E32F4ED6-051D-4669-95CB-0B112DED3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7027" y="2377833"/>
              <a:ext cx="739077" cy="677950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BD6EACE9-839D-4E1F-BB2D-B079A7731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18035" y="2435024"/>
              <a:ext cx="1162787" cy="894451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F8056ED1-1416-4B8D-A04B-53CEE606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83805" y="3136523"/>
              <a:ext cx="1545539" cy="271465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72185972-16D0-45A6-8CF9-F56CDD8DF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05735" y="2502671"/>
              <a:ext cx="766322" cy="637863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35140273-1AC9-466F-8180-34E506FF7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51947" y="5358794"/>
              <a:ext cx="1545539" cy="271465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F0BAB20F-9714-4586-98D2-3E60B880C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43605" y="4775387"/>
              <a:ext cx="766322" cy="637863"/>
            </a:xfrm>
            <a:prstGeom prst="rect">
              <a:avLst/>
            </a:prstGeom>
          </p:spPr>
        </p:pic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9AE26C4F-5E84-484C-9C96-E53E76C9968C}"/>
                </a:ext>
              </a:extLst>
            </p:cNvPr>
            <p:cNvGrpSpPr/>
            <p:nvPr/>
          </p:nvGrpSpPr>
          <p:grpSpPr>
            <a:xfrm>
              <a:off x="7266563" y="3361389"/>
              <a:ext cx="1996914" cy="1780340"/>
              <a:chOff x="4774634" y="4238634"/>
              <a:chExt cx="1996914" cy="1374406"/>
            </a:xfrm>
          </p:grpSpPr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2DAB27A1-D12E-426A-91E0-C43D23C47B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38100">
                <a:solidFill>
                  <a:srgbClr val="05FF76"/>
                </a:solidFill>
              </a:ln>
              <a:effectLst>
                <a:outerShdw blurRad="50800" dist="38100" dir="8400000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6B492191-AACB-40EE-8A62-152BDB08E0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7257" y="4238635"/>
                <a:ext cx="1984291" cy="1365875"/>
              </a:xfrm>
              <a:prstGeom prst="line">
                <a:avLst/>
              </a:prstGeom>
              <a:ln w="38100">
                <a:solidFill>
                  <a:srgbClr val="05FF76"/>
                </a:solidFill>
              </a:ln>
              <a:effectLst>
                <a:outerShdw blurRad="50800" dist="38100" dir="8400000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04E3E770-C717-4153-BA87-6400859619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38100">
                <a:solidFill>
                  <a:srgbClr val="05FF76"/>
                </a:solidFill>
              </a:ln>
              <a:effectLst>
                <a:outerShdw blurRad="50800" dist="38100" dir="8400000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CA7467EF-3C22-4083-B526-7AB800FBF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38100">
                <a:solidFill>
                  <a:srgbClr val="05FF76"/>
                </a:solidFill>
              </a:ln>
              <a:effectLst>
                <a:outerShdw blurRad="50800" dist="38100" dir="8400000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C561CDB9-BAF7-4EC4-8CBF-3089153EB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3188" y="5604510"/>
                <a:ext cx="1710618" cy="0"/>
              </a:xfrm>
              <a:prstGeom prst="line">
                <a:avLst/>
              </a:prstGeom>
              <a:ln w="4445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  <a:effectLst>
                <a:outerShdw blurRad="50800" dist="50800" dir="8400000" algn="t" rotWithShape="0">
                  <a:prstClr val="black">
                    <a:alpha val="14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FA92ACE7-1206-4AC7-B381-33F88AD329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38100">
                <a:solidFill>
                  <a:srgbClr val="0CEBFC"/>
                </a:solidFill>
              </a:ln>
              <a:effectLst>
                <a:outerShdw blurRad="50800" dist="38100" dir="8400000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0CF0992D-DE9D-4653-BBB8-AC77366BCDCF}"/>
                </a:ext>
              </a:extLst>
            </p:cNvPr>
            <p:cNvGrpSpPr/>
            <p:nvPr/>
          </p:nvGrpSpPr>
          <p:grpSpPr>
            <a:xfrm>
              <a:off x="6831986" y="2942539"/>
              <a:ext cx="2817457" cy="2515969"/>
              <a:chOff x="4348560" y="3886545"/>
              <a:chExt cx="2817457" cy="2515969"/>
            </a:xfrm>
          </p:grpSpPr>
          <p:pic>
            <p:nvPicPr>
              <p:cNvPr id="29" name="圖形 28">
                <a:extLst>
                  <a:ext uri="{FF2B5EF4-FFF2-40B4-BE49-F238E27FC236}">
                    <a16:creationId xmlns:a16="http://schemas.microsoft.com/office/drawing/2014/main" id="{6B14390F-DF0C-4D89-9609-54D69F007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389610" y="3886545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0" name="圖形 29">
                <a:extLst>
                  <a:ext uri="{FF2B5EF4-FFF2-40B4-BE49-F238E27FC236}">
                    <a16:creationId xmlns:a16="http://schemas.microsoft.com/office/drawing/2014/main" id="{BCA5190B-B0F5-494F-97BB-F215D0C4A4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37823" y="3886545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1" name="圖形 30">
                <a:extLst>
                  <a:ext uri="{FF2B5EF4-FFF2-40B4-BE49-F238E27FC236}">
                    <a16:creationId xmlns:a16="http://schemas.microsoft.com/office/drawing/2014/main" id="{7936E304-F50D-48F2-93C5-48CD88A5A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37823" y="5574320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2" name="圖形 31">
                <a:extLst>
                  <a:ext uri="{FF2B5EF4-FFF2-40B4-BE49-F238E27FC236}">
                    <a16:creationId xmlns:a16="http://schemas.microsoft.com/office/drawing/2014/main" id="{34C7D920-F3B0-4379-A20D-494A77EC7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348560" y="5574320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243F8B43-A950-4BE8-B706-7460A141B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382151" y="4748272"/>
              <a:ext cx="647193" cy="636315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DF6908FF-62D8-484A-AFF2-A5EDD6CC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69821" y="4753805"/>
              <a:ext cx="766322" cy="637863"/>
            </a:xfrm>
            <a:prstGeom prst="rect">
              <a:avLst/>
            </a:prstGeom>
          </p:spPr>
        </p:pic>
        <p:sp>
          <p:nvSpPr>
            <p:cNvPr id="43" name="Google Shape;486;p27">
              <a:extLst>
                <a:ext uri="{FF2B5EF4-FFF2-40B4-BE49-F238E27FC236}">
                  <a16:creationId xmlns:a16="http://schemas.microsoft.com/office/drawing/2014/main" id="{F43A3D2B-78C3-4611-9F57-BA23A5BFF4AF}"/>
                </a:ext>
              </a:extLst>
            </p:cNvPr>
            <p:cNvSpPr txBox="1"/>
            <p:nvPr/>
          </p:nvSpPr>
          <p:spPr>
            <a:xfrm>
              <a:off x="6457168" y="3920768"/>
              <a:ext cx="76632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200" b="1">
                  <a:solidFill>
                    <a:srgbClr val="9EFF62"/>
                  </a:solidFill>
                </a:defRPr>
              </a:lvl1pPr>
            </a:lstStyle>
            <a:p>
              <a:r>
                <a:rPr lang="en-US" sz="20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ERP</a:t>
              </a:r>
            </a:p>
          </p:txBody>
        </p:sp>
        <p:sp>
          <p:nvSpPr>
            <p:cNvPr id="44" name="Google Shape;486;p27">
              <a:extLst>
                <a:ext uri="{FF2B5EF4-FFF2-40B4-BE49-F238E27FC236}">
                  <a16:creationId xmlns:a16="http://schemas.microsoft.com/office/drawing/2014/main" id="{2557BD47-5AC0-4610-B025-330723425BB8}"/>
                </a:ext>
              </a:extLst>
            </p:cNvPr>
            <p:cNvSpPr txBox="1"/>
            <p:nvPr/>
          </p:nvSpPr>
          <p:spPr>
            <a:xfrm>
              <a:off x="9429931" y="3747849"/>
              <a:ext cx="180074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200" b="1">
                  <a:solidFill>
                    <a:srgbClr val="0CEBFC"/>
                  </a:solidFill>
                </a:defRPr>
              </a:lvl1pPr>
            </a:lstStyle>
            <a:p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VoIP Phone</a:t>
              </a:r>
            </a:p>
            <a:p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App Priority</a:t>
              </a:r>
              <a:endParaRPr 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643179E8-36FA-B949-AE57-FC93DE013BD1}"/>
              </a:ext>
            </a:extLst>
          </p:cNvPr>
          <p:cNvSpPr/>
          <p:nvPr/>
        </p:nvSpPr>
        <p:spPr>
          <a:xfrm>
            <a:off x="1345695" y="2477356"/>
            <a:ext cx="335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多點組網後讓傳輸可直達目標站點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320BA27C-81E3-42EE-95F0-9FBC5870AD41}"/>
              </a:ext>
            </a:extLst>
          </p:cNvPr>
          <p:cNvGrpSpPr/>
          <p:nvPr/>
        </p:nvGrpSpPr>
        <p:grpSpPr>
          <a:xfrm>
            <a:off x="8920051" y="3556026"/>
            <a:ext cx="1370023" cy="1370022"/>
            <a:chOff x="3073492" y="5080442"/>
            <a:chExt cx="1370023" cy="1370022"/>
          </a:xfrm>
        </p:grpSpPr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94B394B9-2F90-4174-BADF-D5A2B3C411F0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401A2C3E-317F-4C23-A509-512C4E806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1654B168-5759-4DDB-AA9D-63872BE709C0}"/>
                </a:ext>
              </a:extLst>
            </p:cNvPr>
            <p:cNvSpPr/>
            <p:nvPr/>
          </p:nvSpPr>
          <p:spPr>
            <a:xfrm>
              <a:off x="3164823" y="5390114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C79B7160-0954-477B-AE77-DC98EC528E5A}"/>
              </a:ext>
            </a:extLst>
          </p:cNvPr>
          <p:cNvGrpSpPr/>
          <p:nvPr/>
        </p:nvGrpSpPr>
        <p:grpSpPr>
          <a:xfrm>
            <a:off x="8840145" y="5339092"/>
            <a:ext cx="1581601" cy="1371600"/>
            <a:chOff x="612568" y="5307342"/>
            <a:chExt cx="1581601" cy="1371600"/>
          </a:xfrm>
        </p:grpSpPr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23E94E96-4142-4A13-BF2B-45A143391077}"/>
                </a:ext>
              </a:extLst>
            </p:cNvPr>
            <p:cNvSpPr/>
            <p:nvPr/>
          </p:nvSpPr>
          <p:spPr>
            <a:xfrm>
              <a:off x="715450" y="5307342"/>
              <a:ext cx="1371600" cy="1371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0" name="圖片 49" descr="一張含有 電腦 的圖片&#10;&#10;自動產生的描述">
              <a:extLst>
                <a:ext uri="{FF2B5EF4-FFF2-40B4-BE49-F238E27FC236}">
                  <a16:creationId xmlns:a16="http://schemas.microsoft.com/office/drawing/2014/main" id="{40020D2D-DAC2-411C-A82D-9C1259926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568" y="5843878"/>
              <a:ext cx="1581601" cy="2666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9FC62770-9944-4BD9-A4CD-2F99E4B95E74}"/>
              </a:ext>
            </a:extLst>
          </p:cNvPr>
          <p:cNvGrpSpPr/>
          <p:nvPr/>
        </p:nvGrpSpPr>
        <p:grpSpPr>
          <a:xfrm>
            <a:off x="1895378" y="3556026"/>
            <a:ext cx="1370023" cy="1370022"/>
            <a:chOff x="3073492" y="5080442"/>
            <a:chExt cx="1370023" cy="1370022"/>
          </a:xfrm>
        </p:grpSpPr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35B7EA83-B064-490F-A89F-DFC7B94EEDEE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02B6D6B2-EF5B-4308-B7B1-B807B5872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7BD1DB5-D3CB-4AE8-8FA6-D826E58E96D2}"/>
                </a:ext>
              </a:extLst>
            </p:cNvPr>
            <p:cNvSpPr/>
            <p:nvPr/>
          </p:nvSpPr>
          <p:spPr>
            <a:xfrm>
              <a:off x="3164823" y="5390114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9D99AABC-55B3-4D83-B11F-74F2B1C7B372}"/>
              </a:ext>
            </a:extLst>
          </p:cNvPr>
          <p:cNvGrpSpPr/>
          <p:nvPr/>
        </p:nvGrpSpPr>
        <p:grpSpPr>
          <a:xfrm>
            <a:off x="5414454" y="4002897"/>
            <a:ext cx="1431540" cy="1431539"/>
            <a:chOff x="4947054" y="2782910"/>
            <a:chExt cx="1431540" cy="1431539"/>
          </a:xfrm>
        </p:grpSpPr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440974DD-A6C5-4598-BB65-618BA65D7AA9}"/>
                </a:ext>
              </a:extLst>
            </p:cNvPr>
            <p:cNvSpPr/>
            <p:nvPr/>
          </p:nvSpPr>
          <p:spPr>
            <a:xfrm>
              <a:off x="4947054" y="2782910"/>
              <a:ext cx="1431540" cy="14315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7" name="圖片 56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6E9C55CD-BC3F-425B-9806-8CADF7DEC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5352" y="2938705"/>
              <a:ext cx="948952" cy="10782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D3918092-9D5C-40F2-B3B4-ADD3FAA37742}"/>
              </a:ext>
            </a:extLst>
          </p:cNvPr>
          <p:cNvGrpSpPr/>
          <p:nvPr/>
        </p:nvGrpSpPr>
        <p:grpSpPr>
          <a:xfrm>
            <a:off x="1815472" y="5339092"/>
            <a:ext cx="1581601" cy="1371600"/>
            <a:chOff x="612568" y="5307342"/>
            <a:chExt cx="1581601" cy="1371600"/>
          </a:xfrm>
        </p:grpSpPr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3ABA4828-59F4-4C38-A80B-59244F01A913}"/>
                </a:ext>
              </a:extLst>
            </p:cNvPr>
            <p:cNvSpPr/>
            <p:nvPr/>
          </p:nvSpPr>
          <p:spPr>
            <a:xfrm>
              <a:off x="715450" y="5307342"/>
              <a:ext cx="1371600" cy="1371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0" name="圖片 59" descr="一張含有 電腦 的圖片&#10;&#10;自動產生的描述">
              <a:extLst>
                <a:ext uri="{FF2B5EF4-FFF2-40B4-BE49-F238E27FC236}">
                  <a16:creationId xmlns:a16="http://schemas.microsoft.com/office/drawing/2014/main" id="{667A4C4C-7A18-4647-89B1-E2E9395CA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568" y="5843878"/>
              <a:ext cx="1581601" cy="2666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cxnSp>
        <p:nvCxnSpPr>
          <p:cNvPr id="61" name="直線單箭頭接點 60">
            <a:extLst>
              <a:ext uri="{FF2B5EF4-FFF2-40B4-BE49-F238E27FC236}">
                <a16:creationId xmlns:a16="http://schemas.microsoft.com/office/drawing/2014/main" id="{4B15F7CF-5E18-4BD3-8BD3-17FAF5B16B1C}"/>
              </a:ext>
            </a:extLst>
          </p:cNvPr>
          <p:cNvCxnSpPr>
            <a:cxnSpLocks/>
          </p:cNvCxnSpPr>
          <p:nvPr/>
        </p:nvCxnSpPr>
        <p:spPr>
          <a:xfrm flipH="1">
            <a:off x="3266566" y="6396491"/>
            <a:ext cx="5727316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AC7C8F18-2ECB-4AE1-98A5-0186EE0A0D8A}"/>
              </a:ext>
            </a:extLst>
          </p:cNvPr>
          <p:cNvGrpSpPr/>
          <p:nvPr/>
        </p:nvGrpSpPr>
        <p:grpSpPr>
          <a:xfrm flipH="1">
            <a:off x="2904164" y="4347916"/>
            <a:ext cx="2373203" cy="1462656"/>
            <a:chOff x="6291866" y="4203327"/>
            <a:chExt cx="2373203" cy="1462656"/>
          </a:xfrm>
        </p:grpSpPr>
        <p:cxnSp>
          <p:nvCxnSpPr>
            <p:cNvPr id="63" name="直線單箭頭接點 62">
              <a:extLst>
                <a:ext uri="{FF2B5EF4-FFF2-40B4-BE49-F238E27FC236}">
                  <a16:creationId xmlns:a16="http://schemas.microsoft.com/office/drawing/2014/main" id="{6D4303E8-F275-4917-AA2F-1FCEF36003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91866" y="4635214"/>
              <a:ext cx="1928095" cy="1030769"/>
            </a:xfrm>
            <a:prstGeom prst="straightConnector1">
              <a:avLst/>
            </a:prstGeom>
            <a:ln w="57150">
              <a:solidFill>
                <a:srgbClr val="F8722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單箭頭接點 63">
              <a:extLst>
                <a:ext uri="{FF2B5EF4-FFF2-40B4-BE49-F238E27FC236}">
                  <a16:creationId xmlns:a16="http://schemas.microsoft.com/office/drawing/2014/main" id="{EB325989-69E8-4046-A6FB-36AC9024B9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2210" y="4203327"/>
              <a:ext cx="1889879" cy="16683"/>
            </a:xfrm>
            <a:prstGeom prst="straightConnector1">
              <a:avLst/>
            </a:prstGeom>
            <a:ln w="57150">
              <a:solidFill>
                <a:srgbClr val="F8722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單箭頭接點 64">
              <a:extLst>
                <a:ext uri="{FF2B5EF4-FFF2-40B4-BE49-F238E27FC236}">
                  <a16:creationId xmlns:a16="http://schemas.microsoft.com/office/drawing/2014/main" id="{21B1811A-5909-4165-BD5A-2F49534C3315}"/>
                </a:ext>
              </a:extLst>
            </p:cNvPr>
            <p:cNvCxnSpPr>
              <a:cxnSpLocks/>
            </p:cNvCxnSpPr>
            <p:nvPr/>
          </p:nvCxnSpPr>
          <p:spPr>
            <a:xfrm>
              <a:off x="8664639" y="4356318"/>
              <a:ext cx="430" cy="1277160"/>
            </a:xfrm>
            <a:prstGeom prst="straightConnector1">
              <a:avLst/>
            </a:prstGeom>
            <a:ln w="57150">
              <a:solidFill>
                <a:srgbClr val="F8722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1DABA2ED-4700-44E7-9B77-31472AC49495}"/>
              </a:ext>
            </a:extLst>
          </p:cNvPr>
          <p:cNvCxnSpPr>
            <a:cxnSpLocks/>
          </p:cNvCxnSpPr>
          <p:nvPr/>
        </p:nvCxnSpPr>
        <p:spPr>
          <a:xfrm flipH="1">
            <a:off x="3528709" y="5106323"/>
            <a:ext cx="1933515" cy="107727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A15EF85D-7FE4-496D-BCD4-508129CF38B3}"/>
              </a:ext>
            </a:extLst>
          </p:cNvPr>
          <p:cNvCxnSpPr>
            <a:cxnSpLocks/>
          </p:cNvCxnSpPr>
          <p:nvPr/>
        </p:nvCxnSpPr>
        <p:spPr>
          <a:xfrm>
            <a:off x="6767818" y="5118970"/>
            <a:ext cx="1987550" cy="1064623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Google Shape;486;p27">
            <a:extLst>
              <a:ext uri="{FF2B5EF4-FFF2-40B4-BE49-F238E27FC236}">
                <a16:creationId xmlns:a16="http://schemas.microsoft.com/office/drawing/2014/main" id="{06F2B93A-5898-4186-9462-962A422C6F38}"/>
              </a:ext>
            </a:extLst>
          </p:cNvPr>
          <p:cNvSpPr txBox="1"/>
          <p:nvPr/>
        </p:nvSpPr>
        <p:spPr>
          <a:xfrm>
            <a:off x="7334863" y="4475018"/>
            <a:ext cx="1766630" cy="5924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solidFill>
                  <a:srgbClr val="0CEBFC"/>
                </a:solidFill>
              </a:defRPr>
            </a:lvl1pPr>
          </a:lstStyle>
          <a:p>
            <a:r>
              <a:rPr lang="en-US" altLang="zh-TW" sz="1850">
                <a:solidFill>
                  <a:srgbClr val="00B0F0"/>
                </a:solidFill>
                <a:ea typeface="微軟正黑體"/>
                <a:sym typeface="Arial" panose="020B0604020202020204" pitchFamily="34" charset="0"/>
              </a:rPr>
              <a:t>VoIP </a:t>
            </a:r>
            <a:br>
              <a:rPr lang="en-US" altLang="zh-TW" sz="1850">
                <a:latin typeface="Arial" panose="020B0604020202020204" pitchFamily="34" charset="0"/>
                <a:ea typeface="微軟正黑體" panose="020B0604030504040204" pitchFamily="34" charset="-120"/>
              </a:rPr>
            </a:br>
            <a:r>
              <a:rPr lang="en-US" altLang="zh-TW" sz="1400">
                <a:solidFill>
                  <a:srgbClr val="00B0F0"/>
                </a:solidFill>
                <a:ea typeface="微軟正黑體"/>
                <a:sym typeface="Arial" panose="020B0604020202020204" pitchFamily="34" charset="0"/>
              </a:rPr>
              <a:t>(</a:t>
            </a:r>
            <a:r>
              <a:rPr lang="en-US" altLang="zh-TW" sz="1400" err="1">
                <a:solidFill>
                  <a:srgbClr val="00B0F0"/>
                </a:solidFill>
                <a:ea typeface="微軟正黑體"/>
                <a:sym typeface="Arial" panose="020B0604020202020204" pitchFamily="34" charset="0"/>
              </a:rPr>
              <a:t>高優先</a:t>
            </a:r>
            <a:r>
              <a:rPr lang="en-US" altLang="zh-TW" sz="1400">
                <a:solidFill>
                  <a:srgbClr val="00B0F0"/>
                </a:solidFill>
                <a:ea typeface="微軟正黑體"/>
                <a:sym typeface="Arial" panose="020B0604020202020204" pitchFamily="34" charset="0"/>
              </a:rPr>
              <a:t>)</a:t>
            </a:r>
            <a:endParaRPr lang="en-US" sz="1400">
              <a:solidFill>
                <a:srgbClr val="00B0F0"/>
              </a:solidFill>
              <a:ea typeface="微軟正黑體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Google Shape;486;p27">
            <a:extLst>
              <a:ext uri="{FF2B5EF4-FFF2-40B4-BE49-F238E27FC236}">
                <a16:creationId xmlns:a16="http://schemas.microsoft.com/office/drawing/2014/main" id="{EA9C0FA0-6A82-419F-B3BC-4697B827F6E0}"/>
              </a:ext>
            </a:extLst>
          </p:cNvPr>
          <p:cNvSpPr txBox="1"/>
          <p:nvPr/>
        </p:nvSpPr>
        <p:spPr>
          <a:xfrm>
            <a:off x="2954616" y="4591609"/>
            <a:ext cx="1766630" cy="5924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solidFill>
                  <a:srgbClr val="0CEBFC"/>
                </a:solidFill>
              </a:defRPr>
            </a:lvl1pPr>
          </a:lstStyle>
          <a:p>
            <a:r>
              <a:rPr lang="en-US" altLang="zh-TW" sz="1850">
                <a:solidFill>
                  <a:srgbClr val="F87220"/>
                </a:solidFill>
                <a:ea typeface="微軟正黑體"/>
                <a:sym typeface="Arial" panose="020B0604020202020204" pitchFamily="34" charset="0"/>
              </a:rPr>
              <a:t>ERP </a:t>
            </a:r>
            <a:endParaRPr lang="en-US" sz="1850">
              <a:solidFill>
                <a:srgbClr val="F8722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400">
                <a:solidFill>
                  <a:srgbClr val="F87220"/>
                </a:solidFill>
                <a:ea typeface="微軟正黑體"/>
                <a:sym typeface="Arial" panose="020B0604020202020204" pitchFamily="34" charset="0"/>
              </a:rPr>
              <a:t>(</a:t>
            </a:r>
            <a:r>
              <a:rPr lang="en-US" altLang="zh-TW" sz="1400" err="1">
                <a:solidFill>
                  <a:srgbClr val="F87220"/>
                </a:solidFill>
                <a:ea typeface="微軟正黑體"/>
                <a:sym typeface="Arial" panose="020B0604020202020204" pitchFamily="34" charset="0"/>
              </a:rPr>
              <a:t>高優先</a:t>
            </a:r>
            <a:r>
              <a:rPr lang="en-US" altLang="zh-TW" sz="1400">
                <a:solidFill>
                  <a:srgbClr val="F87220"/>
                </a:solidFill>
                <a:ea typeface="微軟正黑體"/>
                <a:sym typeface="Arial" panose="020B0604020202020204" pitchFamily="34" charset="0"/>
              </a:rPr>
              <a:t>)</a:t>
            </a:r>
            <a:endParaRPr lang="en-US" sz="1400">
              <a:solidFill>
                <a:srgbClr val="F87220"/>
              </a:solidFill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70" name="Google Shape;486;p27">
            <a:extLst>
              <a:ext uri="{FF2B5EF4-FFF2-40B4-BE49-F238E27FC236}">
                <a16:creationId xmlns:a16="http://schemas.microsoft.com/office/drawing/2014/main" id="{0F7F6690-6991-45B6-BD26-244015389A56}"/>
              </a:ext>
            </a:extLst>
          </p:cNvPr>
          <p:cNvSpPr txBox="1"/>
          <p:nvPr/>
        </p:nvSpPr>
        <p:spPr>
          <a:xfrm>
            <a:off x="4785434" y="5620942"/>
            <a:ext cx="2726608" cy="5924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solidFill>
                  <a:srgbClr val="0CEBFC"/>
                </a:solidFill>
              </a:defRPr>
            </a:lvl1pPr>
          </a:lstStyle>
          <a:p>
            <a:r>
              <a:rPr lang="en-US" altLang="zh-TW" sz="1850">
                <a:solidFill>
                  <a:srgbClr val="FFC000"/>
                </a:solidFill>
                <a:ea typeface="微軟正黑體"/>
                <a:sym typeface="Arial" panose="020B0604020202020204" pitchFamily="34" charset="0"/>
              </a:rPr>
              <a:t>FTP </a:t>
            </a:r>
            <a:endParaRPr lang="en-US" sz="185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400">
                <a:solidFill>
                  <a:srgbClr val="FFC000"/>
                </a:solidFill>
                <a:ea typeface="微軟正黑體"/>
                <a:sym typeface="Arial" panose="020B0604020202020204" pitchFamily="34" charset="0"/>
              </a:rPr>
              <a:t>(</a:t>
            </a:r>
            <a:r>
              <a:rPr lang="en-US" altLang="zh-TW" sz="1400" err="1">
                <a:solidFill>
                  <a:srgbClr val="FFC000"/>
                </a:solidFill>
                <a:ea typeface="微軟正黑體"/>
                <a:sym typeface="Arial" panose="020B0604020202020204" pitchFamily="34" charset="0"/>
              </a:rPr>
              <a:t>中優先</a:t>
            </a:r>
            <a:r>
              <a:rPr lang="en-US" altLang="zh-TW" sz="1400">
                <a:solidFill>
                  <a:srgbClr val="FFC000"/>
                </a:solidFill>
                <a:ea typeface="微軟正黑體"/>
                <a:sym typeface="Arial" panose="020B0604020202020204" pitchFamily="34" charset="0"/>
              </a:rPr>
              <a:t>)</a:t>
            </a:r>
            <a:endParaRPr lang="en-US" sz="1400">
              <a:solidFill>
                <a:srgbClr val="FFC000"/>
              </a:solidFill>
              <a:ea typeface="微軟正黑體"/>
              <a:sym typeface="Arial" panose="020B0604020202020204" pitchFamily="34" charset="0"/>
            </a:endParaRP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CEAFBCC9-76D6-49B7-8B08-2C8453C895C6}"/>
              </a:ext>
            </a:extLst>
          </p:cNvPr>
          <p:cNvGrpSpPr/>
          <p:nvPr/>
        </p:nvGrpSpPr>
        <p:grpSpPr>
          <a:xfrm>
            <a:off x="5866260" y="3583033"/>
            <a:ext cx="527928" cy="527928"/>
            <a:chOff x="5651201" y="3736169"/>
            <a:chExt cx="527928" cy="527928"/>
          </a:xfrm>
        </p:grpSpPr>
        <p:sp>
          <p:nvSpPr>
            <p:cNvPr id="72" name="手繪多邊形: 圖案 62">
              <a:extLst>
                <a:ext uri="{FF2B5EF4-FFF2-40B4-BE49-F238E27FC236}">
                  <a16:creationId xmlns:a16="http://schemas.microsoft.com/office/drawing/2014/main" id="{89F5EE66-48E2-4DC2-BFA7-FD97D9B4F671}"/>
                </a:ext>
              </a:extLst>
            </p:cNvPr>
            <p:cNvSpPr/>
            <p:nvPr/>
          </p:nvSpPr>
          <p:spPr>
            <a:xfrm>
              <a:off x="5651201" y="3736169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CAD77303-7709-4574-A25A-56C46FC3F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57988" y="3772535"/>
              <a:ext cx="319697" cy="432000"/>
            </a:xfrm>
            <a:prstGeom prst="rect">
              <a:avLst/>
            </a:prstGeom>
          </p:spPr>
        </p:pic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53744418-8BB7-455D-ADA8-024BCA0F355A}"/>
              </a:ext>
            </a:extLst>
          </p:cNvPr>
          <p:cNvGrpSpPr/>
          <p:nvPr/>
        </p:nvGrpSpPr>
        <p:grpSpPr>
          <a:xfrm>
            <a:off x="1562871" y="3675431"/>
            <a:ext cx="527928" cy="527928"/>
            <a:chOff x="1845111" y="3371714"/>
            <a:chExt cx="527928" cy="527928"/>
          </a:xfrm>
        </p:grpSpPr>
        <p:sp>
          <p:nvSpPr>
            <p:cNvPr id="75" name="手繪多邊形: 圖案 62">
              <a:extLst>
                <a:ext uri="{FF2B5EF4-FFF2-40B4-BE49-F238E27FC236}">
                  <a16:creationId xmlns:a16="http://schemas.microsoft.com/office/drawing/2014/main" id="{B5323C88-BCB8-407F-A891-5A3FD9C083B9}"/>
                </a:ext>
              </a:extLst>
            </p:cNvPr>
            <p:cNvSpPr/>
            <p:nvPr/>
          </p:nvSpPr>
          <p:spPr>
            <a:xfrm>
              <a:off x="1845111" y="3371714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6" name="圖形 75">
              <a:extLst>
                <a:ext uri="{FF2B5EF4-FFF2-40B4-BE49-F238E27FC236}">
                  <a16:creationId xmlns:a16="http://schemas.microsoft.com/office/drawing/2014/main" id="{2F5A50FA-E1F1-417B-9004-F24AC556E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66592" y="3465348"/>
              <a:ext cx="284967" cy="340660"/>
            </a:xfrm>
            <a:prstGeom prst="rect">
              <a:avLst/>
            </a:prstGeom>
          </p:spPr>
        </p:pic>
      </p:grp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37C8F8ED-F618-43B7-BA32-BA70D95FD84A}"/>
              </a:ext>
            </a:extLst>
          </p:cNvPr>
          <p:cNvGrpSpPr/>
          <p:nvPr/>
        </p:nvGrpSpPr>
        <p:grpSpPr>
          <a:xfrm>
            <a:off x="1588754" y="5434436"/>
            <a:ext cx="527928" cy="527928"/>
            <a:chOff x="1845111" y="3371714"/>
            <a:chExt cx="527928" cy="527928"/>
          </a:xfrm>
        </p:grpSpPr>
        <p:sp>
          <p:nvSpPr>
            <p:cNvPr id="78" name="手繪多邊形: 圖案 62">
              <a:extLst>
                <a:ext uri="{FF2B5EF4-FFF2-40B4-BE49-F238E27FC236}">
                  <a16:creationId xmlns:a16="http://schemas.microsoft.com/office/drawing/2014/main" id="{28CAF760-7CB0-48F9-BFE0-81E90BA40E70}"/>
                </a:ext>
              </a:extLst>
            </p:cNvPr>
            <p:cNvSpPr/>
            <p:nvPr/>
          </p:nvSpPr>
          <p:spPr>
            <a:xfrm>
              <a:off x="1845111" y="3371714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9" name="圖形 78">
              <a:extLst>
                <a:ext uri="{FF2B5EF4-FFF2-40B4-BE49-F238E27FC236}">
                  <a16:creationId xmlns:a16="http://schemas.microsoft.com/office/drawing/2014/main" id="{0CC5AF54-E99C-4044-9C16-E4B9B10CA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66592" y="3465348"/>
              <a:ext cx="284967" cy="340660"/>
            </a:xfrm>
            <a:prstGeom prst="rect">
              <a:avLst/>
            </a:prstGeom>
          </p:spPr>
        </p:pic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A8586F02-CA7C-4275-81DE-FE2781B32006}"/>
              </a:ext>
            </a:extLst>
          </p:cNvPr>
          <p:cNvGrpSpPr/>
          <p:nvPr/>
        </p:nvGrpSpPr>
        <p:grpSpPr>
          <a:xfrm>
            <a:off x="6967475" y="4347916"/>
            <a:ext cx="2373203" cy="1462656"/>
            <a:chOff x="6291866" y="4203327"/>
            <a:chExt cx="2373203" cy="1462656"/>
          </a:xfrm>
        </p:grpSpPr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B7CAA69-D933-4985-BBBB-8D75A07CD4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91866" y="4635214"/>
              <a:ext cx="1928095" cy="1030769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FC9E67B1-6FEE-4DA2-9340-6CA7AE0880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2210" y="4203327"/>
              <a:ext cx="1889879" cy="16683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01249775-26B6-4637-A0C6-C5A8A51D409D}"/>
                </a:ext>
              </a:extLst>
            </p:cNvPr>
            <p:cNvCxnSpPr>
              <a:cxnSpLocks/>
            </p:cNvCxnSpPr>
            <p:nvPr/>
          </p:nvCxnSpPr>
          <p:spPr>
            <a:xfrm>
              <a:off x="8664639" y="4356318"/>
              <a:ext cx="430" cy="1277160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57B551DA-4915-46C4-9FF4-E8B1F23F1F20}"/>
              </a:ext>
            </a:extLst>
          </p:cNvPr>
          <p:cNvGrpSpPr/>
          <p:nvPr/>
        </p:nvGrpSpPr>
        <p:grpSpPr>
          <a:xfrm>
            <a:off x="10026110" y="3675431"/>
            <a:ext cx="527928" cy="527928"/>
            <a:chOff x="1845111" y="3371714"/>
            <a:chExt cx="527928" cy="527928"/>
          </a:xfrm>
        </p:grpSpPr>
        <p:sp>
          <p:nvSpPr>
            <p:cNvPr id="85" name="手繪多邊形: 圖案 62">
              <a:extLst>
                <a:ext uri="{FF2B5EF4-FFF2-40B4-BE49-F238E27FC236}">
                  <a16:creationId xmlns:a16="http://schemas.microsoft.com/office/drawing/2014/main" id="{4DD56E47-41ED-4B3B-93E3-FE60B1061979}"/>
                </a:ext>
              </a:extLst>
            </p:cNvPr>
            <p:cNvSpPr/>
            <p:nvPr/>
          </p:nvSpPr>
          <p:spPr>
            <a:xfrm>
              <a:off x="1845111" y="3371714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B9D1E39E-3629-4FAE-A4BA-2C0D00EA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66592" y="3465348"/>
              <a:ext cx="284967" cy="340660"/>
            </a:xfrm>
            <a:prstGeom prst="rect">
              <a:avLst/>
            </a:prstGeom>
          </p:spPr>
        </p:pic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8BB5AEE3-0DBB-4E0F-8FBD-F60784335114}"/>
              </a:ext>
            </a:extLst>
          </p:cNvPr>
          <p:cNvGrpSpPr/>
          <p:nvPr/>
        </p:nvGrpSpPr>
        <p:grpSpPr>
          <a:xfrm>
            <a:off x="10051993" y="5434436"/>
            <a:ext cx="527928" cy="527928"/>
            <a:chOff x="1845111" y="3371714"/>
            <a:chExt cx="527928" cy="527928"/>
          </a:xfrm>
        </p:grpSpPr>
        <p:sp>
          <p:nvSpPr>
            <p:cNvPr id="88" name="手繪多邊形: 圖案 62">
              <a:extLst>
                <a:ext uri="{FF2B5EF4-FFF2-40B4-BE49-F238E27FC236}">
                  <a16:creationId xmlns:a16="http://schemas.microsoft.com/office/drawing/2014/main" id="{D9620F2B-D904-4A98-A6F2-4C737B33D0AF}"/>
                </a:ext>
              </a:extLst>
            </p:cNvPr>
            <p:cNvSpPr/>
            <p:nvPr/>
          </p:nvSpPr>
          <p:spPr>
            <a:xfrm>
              <a:off x="1845111" y="3371714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9" name="圖形 88">
              <a:extLst>
                <a:ext uri="{FF2B5EF4-FFF2-40B4-BE49-F238E27FC236}">
                  <a16:creationId xmlns:a16="http://schemas.microsoft.com/office/drawing/2014/main" id="{C6CEBD65-FDB3-4056-8F15-DB9976256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66592" y="3465348"/>
              <a:ext cx="284967" cy="340660"/>
            </a:xfrm>
            <a:prstGeom prst="rect">
              <a:avLst/>
            </a:prstGeom>
          </p:spPr>
        </p:pic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C4333005-3654-46E6-900F-A053F7499C50}"/>
              </a:ext>
            </a:extLst>
          </p:cNvPr>
          <p:cNvSpPr/>
          <p:nvPr/>
        </p:nvSpPr>
        <p:spPr>
          <a:xfrm>
            <a:off x="4730704" y="2477356"/>
            <a:ext cx="3238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MPTCP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技術監控每條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WAN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的網路延遲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(Packet delay)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和封包丟失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(Packet loss)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以達成智慧路由管理讓傳輸不中斷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D43622D0-4201-46FF-B5B3-F15F0DFD4385}"/>
              </a:ext>
            </a:extLst>
          </p:cNvPr>
          <p:cNvSpPr/>
          <p:nvPr/>
        </p:nvSpPr>
        <p:spPr>
          <a:xfrm>
            <a:off x="7996759" y="2477356"/>
            <a:ext cx="3234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DPI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技術達成智慧頻寬管理機制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(QoS) 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限制頻寬優先使用權。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861675" y="232637"/>
            <a:ext cx="1061164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000"/>
            </a:pP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多設備透過 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QVPN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一鍵接入 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網絡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518" name="Google Shape;518;p28"/>
          <p:cNvSpPr/>
          <p:nvPr/>
        </p:nvSpPr>
        <p:spPr>
          <a:xfrm>
            <a:off x="902555" y="2204751"/>
            <a:ext cx="3934586" cy="16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多設備安裝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QVPN Client </a:t>
            </a:r>
          </a:p>
          <a:p>
            <a:pPr lvl="0">
              <a:lnSpc>
                <a:spcPct val="130000"/>
              </a:lnSpc>
            </a:pP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連入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SD-WAN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網路存取內網資料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9" name="圖形 118" hidden="1">
            <a:extLst>
              <a:ext uri="{FF2B5EF4-FFF2-40B4-BE49-F238E27FC236}">
                <a16:creationId xmlns:a16="http://schemas.microsoft.com/office/drawing/2014/main" id="{BBA385B2-89E2-49AC-9604-E21A3CB671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9056" y="3755300"/>
            <a:ext cx="1433629" cy="406674"/>
          </a:xfrm>
          <a:prstGeom prst="rect">
            <a:avLst/>
          </a:prstGeom>
        </p:spPr>
      </p:pic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6D03D5BD-6119-4E74-9448-266A7F4A9D8D}"/>
              </a:ext>
            </a:extLst>
          </p:cNvPr>
          <p:cNvGrpSpPr/>
          <p:nvPr/>
        </p:nvGrpSpPr>
        <p:grpSpPr>
          <a:xfrm>
            <a:off x="5169881" y="1972318"/>
            <a:ext cx="5069154" cy="4447473"/>
            <a:chOff x="5169881" y="1972318"/>
            <a:chExt cx="5069154" cy="4447473"/>
          </a:xfrm>
        </p:grpSpPr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24371665-1D13-499D-8A5D-282255237B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02482" y="2510353"/>
              <a:ext cx="737122" cy="1188116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CCD786B2-23CC-4A5B-949A-D8AC6E97DE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1486" y="2477339"/>
              <a:ext cx="700815" cy="1145575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402E6C4C-3940-4E30-960A-2FFD1C6FA709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7596795" y="3779316"/>
              <a:ext cx="788729" cy="0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D1E5CCD2-43CB-4E1A-86A1-26260EEA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85524" y="336521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577ABB59-E286-4351-BB1B-A2E42528D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98187" y="1972318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cxnSp>
          <p:nvCxnSpPr>
            <p:cNvPr id="22" name="接點: 肘形 21">
              <a:extLst>
                <a:ext uri="{FF2B5EF4-FFF2-40B4-BE49-F238E27FC236}">
                  <a16:creationId xmlns:a16="http://schemas.microsoft.com/office/drawing/2014/main" id="{2C2225F0-93C6-4D28-B0A3-D1EB8D819476}"/>
                </a:ext>
              </a:extLst>
            </p:cNvPr>
            <p:cNvCxnSpPr>
              <a:cxnSpLocks/>
              <a:stCxn id="39" idx="0"/>
              <a:endCxn id="44" idx="2"/>
            </p:cNvCxnSpPr>
            <p:nvPr/>
          </p:nvCxnSpPr>
          <p:spPr>
            <a:xfrm rot="16200000" flipV="1">
              <a:off x="6855517" y="4520594"/>
              <a:ext cx="655632" cy="127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5FF76"/>
              </a:solidFill>
              <a:headEnd type="none"/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接點: 肘形 88">
              <a:extLst>
                <a:ext uri="{FF2B5EF4-FFF2-40B4-BE49-F238E27FC236}">
                  <a16:creationId xmlns:a16="http://schemas.microsoft.com/office/drawing/2014/main" id="{EBF77339-3E28-4BD4-A9E3-769F4DC0EB3B}"/>
                </a:ext>
              </a:extLst>
            </p:cNvPr>
            <p:cNvCxnSpPr>
              <a:cxnSpLocks/>
              <a:stCxn id="110" idx="0"/>
              <a:endCxn id="51" idx="2"/>
            </p:cNvCxnSpPr>
            <p:nvPr/>
          </p:nvCxnSpPr>
          <p:spPr>
            <a:xfrm rot="5400000" flipH="1" flipV="1">
              <a:off x="5581898" y="4395847"/>
              <a:ext cx="906396" cy="1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5FF76"/>
              </a:solidFill>
              <a:headEnd type="none"/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2" name="接點: 肘形 101">
              <a:extLst>
                <a:ext uri="{FF2B5EF4-FFF2-40B4-BE49-F238E27FC236}">
                  <a16:creationId xmlns:a16="http://schemas.microsoft.com/office/drawing/2014/main" id="{4667E62A-6C32-4AD6-8A53-64241FDAE87A}"/>
                </a:ext>
              </a:extLst>
            </p:cNvPr>
            <p:cNvCxnSpPr>
              <a:cxnSpLocks/>
              <a:stCxn id="47" idx="2"/>
              <a:endCxn id="111" idx="0"/>
            </p:cNvCxnSpPr>
            <p:nvPr/>
          </p:nvCxnSpPr>
          <p:spPr>
            <a:xfrm rot="5400000">
              <a:off x="9148888" y="4459304"/>
              <a:ext cx="702810" cy="47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5FF76"/>
              </a:solidFill>
              <a:head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50453794-A158-4FB6-B748-0E4EBB41E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65571" y="4849045"/>
              <a:ext cx="1036793" cy="103679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10" name="圖形 109">
              <a:extLst>
                <a:ext uri="{FF2B5EF4-FFF2-40B4-BE49-F238E27FC236}">
                  <a16:creationId xmlns:a16="http://schemas.microsoft.com/office/drawing/2014/main" id="{609673AB-47A1-40BB-B98A-DC76CFF41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16699" y="4849045"/>
              <a:ext cx="1036793" cy="103679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11" name="圖形 110">
              <a:extLst>
                <a:ext uri="{FF2B5EF4-FFF2-40B4-BE49-F238E27FC236}">
                  <a16:creationId xmlns:a16="http://schemas.microsoft.com/office/drawing/2014/main" id="{104D8852-036E-4892-9B2F-C8BBC8E91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1660" y="4810945"/>
              <a:ext cx="1036793" cy="103679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8CB4F94C-1EDA-4872-9A91-7FEF16DC3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62327" y="3671184"/>
              <a:ext cx="1545539" cy="271465"/>
            </a:xfrm>
            <a:prstGeom prst="rect">
              <a:avLst/>
            </a:prstGeom>
          </p:spPr>
        </p:pic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C267DA04-B458-4F1A-B568-301D0DC1A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68601" y="336521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FDE2DF9C-EFE9-4E67-8C22-D8A9376B3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76932" y="3471820"/>
              <a:ext cx="647193" cy="636315"/>
            </a:xfrm>
            <a:prstGeom prst="rect">
              <a:avLst/>
            </a:prstGeom>
          </p:spPr>
        </p:pic>
        <p:pic>
          <p:nvPicPr>
            <p:cNvPr id="67" name="圖形 66">
              <a:extLst>
                <a:ext uri="{FF2B5EF4-FFF2-40B4-BE49-F238E27FC236}">
                  <a16:creationId xmlns:a16="http://schemas.microsoft.com/office/drawing/2014/main" id="{C3E9E5F4-E546-4085-A548-A4626EEBD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422333" y="2054285"/>
              <a:ext cx="647193" cy="636315"/>
            </a:xfrm>
            <a:prstGeom prst="rect">
              <a:avLst/>
            </a:prstGeom>
          </p:spPr>
        </p:pic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0B4E330B-971F-4644-9E61-3573E91E2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805794" y="3845016"/>
              <a:ext cx="370730" cy="314866"/>
            </a:xfrm>
            <a:prstGeom prst="rect">
              <a:avLst/>
            </a:prstGeom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88CCB871-2EAE-437E-BF39-464FE1679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5400000">
              <a:off x="8969129" y="5847226"/>
              <a:ext cx="399192" cy="556178"/>
            </a:xfrm>
            <a:prstGeom prst="rect">
              <a:avLst/>
            </a:prstGeom>
          </p:spPr>
        </p:pic>
        <p:pic>
          <p:nvPicPr>
            <p:cNvPr id="81" name="圖形 80">
              <a:extLst>
                <a:ext uri="{FF2B5EF4-FFF2-40B4-BE49-F238E27FC236}">
                  <a16:creationId xmlns:a16="http://schemas.microsoft.com/office/drawing/2014/main" id="{1E73BEFE-822B-45D5-9486-55A992444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150969" y="4352570"/>
              <a:ext cx="390473" cy="326286"/>
            </a:xfrm>
            <a:prstGeom prst="rect">
              <a:avLst/>
            </a:prstGeom>
          </p:spPr>
        </p:pic>
        <p:pic>
          <p:nvPicPr>
            <p:cNvPr id="99" name="圖形 98">
              <a:extLst>
                <a:ext uri="{FF2B5EF4-FFF2-40B4-BE49-F238E27FC236}">
                  <a16:creationId xmlns:a16="http://schemas.microsoft.com/office/drawing/2014/main" id="{32400C51-64BF-4B6F-86C8-487A2A22A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260528" y="4356198"/>
              <a:ext cx="370730" cy="314866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F2742E85-398F-448B-94DB-36EFD60E0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26406"/>
            <a:stretch/>
          </p:blipFill>
          <p:spPr>
            <a:xfrm>
              <a:off x="7254804" y="2832619"/>
              <a:ext cx="1488230" cy="53260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87" name="圖形 86">
              <a:extLst>
                <a:ext uri="{FF2B5EF4-FFF2-40B4-BE49-F238E27FC236}">
                  <a16:creationId xmlns:a16="http://schemas.microsoft.com/office/drawing/2014/main" id="{79762593-B3AC-4432-82CC-A5A84175C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587399" y="4314709"/>
              <a:ext cx="390473" cy="326286"/>
            </a:xfrm>
            <a:prstGeom prst="rect">
              <a:avLst/>
            </a:prstGeom>
          </p:spPr>
        </p:pic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1D805B3F-B8F1-4B62-874A-8FB1BB0D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786459" y="2899803"/>
              <a:ext cx="390473" cy="326286"/>
            </a:xfrm>
            <a:prstGeom prst="rect">
              <a:avLst/>
            </a:prstGeom>
          </p:spPr>
        </p:pic>
        <p:pic>
          <p:nvPicPr>
            <p:cNvPr id="90" name="圖形 89">
              <a:extLst>
                <a:ext uri="{FF2B5EF4-FFF2-40B4-BE49-F238E27FC236}">
                  <a16:creationId xmlns:a16="http://schemas.microsoft.com/office/drawing/2014/main" id="{D52053EC-9DE8-4FC0-A8D4-89E2C42DA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169881" y="5791432"/>
              <a:ext cx="665499" cy="527603"/>
            </a:xfrm>
            <a:prstGeom prst="rect">
              <a:avLst/>
            </a:prstGeom>
          </p:spPr>
        </p:pic>
        <p:sp>
          <p:nvSpPr>
            <p:cNvPr id="35" name="Google Shape;514;p28">
              <a:extLst>
                <a:ext uri="{FF2B5EF4-FFF2-40B4-BE49-F238E27FC236}">
                  <a16:creationId xmlns:a16="http://schemas.microsoft.com/office/drawing/2014/main" id="{9A97F39D-15E4-4F71-8CCC-466A0EB02A77}"/>
                </a:ext>
              </a:extLst>
            </p:cNvPr>
            <p:cNvSpPr/>
            <p:nvPr/>
          </p:nvSpPr>
          <p:spPr>
            <a:xfrm>
              <a:off x="5771385" y="5892188"/>
              <a:ext cx="792221" cy="527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36" name="Google Shape;514;p28">
              <a:extLst>
                <a:ext uri="{FF2B5EF4-FFF2-40B4-BE49-F238E27FC236}">
                  <a16:creationId xmlns:a16="http://schemas.microsoft.com/office/drawing/2014/main" id="{729BC428-1B1B-4788-9B08-DE9585C80D15}"/>
                </a:ext>
              </a:extLst>
            </p:cNvPr>
            <p:cNvSpPr/>
            <p:nvPr/>
          </p:nvSpPr>
          <p:spPr>
            <a:xfrm>
              <a:off x="7049782" y="5892188"/>
              <a:ext cx="792221" cy="527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37" name="Google Shape;514;p28">
              <a:extLst>
                <a:ext uri="{FF2B5EF4-FFF2-40B4-BE49-F238E27FC236}">
                  <a16:creationId xmlns:a16="http://schemas.microsoft.com/office/drawing/2014/main" id="{237F4B92-38EC-4D0D-AF4A-B265A934CAC8}"/>
                </a:ext>
              </a:extLst>
            </p:cNvPr>
            <p:cNvSpPr/>
            <p:nvPr/>
          </p:nvSpPr>
          <p:spPr>
            <a:xfrm>
              <a:off x="9446814" y="5846694"/>
              <a:ext cx="792221" cy="527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FC7AB6E4-DD79-44B1-BD29-E1A96F8F2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746163" y="5925719"/>
              <a:ext cx="268688" cy="423525"/>
            </a:xfrm>
            <a:prstGeom prst="rect">
              <a:avLst/>
            </a:prstGeom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A068DD62-D093-4C15-87FE-EB66BC685BB9}"/>
              </a:ext>
            </a:extLst>
          </p:cNvPr>
          <p:cNvGrpSpPr/>
          <p:nvPr/>
        </p:nvGrpSpPr>
        <p:grpSpPr>
          <a:xfrm>
            <a:off x="1071361" y="1923539"/>
            <a:ext cx="10333496" cy="4116892"/>
            <a:chOff x="1709600" y="2737943"/>
            <a:chExt cx="9069678" cy="3613386"/>
          </a:xfrm>
        </p:grpSpPr>
        <p:pic>
          <p:nvPicPr>
            <p:cNvPr id="38" name="圖片 37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C4024E3D-7D6B-4840-8361-6E7154181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6472" y="2737943"/>
              <a:ext cx="1791859" cy="1791859"/>
            </a:xfrm>
            <a:prstGeom prst="rect">
              <a:avLst/>
            </a:prstGeom>
          </p:spPr>
        </p:pic>
        <p:sp>
          <p:nvSpPr>
            <p:cNvPr id="42" name="Google Shape;514;p28">
              <a:extLst>
                <a:ext uri="{FF2B5EF4-FFF2-40B4-BE49-F238E27FC236}">
                  <a16:creationId xmlns:a16="http://schemas.microsoft.com/office/drawing/2014/main" id="{58B108E9-4405-4B17-8E18-E978B1A0A700}"/>
                </a:ext>
              </a:extLst>
            </p:cNvPr>
            <p:cNvSpPr/>
            <p:nvPr/>
          </p:nvSpPr>
          <p:spPr>
            <a:xfrm>
              <a:off x="9248739" y="6039472"/>
              <a:ext cx="1530539" cy="265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43" name="Google Shape;514;p28">
              <a:extLst>
                <a:ext uri="{FF2B5EF4-FFF2-40B4-BE49-F238E27FC236}">
                  <a16:creationId xmlns:a16="http://schemas.microsoft.com/office/drawing/2014/main" id="{FC3F59A0-8D34-4427-B3B1-DEA6B5A9420D}"/>
                </a:ext>
              </a:extLst>
            </p:cNvPr>
            <p:cNvSpPr/>
            <p:nvPr/>
          </p:nvSpPr>
          <p:spPr>
            <a:xfrm>
              <a:off x="8054249" y="4161526"/>
              <a:ext cx="1306215" cy="226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48" name="Google Shape;514;p28">
              <a:extLst>
                <a:ext uri="{FF2B5EF4-FFF2-40B4-BE49-F238E27FC236}">
                  <a16:creationId xmlns:a16="http://schemas.microsoft.com/office/drawing/2014/main" id="{99B24A7D-F679-49F6-946F-363A4E5B6FD8}"/>
                </a:ext>
              </a:extLst>
            </p:cNvPr>
            <p:cNvSpPr/>
            <p:nvPr/>
          </p:nvSpPr>
          <p:spPr>
            <a:xfrm>
              <a:off x="1709600" y="6100531"/>
              <a:ext cx="1623574" cy="250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pic>
          <p:nvPicPr>
            <p:cNvPr id="49" name="圖片 48" descr="一張含有 電子用品, 白色, 坐, 相片 的圖片&#10;&#10;自動產生的描述">
              <a:extLst>
                <a:ext uri="{FF2B5EF4-FFF2-40B4-BE49-F238E27FC236}">
                  <a16:creationId xmlns:a16="http://schemas.microsoft.com/office/drawing/2014/main" id="{A1F6FC77-87AC-4249-BFBE-BBC9F5F36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0856" y="5195030"/>
              <a:ext cx="968747" cy="968747"/>
            </a:xfrm>
            <a:prstGeom prst="rect">
              <a:avLst/>
            </a:prstGeom>
          </p:spPr>
        </p:pic>
        <p:pic>
          <p:nvPicPr>
            <p:cNvPr id="50" name="圖片 49" descr="一張含有 膝上型電腦, 立體, 電腦, 電子用品 的圖片&#10;&#10;自動產生的描述">
              <a:extLst>
                <a:ext uri="{FF2B5EF4-FFF2-40B4-BE49-F238E27FC236}">
                  <a16:creationId xmlns:a16="http://schemas.microsoft.com/office/drawing/2014/main" id="{5BD2E9DC-9E3B-4848-9E63-2897561B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9756" y="5124263"/>
              <a:ext cx="596845" cy="958530"/>
            </a:xfrm>
            <a:prstGeom prst="rect">
              <a:avLst/>
            </a:prstGeom>
          </p:spPr>
        </p:pic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21F8427A-3CE2-42CE-86F5-74F30DCA7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274277" y="3774967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BFA4A112-1E31-4E54-B0C8-77058DDC4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944462" y="5629565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035A66D3-87E9-4C08-9918-CF745BAD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2453619" y="5675195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58" name="等腰三角形 57">
              <a:extLst>
                <a:ext uri="{FF2B5EF4-FFF2-40B4-BE49-F238E27FC236}">
                  <a16:creationId xmlns:a16="http://schemas.microsoft.com/office/drawing/2014/main" id="{FB9A308F-0544-412A-8AA8-4B5E72FA5131}"/>
                </a:ext>
              </a:extLst>
            </p:cNvPr>
            <p:cNvSpPr/>
            <p:nvPr/>
          </p:nvSpPr>
          <p:spPr>
            <a:xfrm>
              <a:off x="4994411" y="4119717"/>
              <a:ext cx="2275512" cy="1504545"/>
            </a:xfrm>
            <a:prstGeom prst="triangle">
              <a:avLst/>
            </a:prstGeom>
            <a:noFill/>
            <a:ln w="38100">
              <a:solidFill>
                <a:srgbClr val="0C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AFC9A4C9-A659-4EAC-9858-7D99ABA7D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l="26406"/>
            <a:stretch/>
          </p:blipFill>
          <p:spPr>
            <a:xfrm>
              <a:off x="5432141" y="4922321"/>
              <a:ext cx="1354737" cy="4848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958DEA6C-42B1-44D7-9FFE-4D1875E440B4}"/>
                </a:ext>
              </a:extLst>
            </p:cNvPr>
            <p:cNvSpPr/>
            <p:nvPr/>
          </p:nvSpPr>
          <p:spPr>
            <a:xfrm>
              <a:off x="3788549" y="5100191"/>
              <a:ext cx="1202465" cy="12024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A934C690-3ADD-4BE6-B517-B35C87473833}"/>
                </a:ext>
              </a:extLst>
            </p:cNvPr>
            <p:cNvGrpSpPr/>
            <p:nvPr/>
          </p:nvGrpSpPr>
          <p:grpSpPr>
            <a:xfrm>
              <a:off x="5432969" y="3083653"/>
              <a:ext cx="1256458" cy="1256458"/>
              <a:chOff x="883171" y="3466195"/>
              <a:chExt cx="1512407" cy="1512407"/>
            </a:xfrm>
          </p:grpSpPr>
          <p:sp>
            <p:nvSpPr>
              <p:cNvPr id="78" name="橢圓 77">
                <a:extLst>
                  <a:ext uri="{FF2B5EF4-FFF2-40B4-BE49-F238E27FC236}">
                    <a16:creationId xmlns:a16="http://schemas.microsoft.com/office/drawing/2014/main" id="{46B9544D-D2CA-4A57-9115-DBE2BA0E357F}"/>
                  </a:ext>
                </a:extLst>
              </p:cNvPr>
              <p:cNvSpPr/>
              <p:nvPr/>
            </p:nvSpPr>
            <p:spPr>
              <a:xfrm>
                <a:off x="883171" y="3466195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9" name="圖片 78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D50B4596-2A26-429C-85C7-54C4FC36AF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13801" y="3630791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</p:grpSp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E9DFC85A-88F7-4ECF-BF91-70FCB837A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5788745" y="3906122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9348C639-99E0-4AD8-9113-90C0DB5B0793}"/>
                </a:ext>
              </a:extLst>
            </p:cNvPr>
            <p:cNvSpPr/>
            <p:nvPr/>
          </p:nvSpPr>
          <p:spPr>
            <a:xfrm>
              <a:off x="7206903" y="5089203"/>
              <a:ext cx="1202465" cy="12024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64" name="直線接點 63">
              <a:extLst>
                <a:ext uri="{FF2B5EF4-FFF2-40B4-BE49-F238E27FC236}">
                  <a16:creationId xmlns:a16="http://schemas.microsoft.com/office/drawing/2014/main" id="{C90DF21E-B4AD-4CEC-993E-22236F4D57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5214" y="5748938"/>
              <a:ext cx="833606" cy="2473"/>
            </a:xfrm>
            <a:prstGeom prst="line">
              <a:avLst/>
            </a:prstGeom>
            <a:ln w="38100">
              <a:solidFill>
                <a:srgbClr val="00B0F0"/>
              </a:solidFill>
              <a:headEnd type="triangle" w="med" len="med"/>
              <a:tailEnd type="none" w="lg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FF23644B-7A05-4612-85DC-905D7EB602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4251" y="3774967"/>
              <a:ext cx="1290642" cy="1"/>
            </a:xfrm>
            <a:prstGeom prst="line">
              <a:avLst/>
            </a:prstGeom>
            <a:ln w="38100">
              <a:solidFill>
                <a:srgbClr val="00B0F0"/>
              </a:solidFill>
              <a:headEnd type="none"/>
              <a:tailEnd type="triangle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C1B371C2-5DBA-4346-8065-B12F83DDC7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41406" y="5653226"/>
              <a:ext cx="833606" cy="2473"/>
            </a:xfrm>
            <a:prstGeom prst="line">
              <a:avLst/>
            </a:prstGeom>
            <a:ln w="38100">
              <a:solidFill>
                <a:srgbClr val="00B0F0"/>
              </a:solidFill>
              <a:tailEnd type="triangle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Google Shape;378;p24">
              <a:extLst>
                <a:ext uri="{FF2B5EF4-FFF2-40B4-BE49-F238E27FC236}">
                  <a16:creationId xmlns:a16="http://schemas.microsoft.com/office/drawing/2014/main" id="{50606F11-1440-424A-8AA7-E99DDB9EEDCD}"/>
                </a:ext>
              </a:extLst>
            </p:cNvPr>
            <p:cNvSpPr txBox="1"/>
            <p:nvPr/>
          </p:nvSpPr>
          <p:spPr>
            <a:xfrm>
              <a:off x="6767652" y="3385151"/>
              <a:ext cx="1307242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  <a:endParaRPr lang="en-US" sz="28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Google Shape;378;p24">
              <a:extLst>
                <a:ext uri="{FF2B5EF4-FFF2-40B4-BE49-F238E27FC236}">
                  <a16:creationId xmlns:a16="http://schemas.microsoft.com/office/drawing/2014/main" id="{DB0C593D-7F22-4981-A8E9-DBD703FFF699}"/>
                </a:ext>
              </a:extLst>
            </p:cNvPr>
            <p:cNvSpPr txBox="1"/>
            <p:nvPr/>
          </p:nvSpPr>
          <p:spPr>
            <a:xfrm>
              <a:off x="8249488" y="5310834"/>
              <a:ext cx="1411035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sp>
          <p:nvSpPr>
            <p:cNvPr id="71" name="Google Shape;378;p24">
              <a:extLst>
                <a:ext uri="{FF2B5EF4-FFF2-40B4-BE49-F238E27FC236}">
                  <a16:creationId xmlns:a16="http://schemas.microsoft.com/office/drawing/2014/main" id="{5E6447ED-33EF-4AD4-9D52-3FCF015CD991}"/>
                </a:ext>
              </a:extLst>
            </p:cNvPr>
            <p:cNvSpPr txBox="1"/>
            <p:nvPr/>
          </p:nvSpPr>
          <p:spPr>
            <a:xfrm>
              <a:off x="2616499" y="5409686"/>
              <a:ext cx="1411035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8521E1E6-5F3C-4F30-B69A-727F8F8C8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7003" y="5584192"/>
              <a:ext cx="1065583" cy="339264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838AE40D-8CE7-4C6D-BBEF-27149F85469B}"/>
                </a:ext>
              </a:extLst>
            </p:cNvPr>
            <p:cNvSpPr/>
            <p:nvPr/>
          </p:nvSpPr>
          <p:spPr>
            <a:xfrm>
              <a:off x="3868710" y="5371990"/>
              <a:ext cx="973365" cy="216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4" name="圖形 73">
              <a:extLst>
                <a:ext uri="{FF2B5EF4-FFF2-40B4-BE49-F238E27FC236}">
                  <a16:creationId xmlns:a16="http://schemas.microsoft.com/office/drawing/2014/main" id="{59DCDAC8-1A9E-489A-8790-C2632CEE0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4796875" y="5338143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CF63C318-09C8-4E0F-9850-19C2CEF82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5345" y="5584192"/>
              <a:ext cx="1065583" cy="339264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25A2B2D-EEC8-4AC0-B9D9-ABFBBF3D1A90}"/>
                </a:ext>
              </a:extLst>
            </p:cNvPr>
            <p:cNvSpPr/>
            <p:nvPr/>
          </p:nvSpPr>
          <p:spPr>
            <a:xfrm>
              <a:off x="7307052" y="5371990"/>
              <a:ext cx="973365" cy="216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325F2EDB-1AD0-4FBC-80A1-D00B02DA5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786309" y="5338146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橢圓 23">
            <a:extLst>
              <a:ext uri="{FF2B5EF4-FFF2-40B4-BE49-F238E27FC236}">
                <a16:creationId xmlns:a16="http://schemas.microsoft.com/office/drawing/2014/main" id="{7A8A13C4-2188-4E2D-8704-524876306D87}"/>
              </a:ext>
            </a:extLst>
          </p:cNvPr>
          <p:cNvSpPr/>
          <p:nvPr/>
        </p:nvSpPr>
        <p:spPr>
          <a:xfrm>
            <a:off x="6409087" y="3835661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33511B85-6711-4D45-AE04-C2D4445E50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8209" y="4233190"/>
            <a:ext cx="2409824" cy="2409824"/>
          </a:xfrm>
          <a:prstGeom prst="rect">
            <a:avLst/>
          </a:prstGeom>
        </p:spPr>
      </p:pic>
      <p:sp>
        <p:nvSpPr>
          <p:cNvPr id="39" name="Google Shape;39;p11"/>
          <p:cNvSpPr txBox="1"/>
          <p:nvPr/>
        </p:nvSpPr>
        <p:spPr>
          <a:xfrm>
            <a:off x="1441020" y="2183854"/>
            <a:ext cx="3118156" cy="342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lvl="0">
              <a:lnSpc>
                <a:spcPct val="130000"/>
              </a:lnSpc>
              <a:buClrTx/>
              <a:buSzPct val="70000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疫情時代企業被迫面臨數位轉型</a:t>
            </a:r>
          </a:p>
          <a:p>
            <a:pPr marL="57150" lvl="0">
              <a:lnSpc>
                <a:spcPct val="130000"/>
              </a:lnSpc>
              <a:buClrTx/>
              <a:buSzPct val="70000"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 lvl="0">
              <a:lnSpc>
                <a:spcPct val="130000"/>
              </a:lnSpc>
              <a:buClrTx/>
              <a:buSzPct val="70000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既有網路架構面對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Work From Home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帶來的困境</a:t>
            </a:r>
          </a:p>
          <a:p>
            <a:pPr marL="57150" lvl="0">
              <a:lnSpc>
                <a:spcPct val="130000"/>
              </a:lnSpc>
              <a:buClrTx/>
              <a:buSzPct val="70000"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 lvl="0">
              <a:lnSpc>
                <a:spcPct val="130000"/>
              </a:lnSpc>
              <a:buClrTx/>
              <a:buSzPct val="70000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新時代中小企業外網架構應具備的特色</a:t>
            </a:r>
          </a:p>
        </p:txBody>
      </p:sp>
      <p:sp>
        <p:nvSpPr>
          <p:cNvPr id="15" name="Google Shape;39;p11">
            <a:extLst>
              <a:ext uri="{FF2B5EF4-FFF2-40B4-BE49-F238E27FC236}">
                <a16:creationId xmlns:a16="http://schemas.microsoft.com/office/drawing/2014/main" id="{8EF99673-AAB6-42B2-85D3-81904C0F73F2}"/>
              </a:ext>
            </a:extLst>
          </p:cNvPr>
          <p:cNvSpPr txBox="1"/>
          <p:nvPr/>
        </p:nvSpPr>
        <p:spPr>
          <a:xfrm>
            <a:off x="9544893" y="2339295"/>
            <a:ext cx="2307443" cy="181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>
              <a:buClrTx/>
              <a:buSzPct val="700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使用情境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>
              <a:buClrTx/>
              <a:buSzPct val="70000"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>
              <a:buClrTx/>
              <a:buSzPct val="70000"/>
            </a:pP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>
              <a:buClrTx/>
              <a:buSzPct val="70000"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>
              <a:buClrTx/>
              <a:buSzPct val="70000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Beta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測試計畫</a:t>
            </a:r>
          </a:p>
        </p:txBody>
      </p:sp>
      <p:sp>
        <p:nvSpPr>
          <p:cNvPr id="25" name="Google Shape;39;p11">
            <a:extLst>
              <a:ext uri="{FF2B5EF4-FFF2-40B4-BE49-F238E27FC236}">
                <a16:creationId xmlns:a16="http://schemas.microsoft.com/office/drawing/2014/main" id="{340985D7-9ABD-4097-9314-FA531ED50B84}"/>
              </a:ext>
            </a:extLst>
          </p:cNvPr>
          <p:cNvSpPr txBox="1"/>
          <p:nvPr/>
        </p:nvSpPr>
        <p:spPr>
          <a:xfrm>
            <a:off x="5516184" y="2183854"/>
            <a:ext cx="2901382" cy="295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lvl="0">
              <a:lnSpc>
                <a:spcPct val="130000"/>
              </a:lnSpc>
              <a:buClrTx/>
              <a:buSzPct val="70000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 SD-WAN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滿足新時代組網需求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 lvl="0">
              <a:lnSpc>
                <a:spcPct val="130000"/>
              </a:lnSpc>
              <a:buClrTx/>
              <a:buSzPct val="70000"/>
            </a:pP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 lvl="0">
              <a:lnSpc>
                <a:spcPct val="130000"/>
              </a:lnSpc>
              <a:buClrTx/>
              <a:buSzPct val="70000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現有設備即可全面升級為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專用機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 lvl="0">
              <a:lnSpc>
                <a:spcPct val="130000"/>
              </a:lnSpc>
              <a:buClrTx/>
              <a:buSzPct val="70000"/>
            </a:pP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 lvl="0">
              <a:lnSpc>
                <a:spcPct val="130000"/>
              </a:lnSpc>
              <a:buClrTx/>
              <a:buSzPct val="70000"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 lvl="0">
              <a:lnSpc>
                <a:spcPct val="130000"/>
              </a:lnSpc>
              <a:buClrTx/>
              <a:buSzPct val="70000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DEMO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圖形 25" hidden="1">
            <a:extLst>
              <a:ext uri="{FF2B5EF4-FFF2-40B4-BE49-F238E27FC236}">
                <a16:creationId xmlns:a16="http://schemas.microsoft.com/office/drawing/2014/main" id="{3100AEF1-0606-40A6-987A-605F763F69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406"/>
          <a:stretch/>
        </p:blipFill>
        <p:spPr>
          <a:xfrm>
            <a:off x="5104785" y="5945720"/>
            <a:ext cx="1982429" cy="709462"/>
          </a:xfrm>
          <a:prstGeom prst="rect">
            <a:avLst/>
          </a:prstGeom>
        </p:spPr>
      </p:pic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654A6741-5099-4926-9D69-E217D4F0DF3D}"/>
              </a:ext>
            </a:extLst>
          </p:cNvPr>
          <p:cNvSpPr txBox="1"/>
          <p:nvPr/>
        </p:nvSpPr>
        <p:spPr>
          <a:xfrm>
            <a:off x="522531" y="2062703"/>
            <a:ext cx="982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01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文字方塊 16" hidden="1">
            <a:extLst>
              <a:ext uri="{FF2B5EF4-FFF2-40B4-BE49-F238E27FC236}">
                <a16:creationId xmlns:a16="http://schemas.microsoft.com/office/drawing/2014/main" id="{DA0F48A9-043A-4AF8-BA57-41E1F68B6979}"/>
              </a:ext>
            </a:extLst>
          </p:cNvPr>
          <p:cNvSpPr txBox="1"/>
          <p:nvPr/>
        </p:nvSpPr>
        <p:spPr>
          <a:xfrm>
            <a:off x="4562688" y="3187517"/>
            <a:ext cx="982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05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文字方塊 17" hidden="1">
            <a:extLst>
              <a:ext uri="{FF2B5EF4-FFF2-40B4-BE49-F238E27FC236}">
                <a16:creationId xmlns:a16="http://schemas.microsoft.com/office/drawing/2014/main" id="{F746BD9C-02C5-40FA-963D-790552DAEDEA}"/>
              </a:ext>
            </a:extLst>
          </p:cNvPr>
          <p:cNvSpPr txBox="1"/>
          <p:nvPr/>
        </p:nvSpPr>
        <p:spPr>
          <a:xfrm>
            <a:off x="522531" y="3254176"/>
            <a:ext cx="982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02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 hidden="1">
            <a:extLst>
              <a:ext uri="{FF2B5EF4-FFF2-40B4-BE49-F238E27FC236}">
                <a16:creationId xmlns:a16="http://schemas.microsoft.com/office/drawing/2014/main" id="{0D1BAB19-394A-4745-AF6F-84AC65714A97}"/>
              </a:ext>
            </a:extLst>
          </p:cNvPr>
          <p:cNvSpPr txBox="1"/>
          <p:nvPr/>
        </p:nvSpPr>
        <p:spPr>
          <a:xfrm>
            <a:off x="522531" y="4471091"/>
            <a:ext cx="9116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03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文字方塊 19" hidden="1">
            <a:extLst>
              <a:ext uri="{FF2B5EF4-FFF2-40B4-BE49-F238E27FC236}">
                <a16:creationId xmlns:a16="http://schemas.microsoft.com/office/drawing/2014/main" id="{0F6F10BB-5489-4D6F-ADC8-4B0311A7CC3D}"/>
              </a:ext>
            </a:extLst>
          </p:cNvPr>
          <p:cNvSpPr txBox="1"/>
          <p:nvPr/>
        </p:nvSpPr>
        <p:spPr>
          <a:xfrm>
            <a:off x="4562688" y="1986309"/>
            <a:ext cx="982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04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文字方塊 20" hidden="1">
            <a:extLst>
              <a:ext uri="{FF2B5EF4-FFF2-40B4-BE49-F238E27FC236}">
                <a16:creationId xmlns:a16="http://schemas.microsoft.com/office/drawing/2014/main" id="{2832F33E-A29E-4D05-9D0B-CDDFB237EEF8}"/>
              </a:ext>
            </a:extLst>
          </p:cNvPr>
          <p:cNvSpPr txBox="1"/>
          <p:nvPr/>
        </p:nvSpPr>
        <p:spPr>
          <a:xfrm>
            <a:off x="4562688" y="4312331"/>
            <a:ext cx="982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06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文字方塊 22" hidden="1">
            <a:extLst>
              <a:ext uri="{FF2B5EF4-FFF2-40B4-BE49-F238E27FC236}">
                <a16:creationId xmlns:a16="http://schemas.microsoft.com/office/drawing/2014/main" id="{B52CE999-FB9B-4AA8-9A7C-7E368E43A27A}"/>
              </a:ext>
            </a:extLst>
          </p:cNvPr>
          <p:cNvSpPr txBox="1"/>
          <p:nvPr/>
        </p:nvSpPr>
        <p:spPr>
          <a:xfrm>
            <a:off x="8755729" y="2804790"/>
            <a:ext cx="10900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08</a:t>
            </a:r>
          </a:p>
        </p:txBody>
      </p:sp>
      <p:sp>
        <p:nvSpPr>
          <p:cNvPr id="22" name="文字方塊 21" hidden="1">
            <a:extLst>
              <a:ext uri="{FF2B5EF4-FFF2-40B4-BE49-F238E27FC236}">
                <a16:creationId xmlns:a16="http://schemas.microsoft.com/office/drawing/2014/main" id="{0024E140-685E-49E8-B18E-96A9C9A3D866}"/>
              </a:ext>
            </a:extLst>
          </p:cNvPr>
          <p:cNvSpPr txBox="1"/>
          <p:nvPr/>
        </p:nvSpPr>
        <p:spPr>
          <a:xfrm>
            <a:off x="8755729" y="1986309"/>
            <a:ext cx="9771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07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C186F5-7D73-4342-8F47-872449AA221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09600" y="2021622"/>
            <a:ext cx="981541" cy="110956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BFB2200-6FD3-4316-9BD5-BFC9FFF43FA5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609600" y="3096749"/>
            <a:ext cx="981541" cy="110956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5C83F2-1499-4350-9905-BB4B8DB199D4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609600" y="4202755"/>
            <a:ext cx="908383" cy="110956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946D247-7101-451B-B1A4-1DF738EDA1D1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</a:blip>
          <a:stretch>
            <a:fillRect/>
          </a:stretch>
        </p:blipFill>
        <p:spPr>
          <a:xfrm>
            <a:off x="4668914" y="2021622"/>
            <a:ext cx="987638" cy="110956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0C3AD6A-3782-4998-9414-4FBEF44A2A0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4668914" y="3142415"/>
            <a:ext cx="987638" cy="110956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727FA36-5FAA-454F-A06C-60CFC8D34D67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4668914" y="4192474"/>
            <a:ext cx="987638" cy="1109568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F10B184-DA4E-4EC4-8A56-AAB6888FA50A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25000"/>
          </a:blip>
          <a:stretch>
            <a:fillRect/>
          </a:stretch>
        </p:blipFill>
        <p:spPr>
          <a:xfrm>
            <a:off x="8807483" y="2021622"/>
            <a:ext cx="981541" cy="110956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DA4B21C7-D38A-4D09-9AFE-902316EB0A8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8807483" y="3130663"/>
            <a:ext cx="1091279" cy="11095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E61416F-4496-4368-847E-8AA6EE8DC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800">
                <a:latin typeface="Arial" panose="020B0604020202020204" pitchFamily="34" charset="0"/>
                <a:sym typeface="Arial" panose="020B0604020202020204" pitchFamily="34" charset="0"/>
              </a:rPr>
              <a:t>Agenda</a:t>
            </a:r>
            <a:endParaRPr lang="zh-TW" altLang="en-US" sz="4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000"/>
            </a:pPr>
            <a:r>
              <a:rPr lang="zh-TW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雲端平台解決多台設備管理問題</a:t>
            </a:r>
            <a:endParaRPr lang="zh-TW" altLang="en-US" sz="4000" dirty="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" name="Google Shape;555;p30" hidden="1">
            <a:extLst>
              <a:ext uri="{FF2B5EF4-FFF2-40B4-BE49-F238E27FC236}">
                <a16:creationId xmlns:a16="http://schemas.microsoft.com/office/drawing/2014/main" id="{1FE76F32-BD6C-4875-B462-F3DE7F07E146}"/>
              </a:ext>
            </a:extLst>
          </p:cNvPr>
          <p:cNvGrpSpPr/>
          <p:nvPr/>
        </p:nvGrpSpPr>
        <p:grpSpPr>
          <a:xfrm>
            <a:off x="6164000" y="1668051"/>
            <a:ext cx="2446500" cy="1319356"/>
            <a:chOff x="6494660" y="6066781"/>
            <a:chExt cx="2446500" cy="1319356"/>
          </a:xfrm>
        </p:grpSpPr>
        <p:pic>
          <p:nvPicPr>
            <p:cNvPr id="11" name="Google Shape;556;p30" descr="一張含有 光 的圖片&#10;&#10;自動產生的描述" hidden="1">
              <a:extLst>
                <a:ext uri="{FF2B5EF4-FFF2-40B4-BE49-F238E27FC236}">
                  <a16:creationId xmlns:a16="http://schemas.microsoft.com/office/drawing/2014/main" id="{F7787C3D-E8A1-471B-A36E-B88F2843F8E2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4660" y="6066781"/>
              <a:ext cx="2446500" cy="131935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2" name="Google Shape;557;p30">
              <a:extLst>
                <a:ext uri="{FF2B5EF4-FFF2-40B4-BE49-F238E27FC236}">
                  <a16:creationId xmlns:a16="http://schemas.microsoft.com/office/drawing/2014/main" id="{8DA4C496-532D-4191-B413-F8D01F80CBBC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4954" y="6622928"/>
              <a:ext cx="1679236" cy="65198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" name="Google Shape;561;p30" hidden="1">
            <a:extLst>
              <a:ext uri="{FF2B5EF4-FFF2-40B4-BE49-F238E27FC236}">
                <a16:creationId xmlns:a16="http://schemas.microsoft.com/office/drawing/2014/main" id="{E8F2FDF9-C70A-426A-A662-FD4C8DC737CF}"/>
              </a:ext>
            </a:extLst>
          </p:cNvPr>
          <p:cNvCxnSpPr>
            <a:cxnSpLocks/>
          </p:cNvCxnSpPr>
          <p:nvPr/>
        </p:nvCxnSpPr>
        <p:spPr>
          <a:xfrm flipH="1">
            <a:off x="4806159" y="2520978"/>
            <a:ext cx="1828200" cy="11100"/>
          </a:xfrm>
          <a:prstGeom prst="straightConnector1">
            <a:avLst/>
          </a:prstGeom>
          <a:noFill/>
          <a:ln w="276225" cap="flat" cmpd="sng">
            <a:gradFill>
              <a:gsLst>
                <a:gs pos="45000">
                  <a:srgbClr val="0088E4"/>
                </a:gs>
                <a:gs pos="5000">
                  <a:srgbClr val="00B0F0">
                    <a:alpha val="0"/>
                  </a:srgbClr>
                </a:gs>
                <a:gs pos="86000">
                  <a:srgbClr val="0052D4"/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  <p:grpSp>
        <p:nvGrpSpPr>
          <p:cNvPr id="4" name="群組 3" hidden="1">
            <a:extLst>
              <a:ext uri="{FF2B5EF4-FFF2-40B4-BE49-F238E27FC236}">
                <a16:creationId xmlns:a16="http://schemas.microsoft.com/office/drawing/2014/main" id="{73555B1F-02F6-4FC3-A4BF-D76ED3890758}"/>
              </a:ext>
            </a:extLst>
          </p:cNvPr>
          <p:cNvGrpSpPr/>
          <p:nvPr/>
        </p:nvGrpSpPr>
        <p:grpSpPr>
          <a:xfrm>
            <a:off x="422227" y="7456598"/>
            <a:ext cx="11590102" cy="3824166"/>
            <a:chOff x="422227" y="7456598"/>
            <a:chExt cx="11590102" cy="3824166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6E03EB1E-DFC9-4D84-8738-44270CAE7876}"/>
                </a:ext>
              </a:extLst>
            </p:cNvPr>
            <p:cNvSpPr/>
            <p:nvPr/>
          </p:nvSpPr>
          <p:spPr>
            <a:xfrm>
              <a:off x="8643695" y="8911665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BCE4B269-4F0C-48A4-B7EC-6E77E20BD572}"/>
                </a:ext>
              </a:extLst>
            </p:cNvPr>
            <p:cNvSpPr/>
            <p:nvPr/>
          </p:nvSpPr>
          <p:spPr>
            <a:xfrm>
              <a:off x="8643695" y="10211694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26157E07-286D-4597-9784-C1134F6F6277}"/>
                </a:ext>
              </a:extLst>
            </p:cNvPr>
            <p:cNvSpPr/>
            <p:nvPr/>
          </p:nvSpPr>
          <p:spPr>
            <a:xfrm>
              <a:off x="8643695" y="7611636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794BA730-AE21-4DEB-8441-3CACE8A3B172}"/>
                </a:ext>
              </a:extLst>
            </p:cNvPr>
            <p:cNvSpPr/>
            <p:nvPr/>
          </p:nvSpPr>
          <p:spPr>
            <a:xfrm>
              <a:off x="422227" y="8911665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E1553C87-34F8-47AD-9382-283654A51A95}"/>
                </a:ext>
              </a:extLst>
            </p:cNvPr>
            <p:cNvSpPr/>
            <p:nvPr/>
          </p:nvSpPr>
          <p:spPr>
            <a:xfrm>
              <a:off x="422227" y="10211694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5650AC5D-81B0-4262-9048-98898DB3C864}"/>
                </a:ext>
              </a:extLst>
            </p:cNvPr>
            <p:cNvSpPr/>
            <p:nvPr/>
          </p:nvSpPr>
          <p:spPr>
            <a:xfrm>
              <a:off x="422227" y="7611636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1360338" y="9067145"/>
              <a:ext cx="2061661" cy="67439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Geological location of each device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1360338" y="10470078"/>
              <a:ext cx="2002645" cy="67439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Overview connection status of all devices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9666491" y="7782951"/>
              <a:ext cx="2345838" cy="67439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Simultaneously execute various parameter settings</a:t>
              </a:r>
              <a:endParaRPr lang="zh-TW" altLang="en-US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1360338" y="7833241"/>
              <a:ext cx="2457095" cy="67439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Intuitive graphical user interface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9670470" y="9108336"/>
              <a:ext cx="2250095" cy="67439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Set once and apply to all. Save time to set device one by one.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9731141" y="10409032"/>
              <a:ext cx="2038633" cy="67439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Remote troubleshooting (e.g. packet capture)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FFE8509-80E7-4ACA-BDBB-C262B1C8C0A3}"/>
                </a:ext>
              </a:extLst>
            </p:cNvPr>
            <p:cNvSpPr txBox="1"/>
            <p:nvPr/>
          </p:nvSpPr>
          <p:spPr>
            <a:xfrm>
              <a:off x="545304" y="7710667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01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96CA0B2-CE12-4A19-BA84-46D8149E5B88}"/>
                </a:ext>
              </a:extLst>
            </p:cNvPr>
            <p:cNvSpPr txBox="1"/>
            <p:nvPr/>
          </p:nvSpPr>
          <p:spPr>
            <a:xfrm>
              <a:off x="8836690" y="8983868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05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4D25F1F6-3AD3-4BC1-864B-24AF5E43EEA4}"/>
                </a:ext>
              </a:extLst>
            </p:cNvPr>
            <p:cNvSpPr txBox="1"/>
            <p:nvPr/>
          </p:nvSpPr>
          <p:spPr>
            <a:xfrm>
              <a:off x="545304" y="8960223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02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6283DAFA-7A1D-45E6-8093-123D43086404}"/>
                </a:ext>
              </a:extLst>
            </p:cNvPr>
            <p:cNvSpPr txBox="1"/>
            <p:nvPr/>
          </p:nvSpPr>
          <p:spPr>
            <a:xfrm>
              <a:off x="545304" y="10316535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03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C6137472-1CC5-4A26-BE18-E874CB2289E3}"/>
                </a:ext>
              </a:extLst>
            </p:cNvPr>
            <p:cNvSpPr txBox="1"/>
            <p:nvPr/>
          </p:nvSpPr>
          <p:spPr>
            <a:xfrm>
              <a:off x="8836690" y="7633523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04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9D20DA9-C348-43AA-9D76-07EA991561E8}"/>
                </a:ext>
              </a:extLst>
            </p:cNvPr>
            <p:cNvSpPr txBox="1"/>
            <p:nvPr/>
          </p:nvSpPr>
          <p:spPr>
            <a:xfrm>
              <a:off x="8836690" y="10225129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06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CB75B4E8-A2AE-4F12-A3F3-02484CAD873C}"/>
                </a:ext>
              </a:extLst>
            </p:cNvPr>
            <p:cNvGrpSpPr/>
            <p:nvPr/>
          </p:nvGrpSpPr>
          <p:grpSpPr>
            <a:xfrm>
              <a:off x="4927879" y="7456598"/>
              <a:ext cx="3189472" cy="1062918"/>
              <a:chOff x="5455312" y="1726812"/>
              <a:chExt cx="3189472" cy="1062918"/>
            </a:xfrm>
          </p:grpSpPr>
          <p:sp>
            <p:nvSpPr>
              <p:cNvPr id="14" name="Google Shape;559;p30">
                <a:extLst>
                  <a:ext uri="{FF2B5EF4-FFF2-40B4-BE49-F238E27FC236}">
                    <a16:creationId xmlns:a16="http://schemas.microsoft.com/office/drawing/2014/main" id="{FF5606BF-55E7-47D4-9D74-ADACC51B6D99}"/>
                  </a:ext>
                </a:extLst>
              </p:cNvPr>
              <p:cNvSpPr/>
              <p:nvPr/>
            </p:nvSpPr>
            <p:spPr>
              <a:xfrm>
                <a:off x="6842499" y="2026483"/>
                <a:ext cx="1577650" cy="48466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TW" sz="1800" b="1">
                    <a:solidFill>
                      <a:srgbClr val="FFD72D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Instant Notification</a:t>
                </a:r>
                <a:endParaRPr lang="zh-TW" altLang="en-US" sz="18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zh-TW" altLang="en-US" sz="18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" name="Google Shape;560;p30">
                <a:extLst>
                  <a:ext uri="{FF2B5EF4-FFF2-40B4-BE49-F238E27FC236}">
                    <a16:creationId xmlns:a16="http://schemas.microsoft.com/office/drawing/2014/main" id="{C0C8A15B-25E8-4EC4-9539-97A9DF06DFB2}"/>
                  </a:ext>
                </a:extLst>
              </p:cNvPr>
              <p:cNvSpPr/>
              <p:nvPr/>
            </p:nvSpPr>
            <p:spPr>
              <a:xfrm>
                <a:off x="6841316" y="2365402"/>
                <a:ext cx="1803468" cy="397985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IT Admin</a:t>
                </a:r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pic>
            <p:nvPicPr>
              <p:cNvPr id="37" name="圖形 36">
                <a:extLst>
                  <a:ext uri="{FF2B5EF4-FFF2-40B4-BE49-F238E27FC236}">
                    <a16:creationId xmlns:a16="http://schemas.microsoft.com/office/drawing/2014/main" id="{834F2009-71CD-42A5-AA6B-136A7AC3D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455312" y="1842449"/>
                <a:ext cx="1020859" cy="947281"/>
              </a:xfrm>
              <a:prstGeom prst="rect">
                <a:avLst/>
              </a:prstGeom>
            </p:spPr>
          </p:pic>
          <p:pic>
            <p:nvPicPr>
              <p:cNvPr id="2" name="圖形 1">
                <a:extLst>
                  <a:ext uri="{FF2B5EF4-FFF2-40B4-BE49-F238E27FC236}">
                    <a16:creationId xmlns:a16="http://schemas.microsoft.com/office/drawing/2014/main" id="{6A76B39D-90EA-4008-9145-B9417A965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67586" y="1726812"/>
                <a:ext cx="449506" cy="599341"/>
              </a:xfrm>
              <a:prstGeom prst="rect">
                <a:avLst/>
              </a:prstGeom>
            </p:spPr>
          </p:pic>
        </p:grpSp>
        <p:pic>
          <p:nvPicPr>
            <p:cNvPr id="6" name="圖片 6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8EB976A9-7AFA-417B-9DA3-4574E31C1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0019" y="8734055"/>
              <a:ext cx="4956628" cy="2237453"/>
            </a:xfrm>
            <a:prstGeom prst="rect">
              <a:avLst/>
            </a:prstGeom>
            <a:ln/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16A42232-1220-4B34-BC2E-27BD78556151}"/>
              </a:ext>
            </a:extLst>
          </p:cNvPr>
          <p:cNvSpPr/>
          <p:nvPr/>
        </p:nvSpPr>
        <p:spPr>
          <a:xfrm>
            <a:off x="392509" y="2288231"/>
            <a:ext cx="2051419" cy="4048568"/>
          </a:xfrm>
          <a:prstGeom prst="roundRect">
            <a:avLst>
              <a:gd name="adj" fmla="val 2871"/>
            </a:avLst>
          </a:prstGeom>
          <a:solidFill>
            <a:schemeClr val="tx1">
              <a:lumMod val="85000"/>
              <a:lumOff val="15000"/>
              <a:alpha val="47000"/>
            </a:schemeClr>
          </a:solidFill>
          <a:ln w="19050" cap="flat" cmpd="sng">
            <a:gradFill>
              <a:gsLst>
                <a:gs pos="100000">
                  <a:schemeClr val="tx1">
                    <a:lumMod val="75000"/>
                    <a:lumOff val="25000"/>
                    <a:alpha val="24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innerShdw blurRad="4572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48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Google Shape;558;p30">
            <a:extLst>
              <a:ext uri="{FF2B5EF4-FFF2-40B4-BE49-F238E27FC236}">
                <a16:creationId xmlns:a16="http://schemas.microsoft.com/office/drawing/2014/main" id="{265385CB-4AEE-4C7C-BC61-F9F4C3B569E7}"/>
              </a:ext>
            </a:extLst>
          </p:cNvPr>
          <p:cNvSpPr txBox="1"/>
          <p:nvPr/>
        </p:nvSpPr>
        <p:spPr>
          <a:xfrm>
            <a:off x="398920" y="2494038"/>
            <a:ext cx="2051419" cy="15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r>
              <a:rPr lang="zh-TW" altLang="en-US" sz="1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遠端</a:t>
            </a:r>
            <a:endParaRPr lang="en-US" sz="18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1CE60CD9-B7CA-4486-97E3-E0C91DAA3676}"/>
              </a:ext>
            </a:extLst>
          </p:cNvPr>
          <p:cNvSpPr/>
          <p:nvPr/>
        </p:nvSpPr>
        <p:spPr>
          <a:xfrm>
            <a:off x="9546051" y="2288231"/>
            <a:ext cx="2051419" cy="4048568"/>
          </a:xfrm>
          <a:prstGeom prst="roundRect">
            <a:avLst>
              <a:gd name="adj" fmla="val 2871"/>
            </a:avLst>
          </a:prstGeom>
          <a:solidFill>
            <a:schemeClr val="tx1">
              <a:lumMod val="85000"/>
              <a:lumOff val="15000"/>
              <a:alpha val="47000"/>
            </a:schemeClr>
          </a:solidFill>
          <a:ln w="19050" cap="flat" cmpd="sng">
            <a:gradFill>
              <a:gsLst>
                <a:gs pos="100000">
                  <a:schemeClr val="tx1">
                    <a:lumMod val="75000"/>
                    <a:lumOff val="25000"/>
                    <a:alpha val="24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innerShdw blurRad="4572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48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46D76943-A0CC-40CC-9E1A-853F26263364}"/>
              </a:ext>
            </a:extLst>
          </p:cNvPr>
          <p:cNvCxnSpPr>
            <a:cxnSpLocks/>
          </p:cNvCxnSpPr>
          <p:nvPr/>
        </p:nvCxnSpPr>
        <p:spPr>
          <a:xfrm flipH="1">
            <a:off x="7166357" y="5342846"/>
            <a:ext cx="3316328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0FCB70B1-2B5D-4136-BC1A-7C11D9E71171}"/>
              </a:ext>
            </a:extLst>
          </p:cNvPr>
          <p:cNvCxnSpPr>
            <a:cxnSpLocks/>
          </p:cNvCxnSpPr>
          <p:nvPr/>
        </p:nvCxnSpPr>
        <p:spPr>
          <a:xfrm flipH="1">
            <a:off x="7241761" y="3567899"/>
            <a:ext cx="3303371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2C395D2-96BA-479C-A52D-AFCBB8943F72}"/>
              </a:ext>
            </a:extLst>
          </p:cNvPr>
          <p:cNvCxnSpPr>
            <a:cxnSpLocks/>
          </p:cNvCxnSpPr>
          <p:nvPr/>
        </p:nvCxnSpPr>
        <p:spPr>
          <a:xfrm flipH="1">
            <a:off x="1744150" y="5342846"/>
            <a:ext cx="2617182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F90E9128-DCF0-4927-8997-4CD4E7E08402}"/>
              </a:ext>
            </a:extLst>
          </p:cNvPr>
          <p:cNvCxnSpPr>
            <a:cxnSpLocks/>
          </p:cNvCxnSpPr>
          <p:nvPr/>
        </p:nvCxnSpPr>
        <p:spPr>
          <a:xfrm flipH="1">
            <a:off x="1744150" y="3567899"/>
            <a:ext cx="2617182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A6F4A75B-D557-4FA7-8C6C-EB8E7080F5C0}"/>
              </a:ext>
            </a:extLst>
          </p:cNvPr>
          <p:cNvGrpSpPr/>
          <p:nvPr/>
        </p:nvGrpSpPr>
        <p:grpSpPr>
          <a:xfrm>
            <a:off x="3962175" y="2344487"/>
            <a:ext cx="4050333" cy="4299898"/>
            <a:chOff x="3406078" y="1146686"/>
            <a:chExt cx="5985505" cy="6354307"/>
          </a:xfrm>
        </p:grpSpPr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AE10852C-3547-4065-A6DB-09FBC7069970}"/>
                </a:ext>
              </a:extLst>
            </p:cNvPr>
            <p:cNvGrpSpPr/>
            <p:nvPr/>
          </p:nvGrpSpPr>
          <p:grpSpPr>
            <a:xfrm>
              <a:off x="3406078" y="1146686"/>
              <a:ext cx="5985505" cy="5793736"/>
              <a:chOff x="3406047" y="1146686"/>
              <a:chExt cx="5985505" cy="5793736"/>
            </a:xfrm>
          </p:grpSpPr>
          <p:pic>
            <p:nvPicPr>
              <p:cNvPr id="55" name="圖形 54">
                <a:extLst>
                  <a:ext uri="{FF2B5EF4-FFF2-40B4-BE49-F238E27FC236}">
                    <a16:creationId xmlns:a16="http://schemas.microsoft.com/office/drawing/2014/main" id="{E97F88F2-B4AF-4231-A41C-85FCB9BCA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406047" y="1146686"/>
                <a:ext cx="5985505" cy="5793736"/>
              </a:xfrm>
              <a:prstGeom prst="rect">
                <a:avLst/>
              </a:prstGeom>
            </p:spPr>
          </p:pic>
          <p:pic>
            <p:nvPicPr>
              <p:cNvPr id="56" name="圖片 55" descr="一張含有 螢幕擷取畫面, 監視器, 電子用品, 電腦 的圖片&#10;&#10;自動產生的描述">
                <a:extLst>
                  <a:ext uri="{FF2B5EF4-FFF2-40B4-BE49-F238E27FC236}">
                    <a16:creationId xmlns:a16="http://schemas.microsoft.com/office/drawing/2014/main" id="{8FAAEA40-E989-4858-A241-4432A5EA5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24967" y="2203294"/>
                <a:ext cx="5658035" cy="3182645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  <p:sp>
          <p:nvSpPr>
            <p:cNvPr id="51" name="Google Shape;558;p30">
              <a:extLst>
                <a:ext uri="{FF2B5EF4-FFF2-40B4-BE49-F238E27FC236}">
                  <a16:creationId xmlns:a16="http://schemas.microsoft.com/office/drawing/2014/main" id="{70953AB1-B09A-453A-94E2-C3F799D748C2}"/>
                </a:ext>
              </a:extLst>
            </p:cNvPr>
            <p:cNvSpPr txBox="1"/>
            <p:nvPr/>
          </p:nvSpPr>
          <p:spPr>
            <a:xfrm>
              <a:off x="5454013" y="7032776"/>
              <a:ext cx="2798574" cy="226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 IT Admin</a:t>
              </a:r>
            </a:p>
          </p:txBody>
        </p: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A58FBC35-77AC-44E8-B469-0AE4FDA4A419}"/>
                </a:ext>
              </a:extLst>
            </p:cNvPr>
            <p:cNvGrpSpPr/>
            <p:nvPr/>
          </p:nvGrpSpPr>
          <p:grpSpPr>
            <a:xfrm>
              <a:off x="4232064" y="6130971"/>
              <a:ext cx="1370022" cy="1370022"/>
              <a:chOff x="4223801" y="6234697"/>
              <a:chExt cx="1370022" cy="1370022"/>
            </a:xfrm>
          </p:grpSpPr>
          <p:sp>
            <p:nvSpPr>
              <p:cNvPr id="53" name="橢圓 52">
                <a:extLst>
                  <a:ext uri="{FF2B5EF4-FFF2-40B4-BE49-F238E27FC236}">
                    <a16:creationId xmlns:a16="http://schemas.microsoft.com/office/drawing/2014/main" id="{5B8CBDF2-8EDF-4E77-B008-58208383B7B2}"/>
                  </a:ext>
                </a:extLst>
              </p:cNvPr>
              <p:cNvSpPr/>
              <p:nvPr/>
            </p:nvSpPr>
            <p:spPr>
              <a:xfrm>
                <a:off x="4223801" y="6234697"/>
                <a:ext cx="1370022" cy="13700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54" name="圖形 53">
                <a:extLst>
                  <a:ext uri="{FF2B5EF4-FFF2-40B4-BE49-F238E27FC236}">
                    <a16:creationId xmlns:a16="http://schemas.microsoft.com/office/drawing/2014/main" id="{0CCDE662-E018-4BA4-988F-E077B5E6A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468420" y="6353092"/>
                <a:ext cx="880783" cy="1043890"/>
              </a:xfrm>
              <a:prstGeom prst="rect">
                <a:avLst/>
              </a:prstGeom>
            </p:spPr>
          </p:pic>
        </p:grpSp>
      </p:grpSp>
      <p:sp>
        <p:nvSpPr>
          <p:cNvPr id="57" name="Google Shape;559;p30">
            <a:extLst>
              <a:ext uri="{FF2B5EF4-FFF2-40B4-BE49-F238E27FC236}">
                <a16:creationId xmlns:a16="http://schemas.microsoft.com/office/drawing/2014/main" id="{889ECF60-1FE2-41F6-B49A-61868EBD98F9}"/>
              </a:ext>
            </a:extLst>
          </p:cNvPr>
          <p:cNvSpPr/>
          <p:nvPr/>
        </p:nvSpPr>
        <p:spPr>
          <a:xfrm>
            <a:off x="3983883" y="1650364"/>
            <a:ext cx="4056158" cy="109954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雲端平台</a:t>
            </a: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: 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辨識設備的地理位置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所有設備的連線狀態 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&amp;</a:t>
            </a: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即時通知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同步設定並應用在全部或是選定的設備上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C57135BD-0727-4D61-AF06-CBF07A60C594}"/>
              </a:ext>
            </a:extLst>
          </p:cNvPr>
          <p:cNvGrpSpPr/>
          <p:nvPr/>
        </p:nvGrpSpPr>
        <p:grpSpPr>
          <a:xfrm>
            <a:off x="692849" y="2810896"/>
            <a:ext cx="1370023" cy="1370022"/>
            <a:chOff x="3073492" y="5080442"/>
            <a:chExt cx="1370023" cy="1370022"/>
          </a:xfrm>
        </p:grpSpPr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4601D491-6D93-4ADF-892E-56761BEC2C70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2650D8EB-BD9A-412D-BC79-12C9FB5D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7B180080-77E4-4072-AB1E-E0888F3EC8BF}"/>
                </a:ext>
              </a:extLst>
            </p:cNvPr>
            <p:cNvSpPr/>
            <p:nvPr/>
          </p:nvSpPr>
          <p:spPr>
            <a:xfrm>
              <a:off x="3164823" y="5390114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B5CF5325-6A84-4C9F-9FF9-E0F8486A9DE5}"/>
              </a:ext>
            </a:extLst>
          </p:cNvPr>
          <p:cNvGrpSpPr/>
          <p:nvPr/>
        </p:nvGrpSpPr>
        <p:grpSpPr>
          <a:xfrm>
            <a:off x="9915889" y="4585843"/>
            <a:ext cx="1370023" cy="1370022"/>
            <a:chOff x="3073492" y="5080442"/>
            <a:chExt cx="1370023" cy="1370022"/>
          </a:xfrm>
        </p:grpSpPr>
        <p:sp>
          <p:nvSpPr>
            <p:cNvPr id="71" name="橢圓 70">
              <a:extLst>
                <a:ext uri="{FF2B5EF4-FFF2-40B4-BE49-F238E27FC236}">
                  <a16:creationId xmlns:a16="http://schemas.microsoft.com/office/drawing/2014/main" id="{CAAE39A3-8FA0-40CF-9CE1-40E3F035FF14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B5DF7887-AE93-484F-AB96-8CBC390AA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5A6B1FA7-C31B-4D4C-AE00-B34CDB6D970F}"/>
                </a:ext>
              </a:extLst>
            </p:cNvPr>
            <p:cNvSpPr/>
            <p:nvPr/>
          </p:nvSpPr>
          <p:spPr>
            <a:xfrm>
              <a:off x="3164823" y="5390114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74" name="手繪多邊形: 圖案 62">
            <a:extLst>
              <a:ext uri="{FF2B5EF4-FFF2-40B4-BE49-F238E27FC236}">
                <a16:creationId xmlns:a16="http://schemas.microsoft.com/office/drawing/2014/main" id="{13AB66BF-B430-46E0-B8AB-CA1DDE3633ED}"/>
              </a:ext>
            </a:extLst>
          </p:cNvPr>
          <p:cNvSpPr/>
          <p:nvPr/>
        </p:nvSpPr>
        <p:spPr>
          <a:xfrm>
            <a:off x="1629215" y="3818023"/>
            <a:ext cx="439271" cy="439271"/>
          </a:xfrm>
          <a:prstGeom prst="roundRect">
            <a:avLst>
              <a:gd name="adj" fmla="val 9789"/>
            </a:avLst>
          </a:prstGeom>
          <a:solidFill>
            <a:srgbClr val="00B050"/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7" name="圖形 76">
            <a:extLst>
              <a:ext uri="{FF2B5EF4-FFF2-40B4-BE49-F238E27FC236}">
                <a16:creationId xmlns:a16="http://schemas.microsoft.com/office/drawing/2014/main" id="{A3DB405C-63CF-4965-AD6F-07BF7CEF6F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34242" y="3827536"/>
            <a:ext cx="365836" cy="353530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20C0905-9135-483C-8135-C2241436CC43}"/>
              </a:ext>
            </a:extLst>
          </p:cNvPr>
          <p:cNvGrpSpPr/>
          <p:nvPr/>
        </p:nvGrpSpPr>
        <p:grpSpPr>
          <a:xfrm>
            <a:off x="692849" y="4585843"/>
            <a:ext cx="1407229" cy="1455384"/>
            <a:chOff x="692849" y="4585843"/>
            <a:chExt cx="1407229" cy="1455384"/>
          </a:xfrm>
        </p:grpSpPr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25A64F15-D3F5-4029-82E3-C1460369A287}"/>
                </a:ext>
              </a:extLst>
            </p:cNvPr>
            <p:cNvSpPr/>
            <p:nvPr/>
          </p:nvSpPr>
          <p:spPr>
            <a:xfrm>
              <a:off x="692849" y="4585843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" name="圖片 7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762EA3B7-6127-428D-8A4A-C0DF8D7ED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443" y="4968725"/>
              <a:ext cx="811676" cy="888434"/>
            </a:xfrm>
            <a:prstGeom prst="rect">
              <a:avLst/>
            </a:prstGeom>
          </p:spPr>
        </p:pic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110C99DA-52A3-4459-86E1-E160F3314CAA}"/>
                </a:ext>
              </a:extLst>
            </p:cNvPr>
            <p:cNvSpPr/>
            <p:nvPr/>
          </p:nvSpPr>
          <p:spPr>
            <a:xfrm>
              <a:off x="823361" y="4695367"/>
              <a:ext cx="1108999" cy="24622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TS-453D</a:t>
              </a:r>
            </a:p>
          </p:txBody>
        </p:sp>
        <p:sp>
          <p:nvSpPr>
            <p:cNvPr id="75" name="手繪多邊形: 圖案 62">
              <a:extLst>
                <a:ext uri="{FF2B5EF4-FFF2-40B4-BE49-F238E27FC236}">
                  <a16:creationId xmlns:a16="http://schemas.microsoft.com/office/drawing/2014/main" id="{9E255C8C-6704-4E77-BF3E-248872E9DA2F}"/>
                </a:ext>
              </a:extLst>
            </p:cNvPr>
            <p:cNvSpPr/>
            <p:nvPr/>
          </p:nvSpPr>
          <p:spPr>
            <a:xfrm>
              <a:off x="1629215" y="5601956"/>
              <a:ext cx="439271" cy="439271"/>
            </a:xfrm>
            <a:prstGeom prst="roundRect">
              <a:avLst>
                <a:gd name="adj" fmla="val 9789"/>
              </a:avLst>
            </a:prstGeom>
            <a:solidFill>
              <a:srgbClr val="00B050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8" name="圖形 77">
              <a:extLst>
                <a:ext uri="{FF2B5EF4-FFF2-40B4-BE49-F238E27FC236}">
                  <a16:creationId xmlns:a16="http://schemas.microsoft.com/office/drawing/2014/main" id="{99196E18-48EE-4B1D-88C7-5B2588A43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34242" y="5620656"/>
              <a:ext cx="365836" cy="353530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D6671E75-8EDB-4F76-9865-90FFCD4DD788}"/>
              </a:ext>
            </a:extLst>
          </p:cNvPr>
          <p:cNvGrpSpPr/>
          <p:nvPr/>
        </p:nvGrpSpPr>
        <p:grpSpPr>
          <a:xfrm>
            <a:off x="9787584" y="2810896"/>
            <a:ext cx="1498328" cy="1446398"/>
            <a:chOff x="9787584" y="2810896"/>
            <a:chExt cx="1498328" cy="1446398"/>
          </a:xfrm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3F98386F-E389-4FA9-9752-0DE8F561DDA6}"/>
                </a:ext>
              </a:extLst>
            </p:cNvPr>
            <p:cNvSpPr/>
            <p:nvPr/>
          </p:nvSpPr>
          <p:spPr>
            <a:xfrm>
              <a:off x="9915889" y="2810896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BA313EA1-363F-4A1D-88E8-87BE211D15B1}"/>
                </a:ext>
              </a:extLst>
            </p:cNvPr>
            <p:cNvSpPr/>
            <p:nvPr/>
          </p:nvSpPr>
          <p:spPr>
            <a:xfrm>
              <a:off x="10046401" y="2946623"/>
              <a:ext cx="1108999" cy="24622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TS-453D</a:t>
              </a:r>
              <a:endPara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6" name="手繪多邊形: 圖案 62">
              <a:extLst>
                <a:ext uri="{FF2B5EF4-FFF2-40B4-BE49-F238E27FC236}">
                  <a16:creationId xmlns:a16="http://schemas.microsoft.com/office/drawing/2014/main" id="{BF905663-0CBD-4DCE-843A-2606476A9C2C}"/>
                </a:ext>
              </a:extLst>
            </p:cNvPr>
            <p:cNvSpPr/>
            <p:nvPr/>
          </p:nvSpPr>
          <p:spPr>
            <a:xfrm>
              <a:off x="9787584" y="3818023"/>
              <a:ext cx="439271" cy="439271"/>
            </a:xfrm>
            <a:prstGeom prst="roundRect">
              <a:avLst>
                <a:gd name="adj" fmla="val 9789"/>
              </a:avLst>
            </a:prstGeom>
            <a:solidFill>
              <a:srgbClr val="00B050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8" name="圖片 87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E303792A-FCB7-475E-8FF2-FBE747CCB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5062" y="3149843"/>
              <a:ext cx="811676" cy="888434"/>
            </a:xfrm>
            <a:prstGeom prst="rect">
              <a:avLst/>
            </a:prstGeom>
          </p:spPr>
        </p:pic>
        <p:pic>
          <p:nvPicPr>
            <p:cNvPr id="79" name="圖形 78">
              <a:extLst>
                <a:ext uri="{FF2B5EF4-FFF2-40B4-BE49-F238E27FC236}">
                  <a16:creationId xmlns:a16="http://schemas.microsoft.com/office/drawing/2014/main" id="{ACAFF851-1930-4934-8F78-8C2C0A279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68775" y="3827536"/>
              <a:ext cx="365836" cy="353530"/>
            </a:xfrm>
            <a:prstGeom prst="rect">
              <a:avLst/>
            </a:prstGeom>
          </p:spPr>
        </p:pic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03D182CD-32EC-476E-8C79-5E6728883585}"/>
              </a:ext>
            </a:extLst>
          </p:cNvPr>
          <p:cNvGrpSpPr/>
          <p:nvPr/>
        </p:nvGrpSpPr>
        <p:grpSpPr>
          <a:xfrm>
            <a:off x="9808638" y="5601957"/>
            <a:ext cx="475718" cy="475718"/>
            <a:chOff x="9220922" y="5535049"/>
            <a:chExt cx="590597" cy="590597"/>
          </a:xfrm>
        </p:grpSpPr>
        <p:sp>
          <p:nvSpPr>
            <p:cNvPr id="81" name="手繪多邊形: 圖案 62">
              <a:extLst>
                <a:ext uri="{FF2B5EF4-FFF2-40B4-BE49-F238E27FC236}">
                  <a16:creationId xmlns:a16="http://schemas.microsoft.com/office/drawing/2014/main" id="{4358A888-6E72-4ACE-B7BE-D7AB4D08D8CC}"/>
                </a:ext>
              </a:extLst>
            </p:cNvPr>
            <p:cNvSpPr/>
            <p:nvPr/>
          </p:nvSpPr>
          <p:spPr>
            <a:xfrm rot="18900000">
              <a:off x="9220922" y="5535049"/>
              <a:ext cx="590597" cy="590597"/>
            </a:xfrm>
            <a:prstGeom prst="roundRect">
              <a:avLst>
                <a:gd name="adj" fmla="val 9789"/>
              </a:avLst>
            </a:prstGeom>
            <a:solidFill>
              <a:srgbClr val="FF0000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9EB5FCCB-095A-470D-BDF3-AC9A922CC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54318" y="5608189"/>
              <a:ext cx="132830" cy="476625"/>
            </a:xfrm>
            <a:prstGeom prst="rect">
              <a:avLst/>
            </a:prstGeom>
          </p:spPr>
        </p:pic>
      </p:grpSp>
      <p:sp>
        <p:nvSpPr>
          <p:cNvPr id="83" name="Google Shape;559;p30">
            <a:extLst>
              <a:ext uri="{FF2B5EF4-FFF2-40B4-BE49-F238E27FC236}">
                <a16:creationId xmlns:a16="http://schemas.microsoft.com/office/drawing/2014/main" id="{ACB7D026-37CD-4803-94C4-AF1210ED1532}"/>
              </a:ext>
            </a:extLst>
          </p:cNvPr>
          <p:cNvSpPr/>
          <p:nvPr/>
        </p:nvSpPr>
        <p:spPr>
          <a:xfrm>
            <a:off x="2402699" y="3119148"/>
            <a:ext cx="1840556" cy="5674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參數設定</a:t>
            </a:r>
            <a:endParaRPr lang="en-US" altLang="zh-TW" sz="1400" b="1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Google Shape;559;p30">
            <a:extLst>
              <a:ext uri="{FF2B5EF4-FFF2-40B4-BE49-F238E27FC236}">
                <a16:creationId xmlns:a16="http://schemas.microsoft.com/office/drawing/2014/main" id="{F9934531-3FFD-4D5C-9575-C55954C258CA}"/>
              </a:ext>
            </a:extLst>
          </p:cNvPr>
          <p:cNvSpPr/>
          <p:nvPr/>
        </p:nvSpPr>
        <p:spPr>
          <a:xfrm>
            <a:off x="2402699" y="4888934"/>
            <a:ext cx="1840556" cy="5674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參數設定</a:t>
            </a:r>
            <a:endParaRPr lang="en-US" altLang="zh-TW" sz="1400" b="1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Google Shape;559;p30">
            <a:extLst>
              <a:ext uri="{FF2B5EF4-FFF2-40B4-BE49-F238E27FC236}">
                <a16:creationId xmlns:a16="http://schemas.microsoft.com/office/drawing/2014/main" id="{D5386C3A-254D-4EBD-AAD3-8EA7B9F207DE}"/>
              </a:ext>
            </a:extLst>
          </p:cNvPr>
          <p:cNvSpPr/>
          <p:nvPr/>
        </p:nvSpPr>
        <p:spPr>
          <a:xfrm>
            <a:off x="7919376" y="3117375"/>
            <a:ext cx="1840556" cy="5674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參數設定</a:t>
            </a:r>
            <a:endParaRPr lang="en-US" altLang="zh-TW" sz="1400" b="1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6" name="Google Shape;559;p30">
            <a:extLst>
              <a:ext uri="{FF2B5EF4-FFF2-40B4-BE49-F238E27FC236}">
                <a16:creationId xmlns:a16="http://schemas.microsoft.com/office/drawing/2014/main" id="{6BD6222C-7A30-465A-A314-EF07792554C1}"/>
              </a:ext>
            </a:extLst>
          </p:cNvPr>
          <p:cNvSpPr/>
          <p:nvPr/>
        </p:nvSpPr>
        <p:spPr>
          <a:xfrm>
            <a:off x="7951856" y="4796293"/>
            <a:ext cx="2146619" cy="5547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遠端故障排除</a:t>
            </a:r>
            <a:endParaRPr lang="en-US" altLang="zh-TW" sz="1400" b="1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Google Shape;558;p30">
            <a:extLst>
              <a:ext uri="{FF2B5EF4-FFF2-40B4-BE49-F238E27FC236}">
                <a16:creationId xmlns:a16="http://schemas.microsoft.com/office/drawing/2014/main" id="{C6B0480A-C5B2-49DF-8550-8A1B03456FAC}"/>
              </a:ext>
            </a:extLst>
          </p:cNvPr>
          <p:cNvSpPr txBox="1"/>
          <p:nvPr/>
        </p:nvSpPr>
        <p:spPr>
          <a:xfrm>
            <a:off x="9552462" y="2494038"/>
            <a:ext cx="2051419" cy="15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r>
              <a:rPr lang="zh-TW" altLang="en-US" sz="1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遠端</a:t>
            </a:r>
            <a:endParaRPr lang="en-US" sz="18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0" hidden="1"/>
          <p:cNvSpPr txBox="1"/>
          <p:nvPr/>
        </p:nvSpPr>
        <p:spPr>
          <a:xfrm>
            <a:off x="74475" y="202856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外網頻寬加總資料傳輸快速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A4D14EB6-5A8E-4F58-8830-8F7F946016CE}"/>
              </a:ext>
            </a:extLst>
          </p:cNvPr>
          <p:cNvGrpSpPr/>
          <p:nvPr/>
        </p:nvGrpSpPr>
        <p:grpSpPr>
          <a:xfrm>
            <a:off x="3342534" y="7439539"/>
            <a:ext cx="5655880" cy="3088381"/>
            <a:chOff x="3342534" y="7439539"/>
            <a:chExt cx="5655880" cy="3088381"/>
          </a:xfrm>
        </p:grpSpPr>
        <p:sp>
          <p:nvSpPr>
            <p:cNvPr id="46" name="Google Shape;586;p30">
              <a:extLst>
                <a:ext uri="{FF2B5EF4-FFF2-40B4-BE49-F238E27FC236}">
                  <a16:creationId xmlns:a16="http://schemas.microsoft.com/office/drawing/2014/main" id="{8915F606-BD2A-494E-AB7D-A100241EA913}"/>
                </a:ext>
              </a:extLst>
            </p:cNvPr>
            <p:cNvSpPr/>
            <p:nvPr/>
          </p:nvSpPr>
          <p:spPr>
            <a:xfrm>
              <a:off x="5868653" y="7905679"/>
              <a:ext cx="645900" cy="651814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0052D4">
                    <a:alpha val="0"/>
                  </a:srgbClr>
                </a:gs>
                <a:gs pos="100000">
                  <a:srgbClr val="0052D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sz="1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Google Shape;587;p30">
              <a:extLst>
                <a:ext uri="{FF2B5EF4-FFF2-40B4-BE49-F238E27FC236}">
                  <a16:creationId xmlns:a16="http://schemas.microsoft.com/office/drawing/2014/main" id="{37758C87-698D-4008-9E59-9B86BABB2AEB}"/>
                </a:ext>
              </a:extLst>
            </p:cNvPr>
            <p:cNvSpPr/>
            <p:nvPr/>
          </p:nvSpPr>
          <p:spPr>
            <a:xfrm rot="10800000">
              <a:off x="5847524" y="9311016"/>
              <a:ext cx="645900" cy="921887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0099FF">
                    <a:alpha val="0"/>
                  </a:srgbClr>
                </a:gs>
                <a:gs pos="100000">
                  <a:srgbClr val="0099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sz="1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Google Shape;570;p30">
              <a:extLst>
                <a:ext uri="{FF2B5EF4-FFF2-40B4-BE49-F238E27FC236}">
                  <a16:creationId xmlns:a16="http://schemas.microsoft.com/office/drawing/2014/main" id="{A693F64B-9F89-4E08-BE34-D927135EC50A}"/>
                </a:ext>
              </a:extLst>
            </p:cNvPr>
            <p:cNvSpPr/>
            <p:nvPr/>
          </p:nvSpPr>
          <p:spPr>
            <a:xfrm>
              <a:off x="3739253" y="7439539"/>
              <a:ext cx="4904700" cy="547080"/>
            </a:xfrm>
            <a:prstGeom prst="roundRect">
              <a:avLst>
                <a:gd name="adj" fmla="val 7381"/>
              </a:avLst>
            </a:prstGeom>
            <a:gradFill>
              <a:gsLst>
                <a:gs pos="86000">
                  <a:srgbClr val="07B1B5"/>
                </a:gs>
                <a:gs pos="0">
                  <a:srgbClr val="0BDEE3"/>
                </a:gs>
              </a:gsLst>
              <a:lin ang="75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 WAN 2</a:t>
              </a:r>
            </a:p>
          </p:txBody>
        </p:sp>
        <p:sp>
          <p:nvSpPr>
            <p:cNvPr id="44" name="Google Shape;571;p30">
              <a:extLst>
                <a:ext uri="{FF2B5EF4-FFF2-40B4-BE49-F238E27FC236}">
                  <a16:creationId xmlns:a16="http://schemas.microsoft.com/office/drawing/2014/main" id="{483FF597-F9A7-4F4B-A580-8CF1D0431317}"/>
                </a:ext>
              </a:extLst>
            </p:cNvPr>
            <p:cNvSpPr/>
            <p:nvPr/>
          </p:nvSpPr>
          <p:spPr>
            <a:xfrm>
              <a:off x="3653528" y="9953572"/>
              <a:ext cx="4904700" cy="574348"/>
            </a:xfrm>
            <a:prstGeom prst="roundRect">
              <a:avLst>
                <a:gd name="adj" fmla="val 8928"/>
              </a:avLst>
            </a:prstGeom>
            <a:gradFill>
              <a:gsLst>
                <a:gs pos="100000">
                  <a:srgbClr val="0279DC"/>
                </a:gs>
                <a:gs pos="0">
                  <a:srgbClr val="1CAFED"/>
                </a:gs>
              </a:gsLst>
              <a:lin ang="75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 WAN 1</a:t>
              </a:r>
            </a:p>
          </p:txBody>
        </p:sp>
        <p:sp>
          <p:nvSpPr>
            <p:cNvPr id="24" name="Google Shape;572;p30">
              <a:extLst>
                <a:ext uri="{FF2B5EF4-FFF2-40B4-BE49-F238E27FC236}">
                  <a16:creationId xmlns:a16="http://schemas.microsoft.com/office/drawing/2014/main" id="{A9520E5E-EC27-4716-B218-E73928DD234F}"/>
                </a:ext>
              </a:extLst>
            </p:cNvPr>
            <p:cNvSpPr/>
            <p:nvPr/>
          </p:nvSpPr>
          <p:spPr>
            <a:xfrm>
              <a:off x="3342534" y="8125108"/>
              <a:ext cx="5655880" cy="1438200"/>
            </a:xfrm>
            <a:prstGeom prst="left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00FFCC"/>
                </a:gs>
                <a:gs pos="100000">
                  <a:srgbClr val="00FFCC"/>
                </a:gs>
                <a:gs pos="23000">
                  <a:srgbClr val="3050FF">
                    <a:alpha val="70000"/>
                  </a:srgbClr>
                </a:gs>
                <a:gs pos="80000">
                  <a:srgbClr val="3538F5">
                    <a:alpha val="67000"/>
                  </a:srgbClr>
                </a:gs>
                <a:gs pos="50000">
                  <a:srgbClr val="6600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8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頻寬融合使用</a:t>
              </a:r>
            </a:p>
          </p:txBody>
        </p:sp>
      </p:grpSp>
      <p:grpSp>
        <p:nvGrpSpPr>
          <p:cNvPr id="12" name="群組 11" hidden="1">
            <a:extLst>
              <a:ext uri="{FF2B5EF4-FFF2-40B4-BE49-F238E27FC236}">
                <a16:creationId xmlns:a16="http://schemas.microsoft.com/office/drawing/2014/main" id="{D0138E82-7447-41B7-A298-DE5ED0148F1D}"/>
              </a:ext>
            </a:extLst>
          </p:cNvPr>
          <p:cNvGrpSpPr/>
          <p:nvPr/>
        </p:nvGrpSpPr>
        <p:grpSpPr>
          <a:xfrm>
            <a:off x="8672440" y="7006901"/>
            <a:ext cx="2680680" cy="3510926"/>
            <a:chOff x="8672440" y="2745082"/>
            <a:chExt cx="2680680" cy="3510926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58BF224D-84FB-4877-A290-322FBA76F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72440" y="3638368"/>
              <a:ext cx="2680680" cy="470844"/>
            </a:xfrm>
            <a:prstGeom prst="rect">
              <a:avLst/>
            </a:prstGeom>
          </p:spPr>
        </p:pic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452C8967-A931-4E5B-9BA9-043D690B0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94964" y="4843984"/>
              <a:ext cx="1835632" cy="1412024"/>
            </a:xfrm>
            <a:prstGeom prst="rect">
              <a:avLst/>
            </a:prstGeom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3B145A81-C289-4618-8B12-C6DD87EA5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36014" y="4344715"/>
              <a:ext cx="446936" cy="326286"/>
            </a:xfrm>
            <a:prstGeom prst="rect">
              <a:avLst/>
            </a:prstGeom>
          </p:spPr>
        </p:pic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C2BEAB0A-5621-4A95-9F61-AA52C8E5CB56}"/>
                </a:ext>
              </a:extLst>
            </p:cNvPr>
            <p:cNvCxnSpPr>
              <a:cxnSpLocks/>
              <a:stCxn id="32" idx="0"/>
              <a:endCxn id="30" idx="2"/>
            </p:cNvCxnSpPr>
            <p:nvPr/>
          </p:nvCxnSpPr>
          <p:spPr>
            <a:xfrm flipV="1">
              <a:off x="10012780" y="4109212"/>
              <a:ext cx="0" cy="734772"/>
            </a:xfrm>
            <a:prstGeom prst="line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Google Shape;588;p30">
              <a:extLst>
                <a:ext uri="{FF2B5EF4-FFF2-40B4-BE49-F238E27FC236}">
                  <a16:creationId xmlns:a16="http://schemas.microsoft.com/office/drawing/2014/main" id="{B694DE2B-3B76-4CFF-B042-F8885205FB86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79401" y="2745082"/>
              <a:ext cx="971550" cy="971550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E1E1A281-1A12-4E99-A4E0-F96E85CC1EC3}"/>
                </a:ext>
              </a:extLst>
            </p:cNvPr>
            <p:cNvSpPr txBox="1"/>
            <p:nvPr/>
          </p:nvSpPr>
          <p:spPr>
            <a:xfrm>
              <a:off x="9184396" y="4161376"/>
              <a:ext cx="888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區域  </a:t>
              </a:r>
              <a:endParaRPr lang="en-US" altLang="zh-TW" sz="2000" b="1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2000" b="1" spc="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網路</a:t>
              </a:r>
            </a:p>
          </p:txBody>
        </p:sp>
      </p:grpSp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0845B50E-E5A1-4542-9DD1-FD0F838C7C1F}"/>
              </a:ext>
            </a:extLst>
          </p:cNvPr>
          <p:cNvGrpSpPr/>
          <p:nvPr/>
        </p:nvGrpSpPr>
        <p:grpSpPr>
          <a:xfrm>
            <a:off x="1032431" y="3317307"/>
            <a:ext cx="10273504" cy="2293849"/>
            <a:chOff x="1032431" y="3317307"/>
            <a:chExt cx="10273504" cy="2293849"/>
          </a:xfrm>
        </p:grpSpPr>
        <p:sp>
          <p:nvSpPr>
            <p:cNvPr id="45" name="Google Shape;572;p30">
              <a:extLst>
                <a:ext uri="{FF2B5EF4-FFF2-40B4-BE49-F238E27FC236}">
                  <a16:creationId xmlns:a16="http://schemas.microsoft.com/office/drawing/2014/main" id="{38D4D813-7007-4503-888F-1A98ECB69A46}"/>
                </a:ext>
              </a:extLst>
            </p:cNvPr>
            <p:cNvSpPr/>
            <p:nvPr/>
          </p:nvSpPr>
          <p:spPr>
            <a:xfrm>
              <a:off x="3342534" y="3317307"/>
              <a:ext cx="5655880" cy="2250144"/>
            </a:xfrm>
            <a:prstGeom prst="leftRightArrow">
              <a:avLst>
                <a:gd name="adj1" fmla="val 50000"/>
                <a:gd name="adj2" fmla="val 50000"/>
              </a:avLst>
            </a:prstGeom>
            <a:gradFill>
              <a:gsLst>
                <a:gs pos="51000">
                  <a:srgbClr val="05FF76"/>
                </a:gs>
                <a:gs pos="47000">
                  <a:srgbClr val="3538F5">
                    <a:alpha val="67000"/>
                  </a:srgbClr>
                </a:gs>
                <a:gs pos="84000">
                  <a:srgbClr val="A7FFCF"/>
                </a:gs>
                <a:gs pos="0">
                  <a:srgbClr val="0CEB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sz="2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B1329731-7FA7-4570-B089-35B6DCCECE7D}"/>
                </a:ext>
              </a:extLst>
            </p:cNvPr>
            <p:cNvSpPr txBox="1"/>
            <p:nvPr/>
          </p:nvSpPr>
          <p:spPr>
            <a:xfrm>
              <a:off x="5032397" y="3892304"/>
              <a:ext cx="223520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ISP WAN 2</a:t>
              </a:r>
            </a:p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9A2C57BF-D3F7-4649-8F29-669A35A7A517}"/>
                </a:ext>
              </a:extLst>
            </p:cNvPr>
            <p:cNvSpPr txBox="1"/>
            <p:nvPr/>
          </p:nvSpPr>
          <p:spPr>
            <a:xfrm>
              <a:off x="5032397" y="4502935"/>
              <a:ext cx="223520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2400">
                  <a:solidFill>
                    <a:srgbClr val="1D55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ISP WAN 1</a:t>
              </a:r>
            </a:p>
            <a:p>
              <a:pPr algn="ctr"/>
              <a:endParaRPr lang="zh-TW" altLang="en-US" sz="2400">
                <a:solidFill>
                  <a:srgbClr val="1D55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D9C3DE-6CB5-4D82-8971-626774858929}"/>
                </a:ext>
              </a:extLst>
            </p:cNvPr>
            <p:cNvSpPr/>
            <p:nvPr/>
          </p:nvSpPr>
          <p:spPr>
            <a:xfrm>
              <a:off x="4720406" y="5087936"/>
              <a:ext cx="30620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28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WAN Aggregation</a:t>
              </a:r>
              <a:endParaRPr lang="zh-TW" altLang="en-US" sz="2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B0CCB938-8312-43D9-9811-62BAD7639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02037" y="3742267"/>
              <a:ext cx="1835632" cy="1412024"/>
            </a:xfrm>
            <a:prstGeom prst="rect">
              <a:avLst/>
            </a:prstGeom>
          </p:spPr>
        </p:pic>
        <p:pic>
          <p:nvPicPr>
            <p:cNvPr id="40" name="Google Shape;573;p30">
              <a:extLst>
                <a:ext uri="{FF2B5EF4-FFF2-40B4-BE49-F238E27FC236}">
                  <a16:creationId xmlns:a16="http://schemas.microsoft.com/office/drawing/2014/main" id="{45DD0C9F-8895-40FB-A899-F883129FEF28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2431" y="4419830"/>
              <a:ext cx="971550" cy="971550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C844A622-BCB8-4C40-9052-DBE40DDA6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04485" y="3742267"/>
              <a:ext cx="1835632" cy="1412024"/>
            </a:xfrm>
            <a:prstGeom prst="rect">
              <a:avLst/>
            </a:prstGeom>
          </p:spPr>
        </p:pic>
        <p:pic>
          <p:nvPicPr>
            <p:cNvPr id="42" name="Google Shape;588;p30">
              <a:extLst>
                <a:ext uri="{FF2B5EF4-FFF2-40B4-BE49-F238E27FC236}">
                  <a16:creationId xmlns:a16="http://schemas.microsoft.com/office/drawing/2014/main" id="{0F04CEE2-C21F-49FE-868E-2B8CBA59D1A0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34385" y="4384111"/>
              <a:ext cx="971550" cy="971550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590" name="Google Shape;590;p30"/>
          <p:cNvSpPr/>
          <p:nvPr/>
        </p:nvSpPr>
        <p:spPr>
          <a:xfrm>
            <a:off x="2632317" y="1998047"/>
            <a:ext cx="6947084" cy="918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採用頻寬融合技術加速網路傳輸。</a:t>
            </a:r>
          </a:p>
          <a:p>
            <a:pPr marL="285750" lvl="0" indent="-285750">
              <a:spcBef>
                <a:spcPts val="10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大檔案異地備份、遠端掛載檔案或資料分析處理與傳輸更快速。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E3A02B6-69A6-47E6-AAE6-7839DBC9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508" y="190500"/>
            <a:ext cx="7952984" cy="10287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外網頻寬融合資料傳輸快速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3FE1B7C6-93BC-4A16-B0A8-2BC9E7D08585}"/>
              </a:ext>
            </a:extLst>
          </p:cNvPr>
          <p:cNvCxnSpPr>
            <a:cxnSpLocks/>
          </p:cNvCxnSpPr>
          <p:nvPr/>
        </p:nvCxnSpPr>
        <p:spPr>
          <a:xfrm>
            <a:off x="8906235" y="4084803"/>
            <a:ext cx="0" cy="1034406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378;p24">
            <a:extLst>
              <a:ext uri="{FF2B5EF4-FFF2-40B4-BE49-F238E27FC236}">
                <a16:creationId xmlns:a16="http://schemas.microsoft.com/office/drawing/2014/main" id="{8FB0EF75-4136-49B7-A807-7721729BFEDE}"/>
              </a:ext>
            </a:extLst>
          </p:cNvPr>
          <p:cNvSpPr txBox="1"/>
          <p:nvPr/>
        </p:nvSpPr>
        <p:spPr>
          <a:xfrm>
            <a:off x="8168866" y="4489792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657DFDB5-0224-4C8E-81EC-97E6F2499B41}"/>
              </a:ext>
            </a:extLst>
          </p:cNvPr>
          <p:cNvCxnSpPr>
            <a:cxnSpLocks/>
          </p:cNvCxnSpPr>
          <p:nvPr/>
        </p:nvCxnSpPr>
        <p:spPr>
          <a:xfrm flipV="1">
            <a:off x="3160774" y="3892305"/>
            <a:ext cx="25516" cy="1321444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2BFAFF8C-6D34-4BBA-9D74-811CDFCC21A3}"/>
              </a:ext>
            </a:extLst>
          </p:cNvPr>
          <p:cNvGrpSpPr/>
          <p:nvPr/>
        </p:nvGrpSpPr>
        <p:grpSpPr>
          <a:xfrm>
            <a:off x="2653656" y="3381722"/>
            <a:ext cx="1285702" cy="1240167"/>
            <a:chOff x="215488" y="4652142"/>
            <a:chExt cx="1285702" cy="1240167"/>
          </a:xfrm>
        </p:grpSpPr>
        <p:pic>
          <p:nvPicPr>
            <p:cNvPr id="31" name="圖片 30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77C244E2-8D3D-41CE-8994-D357D1528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34" name="Google Shape;573;p30">
              <a:extLst>
                <a:ext uri="{FF2B5EF4-FFF2-40B4-BE49-F238E27FC236}">
                  <a16:creationId xmlns:a16="http://schemas.microsoft.com/office/drawing/2014/main" id="{82023187-ECCC-468D-B05C-BA15275E08F2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69089C7D-7C73-464F-8F7D-795E19C10DE0}"/>
              </a:ext>
            </a:extLst>
          </p:cNvPr>
          <p:cNvGrpSpPr/>
          <p:nvPr/>
        </p:nvGrpSpPr>
        <p:grpSpPr>
          <a:xfrm>
            <a:off x="1745761" y="4682691"/>
            <a:ext cx="2830028" cy="1085835"/>
            <a:chOff x="334436" y="2242723"/>
            <a:chExt cx="1286656" cy="493670"/>
          </a:xfrm>
        </p:grpSpPr>
        <p:sp>
          <p:nvSpPr>
            <p:cNvPr id="37" name="手繪多邊形: 圖案 62">
              <a:extLst>
                <a:ext uri="{FF2B5EF4-FFF2-40B4-BE49-F238E27FC236}">
                  <a16:creationId xmlns:a16="http://schemas.microsoft.com/office/drawing/2014/main" id="{5AC4069C-FDB2-4187-8F25-A57189963B64}"/>
                </a:ext>
              </a:extLst>
            </p:cNvPr>
            <p:cNvSpPr/>
            <p:nvPr/>
          </p:nvSpPr>
          <p:spPr>
            <a:xfrm>
              <a:off x="57213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5BDF0408-BBC4-433F-93CC-ADC439368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436" y="2242723"/>
              <a:ext cx="1286656" cy="409650"/>
            </a:xfrm>
            <a:prstGeom prst="rect">
              <a:avLst/>
            </a:prstGeom>
            <a:effectLst/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8184BEED-6CE4-4A1D-9A8B-9FD4443C5510}"/>
              </a:ext>
            </a:extLst>
          </p:cNvPr>
          <p:cNvGrpSpPr/>
          <p:nvPr/>
        </p:nvGrpSpPr>
        <p:grpSpPr>
          <a:xfrm>
            <a:off x="8334462" y="3380364"/>
            <a:ext cx="1279240" cy="1240167"/>
            <a:chOff x="8270974" y="3380364"/>
            <a:chExt cx="1279240" cy="1240167"/>
          </a:xfrm>
        </p:grpSpPr>
        <p:pic>
          <p:nvPicPr>
            <p:cNvPr id="49" name="圖片 48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3E5A7249-F4E2-4D6B-8C4B-370F09C26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0974" y="3380364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50" name="Google Shape;573;p30">
              <a:extLst>
                <a:ext uri="{FF2B5EF4-FFF2-40B4-BE49-F238E27FC236}">
                  <a16:creationId xmlns:a16="http://schemas.microsoft.com/office/drawing/2014/main" id="{651A181D-14BB-4F14-B626-8C4F6FCEDDA5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6743" y="4047060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D9219AC4-8954-48EF-89C9-55F061360B34}"/>
              </a:ext>
            </a:extLst>
          </p:cNvPr>
          <p:cNvGrpSpPr/>
          <p:nvPr/>
        </p:nvGrpSpPr>
        <p:grpSpPr>
          <a:xfrm>
            <a:off x="7481093" y="4682691"/>
            <a:ext cx="2830028" cy="1085835"/>
            <a:chOff x="311096" y="2242723"/>
            <a:chExt cx="1286656" cy="493670"/>
          </a:xfrm>
        </p:grpSpPr>
        <p:sp>
          <p:nvSpPr>
            <p:cNvPr id="53" name="手繪多邊形: 圖案 62">
              <a:extLst>
                <a:ext uri="{FF2B5EF4-FFF2-40B4-BE49-F238E27FC236}">
                  <a16:creationId xmlns:a16="http://schemas.microsoft.com/office/drawing/2014/main" id="{C84322E2-62DC-455C-BEEB-67E8F082DCAF}"/>
                </a:ext>
              </a:extLst>
            </p:cNvPr>
            <p:cNvSpPr/>
            <p:nvPr/>
          </p:nvSpPr>
          <p:spPr>
            <a:xfrm>
              <a:off x="54879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97C365F5-2293-48B2-9C9A-682959BCD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096" y="2242723"/>
              <a:ext cx="1286656" cy="409650"/>
            </a:xfrm>
            <a:prstGeom prst="rect">
              <a:avLst/>
            </a:prstGeom>
            <a:effectLst/>
          </p:spPr>
        </p:pic>
      </p:grpSp>
      <p:sp>
        <p:nvSpPr>
          <p:cNvPr id="55" name="Google Shape;378;p24">
            <a:extLst>
              <a:ext uri="{FF2B5EF4-FFF2-40B4-BE49-F238E27FC236}">
                <a16:creationId xmlns:a16="http://schemas.microsoft.com/office/drawing/2014/main" id="{4793A496-589B-4664-B5B8-9F21E5D18CB6}"/>
              </a:ext>
            </a:extLst>
          </p:cNvPr>
          <p:cNvSpPr txBox="1"/>
          <p:nvPr/>
        </p:nvSpPr>
        <p:spPr>
          <a:xfrm>
            <a:off x="2470277" y="4486787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832FC2E4-A029-474B-BACA-7327BD5D4255}"/>
              </a:ext>
            </a:extLst>
          </p:cNvPr>
          <p:cNvCxnSpPr>
            <a:cxnSpLocks/>
          </p:cNvCxnSpPr>
          <p:nvPr/>
        </p:nvCxnSpPr>
        <p:spPr>
          <a:xfrm flipH="1">
            <a:off x="4534078" y="4895052"/>
            <a:ext cx="3006869" cy="0"/>
          </a:xfrm>
          <a:prstGeom prst="line">
            <a:avLst/>
          </a:prstGeom>
          <a:ln w="76200">
            <a:solidFill>
              <a:srgbClr val="00B0F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Google Shape;378;p24">
            <a:extLst>
              <a:ext uri="{FF2B5EF4-FFF2-40B4-BE49-F238E27FC236}">
                <a16:creationId xmlns:a16="http://schemas.microsoft.com/office/drawing/2014/main" id="{48F028FF-35C9-454B-8A1D-1C81DE3EF3B8}"/>
              </a:ext>
            </a:extLst>
          </p:cNvPr>
          <p:cNvSpPr txBox="1"/>
          <p:nvPr/>
        </p:nvSpPr>
        <p:spPr>
          <a:xfrm>
            <a:off x="5020428" y="4546911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DBA48BF1-E02D-42ED-B064-B747CBF5181D}"/>
              </a:ext>
            </a:extLst>
          </p:cNvPr>
          <p:cNvSpPr/>
          <p:nvPr/>
        </p:nvSpPr>
        <p:spPr>
          <a:xfrm>
            <a:off x="4743157" y="4969725"/>
            <a:ext cx="2590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頻寬融合使用</a:t>
            </a:r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5CAC900E-719F-48B1-BED7-13C38E963DFC}"/>
              </a:ext>
            </a:extLst>
          </p:cNvPr>
          <p:cNvCxnSpPr>
            <a:cxnSpLocks/>
          </p:cNvCxnSpPr>
          <p:nvPr/>
        </p:nvCxnSpPr>
        <p:spPr>
          <a:xfrm flipH="1">
            <a:off x="4534078" y="5464250"/>
            <a:ext cx="3006869" cy="0"/>
          </a:xfrm>
          <a:prstGeom prst="line">
            <a:avLst/>
          </a:prstGeom>
          <a:ln w="76200">
            <a:solidFill>
              <a:srgbClr val="92D05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378;p24">
            <a:extLst>
              <a:ext uri="{FF2B5EF4-FFF2-40B4-BE49-F238E27FC236}">
                <a16:creationId xmlns:a16="http://schemas.microsoft.com/office/drawing/2014/main" id="{02BC9DE7-34E2-4454-9DBD-745378D61ACA}"/>
              </a:ext>
            </a:extLst>
          </p:cNvPr>
          <p:cNvSpPr txBox="1"/>
          <p:nvPr/>
        </p:nvSpPr>
        <p:spPr>
          <a:xfrm>
            <a:off x="5020428" y="5544168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1"/>
          <p:cNvSpPr/>
          <p:nvPr/>
        </p:nvSpPr>
        <p:spPr>
          <a:xfrm>
            <a:off x="3635453" y="1838463"/>
            <a:ext cx="5252448" cy="111501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numCol="1" spcCol="540000" anchor="ctr" anchorCtr="0">
            <a:noAutofit/>
          </a:bodyPr>
          <a:lstStyle/>
          <a:p>
            <a:pPr marL="342900" lvl="0" indent="-342900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多線路自動備援讓協同作業不中斷。</a:t>
            </a:r>
          </a:p>
          <a:p>
            <a:pPr marL="342900" indent="-342900">
              <a:spcBef>
                <a:spcPts val="10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雲端管理平台即時顯示警示與通知管理人員。</a:t>
            </a:r>
          </a:p>
        </p:txBody>
      </p:sp>
      <p:sp>
        <p:nvSpPr>
          <p:cNvPr id="618" name="Google Shape;618;p31" hidden="1"/>
          <p:cNvSpPr txBox="1"/>
          <p:nvPr/>
        </p:nvSpPr>
        <p:spPr>
          <a:xfrm>
            <a:off x="-333375" y="154306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多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 </a:t>
            </a:r>
            <a:r>
              <a:rPr lang="zh-TW" alt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備援轉移使資料傳輸不中斷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E33E01C-64B8-41E7-BCEE-B5544128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1" y="190500"/>
            <a:ext cx="10042358" cy="10287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多 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WAN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備援轉移使資料傳輸不中斷</a:t>
            </a:r>
          </a:p>
        </p:txBody>
      </p:sp>
      <p:sp>
        <p:nvSpPr>
          <p:cNvPr id="37" name="Google Shape;572;p30" hidden="1">
            <a:extLst>
              <a:ext uri="{FF2B5EF4-FFF2-40B4-BE49-F238E27FC236}">
                <a16:creationId xmlns:a16="http://schemas.microsoft.com/office/drawing/2014/main" id="{9C33193D-840C-400E-8712-04B916CA3C3D}"/>
              </a:ext>
            </a:extLst>
          </p:cNvPr>
          <p:cNvSpPr/>
          <p:nvPr/>
        </p:nvSpPr>
        <p:spPr>
          <a:xfrm>
            <a:off x="3308174" y="3723279"/>
            <a:ext cx="5724600" cy="1438200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6EA">
                  <a:alpha val="0"/>
                </a:srgbClr>
              </a:gs>
              <a:gs pos="100000">
                <a:srgbClr val="0076EA">
                  <a:alpha val="0"/>
                </a:srgbClr>
              </a:gs>
              <a:gs pos="23000">
                <a:srgbClr val="3050FF">
                  <a:alpha val="70000"/>
                </a:srgbClr>
              </a:gs>
              <a:gs pos="80000">
                <a:srgbClr val="3538F5">
                  <a:alpha val="67000"/>
                </a:srgbClr>
              </a:gs>
              <a:gs pos="50000">
                <a:srgbClr val="66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頻寬融合使用</a:t>
            </a: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DA9B13A3-4CEA-46FD-ACC0-8FF22DA90D01}"/>
              </a:ext>
            </a:extLst>
          </p:cNvPr>
          <p:cNvGrpSpPr/>
          <p:nvPr/>
        </p:nvGrpSpPr>
        <p:grpSpPr>
          <a:xfrm>
            <a:off x="1032431" y="3143129"/>
            <a:ext cx="10273504" cy="2610299"/>
            <a:chOff x="1032431" y="3143129"/>
            <a:chExt cx="10273504" cy="2610299"/>
          </a:xfrm>
        </p:grpSpPr>
        <p:sp>
          <p:nvSpPr>
            <p:cNvPr id="38" name="箭號: 向右 37">
              <a:extLst>
                <a:ext uri="{FF2B5EF4-FFF2-40B4-BE49-F238E27FC236}">
                  <a16:creationId xmlns:a16="http://schemas.microsoft.com/office/drawing/2014/main" id="{E76A8AD5-7396-4737-8010-C832BB75E561}"/>
                </a:ext>
              </a:extLst>
            </p:cNvPr>
            <p:cNvSpPr/>
            <p:nvPr/>
          </p:nvSpPr>
          <p:spPr>
            <a:xfrm>
              <a:off x="3433347" y="3143129"/>
              <a:ext cx="5575485" cy="2610299"/>
            </a:xfrm>
            <a:prstGeom prst="rightArrow">
              <a:avLst/>
            </a:prstGeom>
            <a:gradFill>
              <a:gsLst>
                <a:gs pos="51000">
                  <a:srgbClr val="05FF76"/>
                </a:gs>
                <a:gs pos="47000">
                  <a:srgbClr val="3538F5">
                    <a:alpha val="67000"/>
                  </a:srgbClr>
                </a:gs>
                <a:gs pos="84000">
                  <a:srgbClr val="A7FFCF"/>
                </a:gs>
                <a:gs pos="0">
                  <a:srgbClr val="0CEB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0CE21838-73E7-4677-BA41-9BBB92056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02037" y="3742267"/>
              <a:ext cx="1835632" cy="1412024"/>
            </a:xfrm>
            <a:prstGeom prst="rect">
              <a:avLst/>
            </a:prstGeom>
          </p:spPr>
        </p:pic>
        <p:sp>
          <p:nvSpPr>
            <p:cNvPr id="40" name="Google Shape;570;p30">
              <a:extLst>
                <a:ext uri="{FF2B5EF4-FFF2-40B4-BE49-F238E27FC236}">
                  <a16:creationId xmlns:a16="http://schemas.microsoft.com/office/drawing/2014/main" id="{24937A49-0FEC-4764-8ACF-DCA0A6737955}"/>
                </a:ext>
              </a:extLst>
            </p:cNvPr>
            <p:cNvSpPr/>
            <p:nvPr/>
          </p:nvSpPr>
          <p:spPr>
            <a:xfrm>
              <a:off x="3663374" y="3766107"/>
              <a:ext cx="4904700" cy="547080"/>
            </a:xfrm>
            <a:prstGeom prst="roundRect">
              <a:avLst>
                <a:gd name="adj" fmla="val 738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 WAN 2</a:t>
              </a:r>
            </a:p>
          </p:txBody>
        </p:sp>
        <p:sp>
          <p:nvSpPr>
            <p:cNvPr id="41" name="Google Shape;571;p30">
              <a:extLst>
                <a:ext uri="{FF2B5EF4-FFF2-40B4-BE49-F238E27FC236}">
                  <a16:creationId xmlns:a16="http://schemas.microsoft.com/office/drawing/2014/main" id="{96277F88-9F42-46A9-AC88-E3C715F87B2F}"/>
                </a:ext>
              </a:extLst>
            </p:cNvPr>
            <p:cNvSpPr/>
            <p:nvPr/>
          </p:nvSpPr>
          <p:spPr>
            <a:xfrm>
              <a:off x="3663374" y="4485603"/>
              <a:ext cx="4904700" cy="574348"/>
            </a:xfrm>
            <a:prstGeom prst="roundRect">
              <a:avLst>
                <a:gd name="adj" fmla="val 1003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1D55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 WAN 1</a:t>
              </a:r>
            </a:p>
          </p:txBody>
        </p:sp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AE252BBD-D12A-4AB8-B377-F1ED8F4D4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04485" y="3742267"/>
              <a:ext cx="1835632" cy="1412024"/>
            </a:xfrm>
            <a:prstGeom prst="rect">
              <a:avLst/>
            </a:prstGeom>
          </p:spPr>
        </p:pic>
        <p:pic>
          <p:nvPicPr>
            <p:cNvPr id="44" name="Google Shape;573;p30">
              <a:extLst>
                <a:ext uri="{FF2B5EF4-FFF2-40B4-BE49-F238E27FC236}">
                  <a16:creationId xmlns:a16="http://schemas.microsoft.com/office/drawing/2014/main" id="{AAE50DAE-3542-48AA-BB80-A03390EF1DE1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2431" y="4419830"/>
              <a:ext cx="971550" cy="971550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6" name="Google Shape;588;p30">
              <a:extLst>
                <a:ext uri="{FF2B5EF4-FFF2-40B4-BE49-F238E27FC236}">
                  <a16:creationId xmlns:a16="http://schemas.microsoft.com/office/drawing/2014/main" id="{7A7978E8-4866-406D-8247-4F33AA1CECAA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34385" y="4384111"/>
              <a:ext cx="971550" cy="971550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2641C914-8319-4F0C-A215-9CB8EB6F8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41477" y="3860607"/>
              <a:ext cx="446936" cy="3262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D2DEA586-81DF-455F-9969-76FE525C0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96024" y="3860607"/>
              <a:ext cx="446936" cy="3262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C4F80856-ACBD-467D-A99F-8382EF969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41477" y="4671307"/>
              <a:ext cx="446936" cy="3262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B2F45A9E-8B0D-45F5-8937-D6FE23DE6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96024" y="4671307"/>
              <a:ext cx="446936" cy="3262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0922151E-D868-457C-9D4C-F6FDAA76D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46182" y="4645907"/>
              <a:ext cx="446936" cy="326286"/>
            </a:xfrm>
            <a:prstGeom prst="rect">
              <a:avLst/>
            </a:prstGeom>
          </p:spPr>
        </p:pic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BA38A7CB-1C61-4951-9142-5725605E6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00729" y="4645907"/>
              <a:ext cx="446936" cy="326286"/>
            </a:xfrm>
            <a:prstGeom prst="rect">
              <a:avLst/>
            </a:prstGeom>
          </p:spPr>
        </p:pic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DD2F94DB-41B4-4849-80F4-462504E8DD32}"/>
                </a:ext>
              </a:extLst>
            </p:cNvPr>
            <p:cNvCxnSpPr>
              <a:cxnSpLocks/>
            </p:cNvCxnSpPr>
            <p:nvPr/>
          </p:nvCxnSpPr>
          <p:spPr>
            <a:xfrm>
              <a:off x="4396010" y="4140935"/>
              <a:ext cx="0" cy="660460"/>
            </a:xfrm>
            <a:prstGeom prst="straightConnector1">
              <a:avLst/>
            </a:prstGeom>
            <a:ln w="76200">
              <a:gradFill>
                <a:gsLst>
                  <a:gs pos="0">
                    <a:srgbClr val="FFD72D">
                      <a:alpha val="0"/>
                    </a:srgbClr>
                  </a:gs>
                  <a:gs pos="74000">
                    <a:srgbClr val="FFD72D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單箭頭接點 60">
              <a:extLst>
                <a:ext uri="{FF2B5EF4-FFF2-40B4-BE49-F238E27FC236}">
                  <a16:creationId xmlns:a16="http://schemas.microsoft.com/office/drawing/2014/main" id="{F1A5E6A8-FBF2-45BC-96F1-7A425CCBF14E}"/>
                </a:ext>
              </a:extLst>
            </p:cNvPr>
            <p:cNvCxnSpPr>
              <a:cxnSpLocks/>
            </p:cNvCxnSpPr>
            <p:nvPr/>
          </p:nvCxnSpPr>
          <p:spPr>
            <a:xfrm>
              <a:off x="4976018" y="4140935"/>
              <a:ext cx="0" cy="660460"/>
            </a:xfrm>
            <a:prstGeom prst="straightConnector1">
              <a:avLst/>
            </a:prstGeom>
            <a:ln w="76200">
              <a:gradFill>
                <a:gsLst>
                  <a:gs pos="0">
                    <a:srgbClr val="FFD72D">
                      <a:alpha val="0"/>
                    </a:srgbClr>
                  </a:gs>
                  <a:gs pos="74000">
                    <a:srgbClr val="FFD72D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1182D3D7-E1FB-49EC-9A27-B9D750BD8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46182" y="3636777"/>
              <a:ext cx="800363" cy="70254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476FF073-1331-46CD-801D-E7DB10984F50}"/>
              </a:ext>
            </a:extLst>
          </p:cNvPr>
          <p:cNvCxnSpPr>
            <a:cxnSpLocks/>
          </p:cNvCxnSpPr>
          <p:nvPr/>
        </p:nvCxnSpPr>
        <p:spPr>
          <a:xfrm>
            <a:off x="8887901" y="4117836"/>
            <a:ext cx="0" cy="1032856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C301EB55-3D8E-464D-8037-F9B47C628C14}"/>
              </a:ext>
            </a:extLst>
          </p:cNvPr>
          <p:cNvCxnSpPr>
            <a:cxnSpLocks/>
          </p:cNvCxnSpPr>
          <p:nvPr/>
        </p:nvCxnSpPr>
        <p:spPr>
          <a:xfrm flipV="1">
            <a:off x="3142716" y="4014833"/>
            <a:ext cx="0" cy="1263125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8B7C4E4-D6D6-48D6-B3D6-8FE86D7FDE94}"/>
              </a:ext>
            </a:extLst>
          </p:cNvPr>
          <p:cNvGrpSpPr/>
          <p:nvPr/>
        </p:nvGrpSpPr>
        <p:grpSpPr>
          <a:xfrm>
            <a:off x="1682313" y="4748481"/>
            <a:ext cx="2862294" cy="1085835"/>
            <a:chOff x="334436" y="2242723"/>
            <a:chExt cx="1286656" cy="493670"/>
          </a:xfrm>
        </p:grpSpPr>
        <p:sp>
          <p:nvSpPr>
            <p:cNvPr id="66" name="手繪多邊形: 圖案 62">
              <a:extLst>
                <a:ext uri="{FF2B5EF4-FFF2-40B4-BE49-F238E27FC236}">
                  <a16:creationId xmlns:a16="http://schemas.microsoft.com/office/drawing/2014/main" id="{E20BDA1E-19C0-4F34-8DA8-6549490C6E76}"/>
                </a:ext>
              </a:extLst>
            </p:cNvPr>
            <p:cNvSpPr/>
            <p:nvPr/>
          </p:nvSpPr>
          <p:spPr>
            <a:xfrm>
              <a:off x="57213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28F9FC1A-30F1-4448-8FCD-E91BD96E5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436" y="2242723"/>
              <a:ext cx="1286656" cy="409650"/>
            </a:xfrm>
            <a:prstGeom prst="rect">
              <a:avLst/>
            </a:prstGeom>
            <a:effectLst/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61BBAA2D-1B31-4D8F-898B-5340E5F0B4CC}"/>
              </a:ext>
            </a:extLst>
          </p:cNvPr>
          <p:cNvGrpSpPr/>
          <p:nvPr/>
        </p:nvGrpSpPr>
        <p:grpSpPr>
          <a:xfrm>
            <a:off x="7483035" y="4748481"/>
            <a:ext cx="2862294" cy="1085835"/>
            <a:chOff x="311096" y="2242723"/>
            <a:chExt cx="1286656" cy="493670"/>
          </a:xfrm>
        </p:grpSpPr>
        <p:sp>
          <p:nvSpPr>
            <p:cNvPr id="64" name="手繪多邊形: 圖案 62">
              <a:extLst>
                <a:ext uri="{FF2B5EF4-FFF2-40B4-BE49-F238E27FC236}">
                  <a16:creationId xmlns:a16="http://schemas.microsoft.com/office/drawing/2014/main" id="{AFE86E84-5F4E-4E20-9B1B-5F1BD97A5477}"/>
                </a:ext>
              </a:extLst>
            </p:cNvPr>
            <p:cNvSpPr/>
            <p:nvPr/>
          </p:nvSpPr>
          <p:spPr>
            <a:xfrm>
              <a:off x="54879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6B8DF9C2-3470-453B-95BF-67D341477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096" y="2242723"/>
              <a:ext cx="1286656" cy="409650"/>
            </a:xfrm>
            <a:prstGeom prst="rect">
              <a:avLst/>
            </a:prstGeom>
            <a:effectLst/>
          </p:spPr>
        </p:pic>
      </p:grpSp>
      <p:sp>
        <p:nvSpPr>
          <p:cNvPr id="34" name="Google Shape;378;p24" hidden="1">
            <a:extLst>
              <a:ext uri="{FF2B5EF4-FFF2-40B4-BE49-F238E27FC236}">
                <a16:creationId xmlns:a16="http://schemas.microsoft.com/office/drawing/2014/main" id="{CDB808B3-D485-4FBC-9167-326F68982C50}"/>
              </a:ext>
            </a:extLst>
          </p:cNvPr>
          <p:cNvSpPr txBox="1"/>
          <p:nvPr/>
        </p:nvSpPr>
        <p:spPr>
          <a:xfrm>
            <a:off x="4297672" y="4089438"/>
            <a:ext cx="1346589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36" name="Google Shape;378;p24" hidden="1">
            <a:extLst>
              <a:ext uri="{FF2B5EF4-FFF2-40B4-BE49-F238E27FC236}">
                <a16:creationId xmlns:a16="http://schemas.microsoft.com/office/drawing/2014/main" id="{55D864D5-CC07-4A25-9DE5-0B5A9EA379CF}"/>
              </a:ext>
            </a:extLst>
          </p:cNvPr>
          <p:cNvSpPr txBox="1"/>
          <p:nvPr/>
        </p:nvSpPr>
        <p:spPr>
          <a:xfrm>
            <a:off x="4324411" y="5643694"/>
            <a:ext cx="1346589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  <p:pic>
        <p:nvPicPr>
          <p:cNvPr id="39" name="圖形 38">
            <a:extLst>
              <a:ext uri="{FF2B5EF4-FFF2-40B4-BE49-F238E27FC236}">
                <a16:creationId xmlns:a16="http://schemas.microsoft.com/office/drawing/2014/main" id="{C1AD6993-2A6C-4FE2-9B87-0A2264BE4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16297" y="4472019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3701EF76-0E42-444F-8C83-6E99616E8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56170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群組 44">
            <a:extLst>
              <a:ext uri="{FF2B5EF4-FFF2-40B4-BE49-F238E27FC236}">
                <a16:creationId xmlns:a16="http://schemas.microsoft.com/office/drawing/2014/main" id="{6BC07CE4-1970-457F-99D6-5DC82FBC9D9D}"/>
              </a:ext>
            </a:extLst>
          </p:cNvPr>
          <p:cNvGrpSpPr/>
          <p:nvPr/>
        </p:nvGrpSpPr>
        <p:grpSpPr>
          <a:xfrm>
            <a:off x="4502421" y="4888602"/>
            <a:ext cx="3041152" cy="675174"/>
            <a:chOff x="4534078" y="4166522"/>
            <a:chExt cx="3006870" cy="675174"/>
          </a:xfrm>
        </p:grpSpPr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834399BB-0023-4D0C-A45B-04A4230DF5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4078" y="4841696"/>
              <a:ext cx="3006869" cy="0"/>
            </a:xfrm>
            <a:prstGeom prst="line">
              <a:avLst/>
            </a:prstGeom>
            <a:ln w="76200">
              <a:solidFill>
                <a:srgbClr val="92D050"/>
              </a:solidFill>
              <a:headEnd type="triangl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08AE451A-E3CD-4947-9373-A1A9FC19260B}"/>
                </a:ext>
              </a:extLst>
            </p:cNvPr>
            <p:cNvGrpSpPr/>
            <p:nvPr/>
          </p:nvGrpSpPr>
          <p:grpSpPr>
            <a:xfrm>
              <a:off x="4534078" y="4166522"/>
              <a:ext cx="3006870" cy="0"/>
              <a:chOff x="4534078" y="4166522"/>
              <a:chExt cx="3006870" cy="0"/>
            </a:xfrm>
          </p:grpSpPr>
          <p:cxnSp>
            <p:nvCxnSpPr>
              <p:cNvPr id="59" name="直線接點 58">
                <a:extLst>
                  <a:ext uri="{FF2B5EF4-FFF2-40B4-BE49-F238E27FC236}">
                    <a16:creationId xmlns:a16="http://schemas.microsoft.com/office/drawing/2014/main" id="{9D9D8D1B-7B10-4D5D-8745-7A316F3EAA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4078" y="4166522"/>
                <a:ext cx="3006869" cy="0"/>
              </a:xfrm>
              <a:prstGeom prst="line">
                <a:avLst/>
              </a:prstGeom>
              <a:ln w="76200">
                <a:solidFill>
                  <a:srgbClr val="00B0F0"/>
                </a:solidFill>
                <a:headEnd type="triangle" w="med" len="med"/>
                <a:tailEnd type="none" w="med" len="med"/>
              </a:ln>
              <a:effectLst>
                <a:outerShdw blurRad="50800" dist="50800" dir="8400000" algn="ctr" rotWithShape="0">
                  <a:srgbClr val="000000">
                    <a:alpha val="14000"/>
                  </a:srgbClr>
                </a:outerShd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群組 59">
                <a:extLst>
                  <a:ext uri="{FF2B5EF4-FFF2-40B4-BE49-F238E27FC236}">
                    <a16:creationId xmlns:a16="http://schemas.microsoft.com/office/drawing/2014/main" id="{4D0C8D28-518A-4F42-A634-C4020C8A2EED}"/>
                  </a:ext>
                </a:extLst>
              </p:cNvPr>
              <p:cNvGrpSpPr/>
              <p:nvPr/>
            </p:nvGrpSpPr>
            <p:grpSpPr>
              <a:xfrm>
                <a:off x="6096000" y="4166522"/>
                <a:ext cx="1444948" cy="0"/>
                <a:chOff x="6175523" y="3781562"/>
                <a:chExt cx="1444948" cy="0"/>
              </a:xfrm>
            </p:grpSpPr>
            <p:cxnSp>
              <p:nvCxnSpPr>
                <p:cNvPr id="62" name="直線接點 61">
                  <a:extLst>
                    <a:ext uri="{FF2B5EF4-FFF2-40B4-BE49-F238E27FC236}">
                      <a16:creationId xmlns:a16="http://schemas.microsoft.com/office/drawing/2014/main" id="{84E3D1EB-EB22-41EB-A264-391AF987E3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75523" y="3781562"/>
                  <a:ext cx="1444948" cy="0"/>
                </a:xfrm>
                <a:prstGeom prst="line">
                  <a:avLst/>
                </a:prstGeom>
                <a:ln w="76200">
                  <a:solidFill>
                    <a:srgbClr val="22282B"/>
                  </a:solidFill>
                  <a:prstDash val="solid"/>
                  <a:headEnd type="triangle" w="med" len="med"/>
                  <a:tailEnd type="none" w="med" len="med"/>
                </a:ln>
                <a:effectLst>
                  <a:outerShdw blurRad="50800" dist="50800" dir="8400000" algn="ctr" rotWithShape="0">
                    <a:srgbClr val="000000">
                      <a:alpha val="14000"/>
                    </a:srgbClr>
                  </a:outerShd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線接點 62">
                  <a:extLst>
                    <a:ext uri="{FF2B5EF4-FFF2-40B4-BE49-F238E27FC236}">
                      <a16:creationId xmlns:a16="http://schemas.microsoft.com/office/drawing/2014/main" id="{0B19E9B5-CE5E-4069-BDF2-56D1D4AF2B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75523" y="3781562"/>
                  <a:ext cx="144494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prstDash val="sysDot"/>
                  <a:headEnd type="triangle" w="med" len="med"/>
                  <a:tailEnd type="none" w="med" len="med"/>
                </a:ln>
                <a:effectLst>
                  <a:outerShdw blurRad="50800" dist="50800" dir="8400000" algn="ctr" rotWithShape="0">
                    <a:srgbClr val="000000">
                      <a:alpha val="14000"/>
                    </a:srgbClr>
                  </a:outerShd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7" name="圖形 46">
            <a:extLst>
              <a:ext uri="{FF2B5EF4-FFF2-40B4-BE49-F238E27FC236}">
                <a16:creationId xmlns:a16="http://schemas.microsoft.com/office/drawing/2014/main" id="{4C07618D-E7AC-4D5D-9E06-6EA5010B9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27800" y="4253154"/>
            <a:ext cx="773360" cy="67118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87B5554C-5F48-4266-B4BC-B0C486666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65762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528462DC-907B-4B5B-B881-90C2EDE14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80631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0" name="箭號: 上彎 49">
            <a:extLst>
              <a:ext uri="{FF2B5EF4-FFF2-40B4-BE49-F238E27FC236}">
                <a16:creationId xmlns:a16="http://schemas.microsoft.com/office/drawing/2014/main" id="{BA91C248-D2E9-452F-821F-8F2F2CD5575C}"/>
              </a:ext>
            </a:extLst>
          </p:cNvPr>
          <p:cNvSpPr/>
          <p:nvPr/>
        </p:nvSpPr>
        <p:spPr>
          <a:xfrm rot="5400000">
            <a:off x="5158787" y="4860598"/>
            <a:ext cx="695022" cy="470796"/>
          </a:xfrm>
          <a:prstGeom prst="bentUpArrow">
            <a:avLst>
              <a:gd name="adj1" fmla="val 22912"/>
              <a:gd name="adj2" fmla="val 28329"/>
              <a:gd name="adj3" fmla="val 43307"/>
            </a:avLst>
          </a:prstGeom>
          <a:gradFill>
            <a:gsLst>
              <a:gs pos="0">
                <a:srgbClr val="FFD72D">
                  <a:alpha val="0"/>
                </a:srgbClr>
              </a:gs>
              <a:gs pos="52000">
                <a:srgbClr val="FFD72D"/>
              </a:gs>
            </a:gsLst>
            <a:lin ang="21594000" scaled="0"/>
          </a:gradFill>
          <a:ln w="762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8" name="Google Shape;378;p24">
            <a:extLst>
              <a:ext uri="{FF2B5EF4-FFF2-40B4-BE49-F238E27FC236}">
                <a16:creationId xmlns:a16="http://schemas.microsoft.com/office/drawing/2014/main" id="{84237C1A-9607-41E4-B073-E4C26421FA67}"/>
              </a:ext>
            </a:extLst>
          </p:cNvPr>
          <p:cNvSpPr txBox="1"/>
          <p:nvPr/>
        </p:nvSpPr>
        <p:spPr>
          <a:xfrm>
            <a:off x="5020428" y="3871973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69" name="Google Shape;378;p24">
            <a:extLst>
              <a:ext uri="{FF2B5EF4-FFF2-40B4-BE49-F238E27FC236}">
                <a16:creationId xmlns:a16="http://schemas.microsoft.com/office/drawing/2014/main" id="{7487F49D-A911-4620-AA55-14500D0E867F}"/>
              </a:ext>
            </a:extLst>
          </p:cNvPr>
          <p:cNvSpPr txBox="1"/>
          <p:nvPr/>
        </p:nvSpPr>
        <p:spPr>
          <a:xfrm>
            <a:off x="5020428" y="5688970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  <p:sp>
        <p:nvSpPr>
          <p:cNvPr id="70" name="Google Shape;378;p24">
            <a:extLst>
              <a:ext uri="{FF2B5EF4-FFF2-40B4-BE49-F238E27FC236}">
                <a16:creationId xmlns:a16="http://schemas.microsoft.com/office/drawing/2014/main" id="{568283C3-37F1-418B-A345-39DB8E0E51CA}"/>
              </a:ext>
            </a:extLst>
          </p:cNvPr>
          <p:cNvSpPr txBox="1"/>
          <p:nvPr/>
        </p:nvSpPr>
        <p:spPr>
          <a:xfrm>
            <a:off x="8168866" y="4531737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093E8DB-8B3F-4377-B268-7E098A0490BA}"/>
              </a:ext>
            </a:extLst>
          </p:cNvPr>
          <p:cNvGrpSpPr/>
          <p:nvPr/>
        </p:nvGrpSpPr>
        <p:grpSpPr>
          <a:xfrm>
            <a:off x="2653656" y="3381722"/>
            <a:ext cx="1285702" cy="1240167"/>
            <a:chOff x="215488" y="4652142"/>
            <a:chExt cx="1285702" cy="1240167"/>
          </a:xfrm>
        </p:grpSpPr>
        <p:pic>
          <p:nvPicPr>
            <p:cNvPr id="73" name="圖片 72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94C45D4C-63C8-4C47-A1C4-08B17E56A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74" name="Google Shape;573;p30">
              <a:extLst>
                <a:ext uri="{FF2B5EF4-FFF2-40B4-BE49-F238E27FC236}">
                  <a16:creationId xmlns:a16="http://schemas.microsoft.com/office/drawing/2014/main" id="{8C3F6EBF-7F47-4A90-9634-7C12649A30C2}"/>
                </a:ext>
              </a:extLst>
            </p:cNvPr>
            <p:cNvPicPr preferRelativeResize="0"/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643BCAA9-30F6-45CE-9834-357CDE0C0159}"/>
              </a:ext>
            </a:extLst>
          </p:cNvPr>
          <p:cNvGrpSpPr/>
          <p:nvPr/>
        </p:nvGrpSpPr>
        <p:grpSpPr>
          <a:xfrm>
            <a:off x="8334462" y="3380364"/>
            <a:ext cx="1279240" cy="1240167"/>
            <a:chOff x="8270974" y="3380364"/>
            <a:chExt cx="1279240" cy="1240167"/>
          </a:xfrm>
        </p:grpSpPr>
        <p:pic>
          <p:nvPicPr>
            <p:cNvPr id="76" name="圖片 75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5DBB8224-B417-4B32-9046-43FE881A9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0974" y="3380364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77" name="Google Shape;573;p30">
              <a:extLst>
                <a:ext uri="{FF2B5EF4-FFF2-40B4-BE49-F238E27FC236}">
                  <a16:creationId xmlns:a16="http://schemas.microsoft.com/office/drawing/2014/main" id="{B1B4F5C7-7CB1-43D1-B68D-5E82F3337AA3}"/>
                </a:ext>
              </a:extLst>
            </p:cNvPr>
            <p:cNvPicPr preferRelativeResize="0"/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6743" y="4047060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78" name="Google Shape;378;p24">
            <a:extLst>
              <a:ext uri="{FF2B5EF4-FFF2-40B4-BE49-F238E27FC236}">
                <a16:creationId xmlns:a16="http://schemas.microsoft.com/office/drawing/2014/main" id="{8A471B46-D4D8-47A5-9101-6E3504ADAF60}"/>
              </a:ext>
            </a:extLst>
          </p:cNvPr>
          <p:cNvSpPr txBox="1"/>
          <p:nvPr/>
        </p:nvSpPr>
        <p:spPr>
          <a:xfrm>
            <a:off x="2470277" y="4528732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橢圓 57">
            <a:extLst>
              <a:ext uri="{FF2B5EF4-FFF2-40B4-BE49-F238E27FC236}">
                <a16:creationId xmlns:a16="http://schemas.microsoft.com/office/drawing/2014/main" id="{36518A25-61C9-4CDE-8A59-F441E9711A3E}"/>
              </a:ext>
            </a:extLst>
          </p:cNvPr>
          <p:cNvSpPr/>
          <p:nvPr/>
        </p:nvSpPr>
        <p:spPr>
          <a:xfrm>
            <a:off x="6196158" y="3088498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1" name="Google Shape;631;p32" hidden="1"/>
          <p:cNvSpPr/>
          <p:nvPr/>
        </p:nvSpPr>
        <p:spPr>
          <a:xfrm>
            <a:off x="3883005" y="-373164"/>
            <a:ext cx="8757600" cy="8757600"/>
          </a:xfrm>
          <a:prstGeom prst="ellipse">
            <a:avLst/>
          </a:prstGeom>
          <a:gradFill>
            <a:gsLst>
              <a:gs pos="0">
                <a:srgbClr val="070618">
                  <a:alpha val="74901"/>
                </a:srgbClr>
              </a:gs>
              <a:gs pos="29000">
                <a:srgbClr val="070618">
                  <a:alpha val="74901"/>
                </a:srgbClr>
              </a:gs>
              <a:gs pos="70000">
                <a:srgbClr val="101345">
                  <a:alpha val="0"/>
                </a:srgbClr>
              </a:gs>
              <a:gs pos="100000">
                <a:srgbClr val="101345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Google Shape;633;p32">
            <a:extLst>
              <a:ext uri="{FF2B5EF4-FFF2-40B4-BE49-F238E27FC236}">
                <a16:creationId xmlns:a16="http://schemas.microsoft.com/office/drawing/2014/main" id="{54F9C7F8-00B2-4305-94EA-C719937E1F50}"/>
              </a:ext>
            </a:extLst>
          </p:cNvPr>
          <p:cNvSpPr/>
          <p:nvPr/>
        </p:nvSpPr>
        <p:spPr>
          <a:xfrm>
            <a:off x="5591702" y="3593124"/>
            <a:ext cx="5259665" cy="1622432"/>
          </a:xfrm>
          <a:custGeom>
            <a:avLst/>
            <a:gdLst/>
            <a:ahLst/>
            <a:cxnLst/>
            <a:rect l="l" t="t" r="r" b="b"/>
            <a:pathLst>
              <a:path w="4838700" h="1196340" extrusionOk="0">
                <a:moveTo>
                  <a:pt x="0" y="7620"/>
                </a:moveTo>
                <a:lnTo>
                  <a:pt x="3009900" y="1196340"/>
                </a:lnTo>
                <a:lnTo>
                  <a:pt x="3794760" y="1196340"/>
                </a:lnTo>
                <a:lnTo>
                  <a:pt x="4838700" y="0"/>
                </a:lnTo>
                <a:lnTo>
                  <a:pt x="0" y="7620"/>
                </a:lnTo>
                <a:close/>
              </a:path>
            </a:pathLst>
          </a:custGeom>
          <a:gradFill>
            <a:gsLst>
              <a:gs pos="100000">
                <a:srgbClr val="46F4D0"/>
              </a:gs>
              <a:gs pos="77000">
                <a:srgbClr val="81EAFF">
                  <a:alpha val="70000"/>
                </a:srgbClr>
              </a:gs>
              <a:gs pos="44000">
                <a:srgbClr val="819DFF">
                  <a:alpha val="50000"/>
                </a:srgbClr>
              </a:gs>
              <a:gs pos="0">
                <a:srgbClr val="8181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4" name="Google Shape;634;p32"/>
          <p:cNvSpPr txBox="1"/>
          <p:nvPr/>
        </p:nvSpPr>
        <p:spPr>
          <a:xfrm>
            <a:off x="5280079" y="5460878"/>
            <a:ext cx="2010482" cy="43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lt1"/>
              </a:buClr>
              <a:buSzPts val="2000"/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封包流向</a:t>
            </a:r>
          </a:p>
        </p:txBody>
      </p:sp>
      <p:cxnSp>
        <p:nvCxnSpPr>
          <p:cNvPr id="635" name="Google Shape;635;p32"/>
          <p:cNvCxnSpPr/>
          <p:nvPr/>
        </p:nvCxnSpPr>
        <p:spPr>
          <a:xfrm rot="10800000" flipH="1">
            <a:off x="5420995" y="5333554"/>
            <a:ext cx="5803600" cy="23479"/>
          </a:xfrm>
          <a:prstGeom prst="straightConnector1">
            <a:avLst/>
          </a:prstGeom>
          <a:noFill/>
          <a:ln w="276225" cap="flat" cmpd="sng">
            <a:gradFill>
              <a:gsLst>
                <a:gs pos="0">
                  <a:srgbClr val="16EEEE">
                    <a:alpha val="0"/>
                  </a:srgbClr>
                </a:gs>
                <a:gs pos="77000">
                  <a:srgbClr val="00FF99"/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36" name="Google Shape;636;p32"/>
          <p:cNvSpPr/>
          <p:nvPr/>
        </p:nvSpPr>
        <p:spPr>
          <a:xfrm>
            <a:off x="5638791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FFD72D">
              <a:alpha val="69804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7" name="Google Shape;637;p32"/>
          <p:cNvSpPr/>
          <p:nvPr/>
        </p:nvSpPr>
        <p:spPr>
          <a:xfrm>
            <a:off x="6530157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8" name="Google Shape;638;p32"/>
          <p:cNvSpPr/>
          <p:nvPr/>
        </p:nvSpPr>
        <p:spPr>
          <a:xfrm>
            <a:off x="7290561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9" name="Google Shape;639;p32"/>
          <p:cNvSpPr/>
          <p:nvPr/>
        </p:nvSpPr>
        <p:spPr>
          <a:xfrm>
            <a:off x="8199811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0" name="Google Shape;640;p32"/>
          <p:cNvSpPr/>
          <p:nvPr/>
        </p:nvSpPr>
        <p:spPr>
          <a:xfrm>
            <a:off x="9204367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1" name="Google Shape;641;p32"/>
          <p:cNvSpPr/>
          <p:nvPr/>
        </p:nvSpPr>
        <p:spPr>
          <a:xfrm>
            <a:off x="10520258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2" name="Google Shape;642;p32"/>
          <p:cNvSpPr/>
          <p:nvPr/>
        </p:nvSpPr>
        <p:spPr>
          <a:xfrm>
            <a:off x="5420995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3" name="Google Shape;643;p32"/>
          <p:cNvSpPr/>
          <p:nvPr/>
        </p:nvSpPr>
        <p:spPr>
          <a:xfrm>
            <a:off x="5678349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4" name="Google Shape;644;p32"/>
          <p:cNvSpPr/>
          <p:nvPr/>
        </p:nvSpPr>
        <p:spPr>
          <a:xfrm>
            <a:off x="6296705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5" name="Google Shape;645;p32"/>
          <p:cNvSpPr/>
          <p:nvPr/>
        </p:nvSpPr>
        <p:spPr>
          <a:xfrm>
            <a:off x="6554057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6" name="Google Shape;646;p32"/>
          <p:cNvSpPr/>
          <p:nvPr/>
        </p:nvSpPr>
        <p:spPr>
          <a:xfrm>
            <a:off x="6814399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7" name="Google Shape;647;p32"/>
          <p:cNvSpPr/>
          <p:nvPr/>
        </p:nvSpPr>
        <p:spPr>
          <a:xfrm>
            <a:off x="7071751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8" name="Google Shape;648;p32"/>
          <p:cNvSpPr/>
          <p:nvPr/>
        </p:nvSpPr>
        <p:spPr>
          <a:xfrm>
            <a:off x="7329104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9" name="Google Shape;649;p32"/>
          <p:cNvSpPr/>
          <p:nvPr/>
        </p:nvSpPr>
        <p:spPr>
          <a:xfrm>
            <a:off x="7586457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0" name="Google Shape;650;p32"/>
          <p:cNvSpPr/>
          <p:nvPr/>
        </p:nvSpPr>
        <p:spPr>
          <a:xfrm>
            <a:off x="7846798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1" name="Google Shape;651;p32"/>
          <p:cNvSpPr/>
          <p:nvPr/>
        </p:nvSpPr>
        <p:spPr>
          <a:xfrm>
            <a:off x="8104150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2" name="Google Shape;652;p32"/>
          <p:cNvSpPr/>
          <p:nvPr/>
        </p:nvSpPr>
        <p:spPr>
          <a:xfrm>
            <a:off x="8363743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3" name="Google Shape;653;p32"/>
          <p:cNvSpPr/>
          <p:nvPr/>
        </p:nvSpPr>
        <p:spPr>
          <a:xfrm>
            <a:off x="8621096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4" name="Google Shape;654;p32"/>
          <p:cNvSpPr/>
          <p:nvPr/>
        </p:nvSpPr>
        <p:spPr>
          <a:xfrm>
            <a:off x="8878450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5" name="Google Shape;655;p32"/>
          <p:cNvSpPr/>
          <p:nvPr/>
        </p:nvSpPr>
        <p:spPr>
          <a:xfrm>
            <a:off x="9308241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6" name="Google Shape;656;p32"/>
          <p:cNvSpPr/>
          <p:nvPr/>
        </p:nvSpPr>
        <p:spPr>
          <a:xfrm>
            <a:off x="9565593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7" name="Google Shape;657;p32"/>
          <p:cNvSpPr/>
          <p:nvPr/>
        </p:nvSpPr>
        <p:spPr>
          <a:xfrm>
            <a:off x="9873393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8" name="Google Shape;658;p32"/>
          <p:cNvSpPr/>
          <p:nvPr/>
        </p:nvSpPr>
        <p:spPr>
          <a:xfrm>
            <a:off x="10132985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9" name="Google Shape;659;p32"/>
          <p:cNvSpPr/>
          <p:nvPr/>
        </p:nvSpPr>
        <p:spPr>
          <a:xfrm>
            <a:off x="10390338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0" name="Google Shape;660;p32"/>
          <p:cNvSpPr/>
          <p:nvPr/>
        </p:nvSpPr>
        <p:spPr>
          <a:xfrm>
            <a:off x="5785288" y="3191776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1" name="Google Shape;661;p32"/>
          <p:cNvSpPr/>
          <p:nvPr/>
        </p:nvSpPr>
        <p:spPr>
          <a:xfrm>
            <a:off x="7432687" y="3192283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2" name="Google Shape;662;p32"/>
          <p:cNvSpPr/>
          <p:nvPr/>
        </p:nvSpPr>
        <p:spPr>
          <a:xfrm>
            <a:off x="9319250" y="3187385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3" name="Google Shape;663;p32"/>
          <p:cNvSpPr/>
          <p:nvPr/>
        </p:nvSpPr>
        <p:spPr>
          <a:xfrm>
            <a:off x="10700142" y="3187223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4" name="Google Shape;664;p32"/>
          <p:cNvSpPr txBox="1"/>
          <p:nvPr/>
        </p:nvSpPr>
        <p:spPr>
          <a:xfrm>
            <a:off x="6505627" y="4000630"/>
            <a:ext cx="4385066" cy="33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通過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DPI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引擎進行內容檢查</a:t>
            </a:r>
          </a:p>
        </p:txBody>
      </p:sp>
      <p:sp>
        <p:nvSpPr>
          <p:cNvPr id="665" name="Google Shape;665;p32"/>
          <p:cNvSpPr txBox="1"/>
          <p:nvPr/>
        </p:nvSpPr>
        <p:spPr>
          <a:xfrm>
            <a:off x="6856226" y="1775035"/>
            <a:ext cx="1248963" cy="5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Match: </a:t>
            </a:r>
            <a:endParaRPr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Pattern 3</a:t>
            </a:r>
            <a:endParaRPr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6" name="Google Shape;666;p32"/>
          <p:cNvSpPr txBox="1"/>
          <p:nvPr/>
        </p:nvSpPr>
        <p:spPr>
          <a:xfrm>
            <a:off x="8753866" y="1775050"/>
            <a:ext cx="1248963" cy="5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Match: </a:t>
            </a:r>
            <a:endParaRPr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Pattern 2</a:t>
            </a:r>
            <a:endParaRPr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67" name="Google Shape;667;p32"/>
          <p:cNvCxnSpPr/>
          <p:nvPr/>
        </p:nvCxnSpPr>
        <p:spPr>
          <a:xfrm>
            <a:off x="7487993" y="2477717"/>
            <a:ext cx="0" cy="675027"/>
          </a:xfrm>
          <a:prstGeom prst="straightConnector1">
            <a:avLst/>
          </a:prstGeom>
          <a:noFill/>
          <a:ln w="31750" cap="flat" cmpd="sng">
            <a:solidFill>
              <a:schemeClr val="bg1"/>
            </a:solidFill>
            <a:prstDash val="dash"/>
            <a:miter lim="800000"/>
            <a:headEnd type="none" w="lg" len="lg"/>
            <a:tailEnd type="triangle" w="lg" len="lg"/>
          </a:ln>
        </p:spPr>
      </p:cxnSp>
      <p:cxnSp>
        <p:nvCxnSpPr>
          <p:cNvPr id="668" name="Google Shape;668;p32"/>
          <p:cNvCxnSpPr/>
          <p:nvPr/>
        </p:nvCxnSpPr>
        <p:spPr>
          <a:xfrm>
            <a:off x="9378326" y="2477717"/>
            <a:ext cx="0" cy="675027"/>
          </a:xfrm>
          <a:prstGeom prst="straightConnector1">
            <a:avLst/>
          </a:prstGeom>
          <a:noFill/>
          <a:ln w="31750" cap="flat" cmpd="sng">
            <a:solidFill>
              <a:schemeClr val="bg1"/>
            </a:solidFill>
            <a:prstDash val="dash"/>
            <a:miter lim="800000"/>
            <a:headEnd type="none" w="lg" len="lg"/>
            <a:tailEnd type="triangle" w="lg" len="lg"/>
          </a:ln>
        </p:spPr>
      </p:cxnSp>
      <p:cxnSp>
        <p:nvCxnSpPr>
          <p:cNvPr id="669" name="Google Shape;669;p32"/>
          <p:cNvCxnSpPr/>
          <p:nvPr/>
        </p:nvCxnSpPr>
        <p:spPr>
          <a:xfrm>
            <a:off x="10756132" y="2465397"/>
            <a:ext cx="0" cy="721985"/>
          </a:xfrm>
          <a:prstGeom prst="straightConnector1">
            <a:avLst/>
          </a:prstGeom>
          <a:noFill/>
          <a:ln w="31750" cap="flat" cmpd="sng">
            <a:solidFill>
              <a:schemeClr val="bg1"/>
            </a:solidFill>
            <a:prstDash val="dash"/>
            <a:miter lim="800000"/>
            <a:headEnd type="none" w="lg" len="lg"/>
            <a:tailEnd type="triangle" w="lg" len="lg"/>
          </a:ln>
        </p:spPr>
      </p:cxnSp>
      <p:cxnSp>
        <p:nvCxnSpPr>
          <p:cNvPr id="670" name="Google Shape;670;p32" hidden="1"/>
          <p:cNvCxnSpPr>
            <a:cxnSpLocks/>
            <a:endCxn id="660" idx="0"/>
          </p:cNvCxnSpPr>
          <p:nvPr/>
        </p:nvCxnSpPr>
        <p:spPr>
          <a:xfrm>
            <a:off x="5844312" y="2955925"/>
            <a:ext cx="0" cy="235851"/>
          </a:xfrm>
          <a:prstGeom prst="straightConnector1">
            <a:avLst/>
          </a:prstGeom>
          <a:noFill/>
          <a:ln w="31750" cap="flat" cmpd="sng">
            <a:solidFill>
              <a:srgbClr val="FFD72D"/>
            </a:solidFill>
            <a:prstDash val="dash"/>
            <a:miter lim="800000"/>
            <a:headEnd type="none" w="lg" len="lg"/>
            <a:tailEnd type="triangle" w="lg" len="lg"/>
          </a:ln>
        </p:spPr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C98AC2EF-CDD5-4A02-B4A3-81AFB3DB8815}"/>
              </a:ext>
            </a:extLst>
          </p:cNvPr>
          <p:cNvGrpSpPr/>
          <p:nvPr/>
        </p:nvGrpSpPr>
        <p:grpSpPr>
          <a:xfrm>
            <a:off x="4405263" y="1757363"/>
            <a:ext cx="1772955" cy="1395381"/>
            <a:chOff x="4231693" y="1757363"/>
            <a:chExt cx="1772955" cy="1395381"/>
          </a:xfrm>
        </p:grpSpPr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3C574168-8EEE-4C8D-BF9B-A27C2AA0C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31693" y="1757363"/>
              <a:ext cx="1772955" cy="1395381"/>
            </a:xfrm>
            <a:prstGeom prst="rect">
              <a:avLst/>
            </a:prstGeom>
          </p:spPr>
        </p:pic>
        <p:sp>
          <p:nvSpPr>
            <p:cNvPr id="671" name="Google Shape;671;p32"/>
            <p:cNvSpPr txBox="1"/>
            <p:nvPr/>
          </p:nvSpPr>
          <p:spPr>
            <a:xfrm>
              <a:off x="4379656" y="1896420"/>
              <a:ext cx="1585894" cy="1016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FF6699"/>
                </a:buClr>
                <a:buSzPts val="1800"/>
              </a:pPr>
              <a:r>
                <a:rPr lang="zh-TW" altLang="en-US" sz="20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經過偵測，找到黑名單封包</a:t>
              </a:r>
              <a:r>
                <a:rPr lang="en-US" altLang="zh-TW" sz="20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672" name="Google Shape;672;p32"/>
          <p:cNvSpPr/>
          <p:nvPr/>
        </p:nvSpPr>
        <p:spPr>
          <a:xfrm rot="18922895">
            <a:off x="5661664" y="2977824"/>
            <a:ext cx="1869645" cy="1750658"/>
          </a:xfrm>
          <a:prstGeom prst="arc">
            <a:avLst>
              <a:gd name="adj1" fmla="val 16200000"/>
              <a:gd name="adj2" fmla="val 0"/>
            </a:avLst>
          </a:prstGeom>
          <a:noFill/>
          <a:ln w="31750" cap="flat" cmpd="sng">
            <a:solidFill>
              <a:schemeClr val="bg1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3" name="Google Shape;673;p32"/>
          <p:cNvSpPr/>
          <p:nvPr/>
        </p:nvSpPr>
        <p:spPr>
          <a:xfrm rot="18923233">
            <a:off x="7365959" y="2968420"/>
            <a:ext cx="1910691" cy="1788938"/>
          </a:xfrm>
          <a:prstGeom prst="arc">
            <a:avLst>
              <a:gd name="adj1" fmla="val 16200000"/>
              <a:gd name="adj2" fmla="val 0"/>
            </a:avLst>
          </a:prstGeom>
          <a:noFill/>
          <a:ln w="31750" cap="flat" cmpd="sng">
            <a:solidFill>
              <a:schemeClr val="bg1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4" name="Google Shape;674;p32"/>
          <p:cNvSpPr/>
          <p:nvPr/>
        </p:nvSpPr>
        <p:spPr>
          <a:xfrm rot="18922836">
            <a:off x="9235337" y="2973315"/>
            <a:ext cx="1666262" cy="1537130"/>
          </a:xfrm>
          <a:prstGeom prst="arc">
            <a:avLst>
              <a:gd name="adj1" fmla="val 16151605"/>
              <a:gd name="adj2" fmla="val 0"/>
            </a:avLst>
          </a:prstGeom>
          <a:noFill/>
          <a:ln w="31750" cap="flat" cmpd="sng">
            <a:solidFill>
              <a:schemeClr val="bg1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5" name="Google Shape;675;p32"/>
          <p:cNvSpPr txBox="1"/>
          <p:nvPr/>
        </p:nvSpPr>
        <p:spPr>
          <a:xfrm>
            <a:off x="5856495" y="4898634"/>
            <a:ext cx="413821" cy="45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3B3FF"/>
              </a:buClr>
              <a:buSzPts val="2133"/>
              <a:buFont typeface="Arial"/>
              <a:buNone/>
            </a:pPr>
            <a:r>
              <a:rPr lang="en-US" sz="2133" b="1">
                <a:solidFill>
                  <a:srgbClr val="26A6F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…</a:t>
            </a:r>
          </a:p>
        </p:txBody>
      </p:sp>
      <p:sp>
        <p:nvSpPr>
          <p:cNvPr id="676" name="Google Shape;676;p32"/>
          <p:cNvSpPr txBox="1"/>
          <p:nvPr/>
        </p:nvSpPr>
        <p:spPr>
          <a:xfrm>
            <a:off x="10119519" y="1775050"/>
            <a:ext cx="1248963" cy="5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Match: </a:t>
            </a:r>
            <a:endParaRPr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Pattern 1</a:t>
            </a:r>
            <a:endParaRPr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77" name="Google Shape;677;p3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9768" y="4405477"/>
            <a:ext cx="491305" cy="521632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32"/>
          <p:cNvSpPr txBox="1"/>
          <p:nvPr/>
        </p:nvSpPr>
        <p:spPr>
          <a:xfrm>
            <a:off x="609600" y="196516"/>
            <a:ext cx="109601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最佳軟路由保護您的資料安全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C610207-BD46-4AB2-B9E6-8B9D388E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Google Shape;679;p32">
            <a:extLst>
              <a:ext uri="{FF2B5EF4-FFF2-40B4-BE49-F238E27FC236}">
                <a16:creationId xmlns:a16="http://schemas.microsoft.com/office/drawing/2014/main" id="{A371FD97-C5FA-400D-AC2A-91879EF6BE9B}"/>
              </a:ext>
            </a:extLst>
          </p:cNvPr>
          <p:cNvSpPr/>
          <p:nvPr/>
        </p:nvSpPr>
        <p:spPr>
          <a:xfrm>
            <a:off x="633234" y="2656600"/>
            <a:ext cx="4309500" cy="3117492"/>
          </a:xfrm>
          <a:prstGeom prst="roundRect">
            <a:avLst>
              <a:gd name="adj" fmla="val 931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採用深度封包檢測技術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DPI, Deep Packet Inspection) 。 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具備 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L7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防火牆功能。根據應用層的特徵辨識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與管控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網路服務。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將特定應用列為黑名單，保障企業網路安全。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室內, 坐, 監視器, 電子用品 的圖片&#10;&#10;自動產生的描述" hidden="1">
            <a:extLst>
              <a:ext uri="{FF2B5EF4-FFF2-40B4-BE49-F238E27FC236}">
                <a16:creationId xmlns:a16="http://schemas.microsoft.com/office/drawing/2014/main" id="{1C3EF57D-8B4A-EC48-BF65-1642576419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8136" y="2413306"/>
            <a:ext cx="1102263" cy="18495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12" hidden="1">
            <a:extLst>
              <a:ext uri="{FF2B5EF4-FFF2-40B4-BE49-F238E27FC236}">
                <a16:creationId xmlns:a16="http://schemas.microsoft.com/office/drawing/2014/main" id="{8164F01B-10E9-A744-B445-D6E997FE0C50}"/>
              </a:ext>
            </a:extLst>
          </p:cNvPr>
          <p:cNvSpPr txBox="1"/>
          <p:nvPr/>
        </p:nvSpPr>
        <p:spPr>
          <a:xfrm>
            <a:off x="8810260" y="4913118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TS-253D</a:t>
            </a:r>
            <a:endParaRPr kumimoji="1"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文字方塊 19" hidden="1">
            <a:extLst>
              <a:ext uri="{FF2B5EF4-FFF2-40B4-BE49-F238E27FC236}">
                <a16:creationId xmlns:a16="http://schemas.microsoft.com/office/drawing/2014/main" id="{4758224B-D97C-46D2-B320-46A65FA9C3EE}"/>
              </a:ext>
            </a:extLst>
          </p:cNvPr>
          <p:cNvSpPr txBox="1"/>
          <p:nvPr/>
        </p:nvSpPr>
        <p:spPr>
          <a:xfrm>
            <a:off x="7306733" y="1313297"/>
            <a:ext cx="18907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05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0107FAA-002E-46AC-B4E9-9C6486B9F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535" y="888317"/>
            <a:ext cx="1889924" cy="2219136"/>
          </a:xfrm>
          <a:prstGeom prst="rect">
            <a:avLst/>
          </a:prstGeom>
        </p:spPr>
      </p:pic>
      <p:sp>
        <p:nvSpPr>
          <p:cNvPr id="3" name="Google Shape;44;p12">
            <a:extLst>
              <a:ext uri="{FF2B5EF4-FFF2-40B4-BE49-F238E27FC236}">
                <a16:creationId xmlns:a16="http://schemas.microsoft.com/office/drawing/2014/main" id="{4864A1C1-BC36-4F2E-9BAA-63C8D9B3CB3B}"/>
              </a:ext>
            </a:extLst>
          </p:cNvPr>
          <p:cNvSpPr txBox="1"/>
          <p:nvPr/>
        </p:nvSpPr>
        <p:spPr>
          <a:xfrm>
            <a:off x="6291841" y="2833922"/>
            <a:ext cx="4135311" cy="22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000"/>
            </a:pPr>
            <a:r>
              <a:rPr lang="zh-TW" altLang="en-US" sz="32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利用現有 NAS 等 QNAP 設備</a:t>
            </a:r>
          </a:p>
          <a:p>
            <a:pPr lvl="0" algn="ctr">
              <a:buSzPts val="4000"/>
            </a:pPr>
            <a:r>
              <a:rPr lang="zh-TW" altLang="en-US" sz="32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即可全面升級為 </a:t>
            </a:r>
          </a:p>
          <a:p>
            <a:pPr algn="ctr">
              <a:buSzPts val="4000"/>
            </a:pPr>
            <a:r>
              <a:rPr lang="en" altLang="zh-TW" sz="40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</a:t>
            </a:r>
            <a:r>
              <a:rPr lang="en" altLang="zh-TW" sz="28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" altLang="zh-TW" sz="40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專用機</a:t>
            </a:r>
            <a:endParaRPr lang="zh-TW" altLang="en-US" sz="4000" b="1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lang="zh-TW" altLang="en-US" sz="36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2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2D8F9A0-BBBB-4EE1-81C9-80498F3A9C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093" y="2110638"/>
            <a:ext cx="3316529" cy="1507428"/>
          </a:xfrm>
          <a:prstGeom prst="rect">
            <a:avLst/>
          </a:prstGeom>
          <a:ln/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689" name="Google Shape;689;p34"/>
          <p:cNvSpPr txBox="1"/>
          <p:nvPr/>
        </p:nvSpPr>
        <p:spPr>
          <a:xfrm>
            <a:off x="616020" y="190500"/>
            <a:ext cx="10953679" cy="1067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是一台雲端管理的</a:t>
            </a:r>
            <a:endParaRPr lang="en-US" alt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>
              <a:buClr>
                <a:srgbClr val="FFFFFF"/>
              </a:buClr>
              <a:buSzPts val="4400"/>
            </a:pP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虛擬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SD-WAN </a:t>
            </a:r>
            <a:r>
              <a:rPr lang="zh-TW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專用機 </a:t>
            </a:r>
          </a:p>
        </p:txBody>
      </p:sp>
      <p:sp>
        <p:nvSpPr>
          <p:cNvPr id="690" name="Google Shape;690;p34"/>
          <p:cNvSpPr txBox="1"/>
          <p:nvPr/>
        </p:nvSpPr>
        <p:spPr>
          <a:xfrm>
            <a:off x="616021" y="1941767"/>
            <a:ext cx="3959653" cy="198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err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2800" b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Orchestrator </a:t>
            </a:r>
          </a:p>
          <a:p>
            <a:pPr marL="457200" lvl="0" indent="-3556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雲端中央管理平台</a:t>
            </a:r>
          </a:p>
          <a:p>
            <a:pPr marL="457200" lvl="0" indent="-3556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網址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: quwan.qnap.com。        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QID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登入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。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24E6BAF5-7D63-4BD2-A978-041D5862F377}"/>
              </a:ext>
            </a:extLst>
          </p:cNvPr>
          <p:cNvGrpSpPr/>
          <p:nvPr/>
        </p:nvGrpSpPr>
        <p:grpSpPr>
          <a:xfrm>
            <a:off x="8108093" y="4382331"/>
            <a:ext cx="3316530" cy="1339085"/>
            <a:chOff x="8951908" y="4090101"/>
            <a:chExt cx="2059201" cy="1339085"/>
          </a:xfrm>
        </p:grpSpPr>
        <p:sp>
          <p:nvSpPr>
            <p:cNvPr id="697" name="Google Shape;697;p34"/>
            <p:cNvSpPr/>
            <p:nvPr/>
          </p:nvSpPr>
          <p:spPr>
            <a:xfrm>
              <a:off x="8951909" y="4090101"/>
              <a:ext cx="2059200" cy="369300"/>
            </a:xfrm>
            <a:prstGeom prst="roundRect">
              <a:avLst>
                <a:gd name="adj" fmla="val 4631"/>
              </a:avLst>
            </a:prstGeom>
            <a:solidFill>
              <a:srgbClr val="FFD72D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altLang="zh-TW" sz="16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zh-TW" altLang="en-US" sz="16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虛擬機</a:t>
              </a:r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8951908" y="4485291"/>
              <a:ext cx="1195726" cy="457200"/>
            </a:xfrm>
            <a:prstGeom prst="roundRect">
              <a:avLst>
                <a:gd name="adj" fmla="val 3334"/>
              </a:avLst>
            </a:prstGeom>
            <a:solidFill>
              <a:srgbClr val="2D7BCD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虛擬機工作站</a:t>
              </a:r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10176935" y="4485291"/>
              <a:ext cx="834173" cy="457200"/>
            </a:xfrm>
            <a:prstGeom prst="roundRect">
              <a:avLst>
                <a:gd name="adj" fmla="val 2038"/>
              </a:avLst>
            </a:prstGeom>
            <a:solidFill>
              <a:srgbClr val="215EB4"/>
            </a:soli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網路</a:t>
              </a:r>
            </a:p>
            <a:p>
              <a:pPr lvl="0" algn="ctr"/>
              <a:r>
                <a: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虛擬交換器</a:t>
              </a:r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8951909" y="4967786"/>
              <a:ext cx="2059200" cy="461400"/>
            </a:xfrm>
            <a:prstGeom prst="roundRect">
              <a:avLst>
                <a:gd name="adj" fmla="val 2905"/>
              </a:avLst>
            </a:prstGeom>
            <a:solidFill>
              <a:srgbClr val="103492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QTS</a:t>
              </a:r>
            </a:p>
          </p:txBody>
        </p:sp>
      </p:grpSp>
      <p:sp>
        <p:nvSpPr>
          <p:cNvPr id="25" name="Google Shape;916;p43">
            <a:extLst>
              <a:ext uri="{FF2B5EF4-FFF2-40B4-BE49-F238E27FC236}">
                <a16:creationId xmlns:a16="http://schemas.microsoft.com/office/drawing/2014/main" id="{A9B530A9-8D48-451C-9256-81E94B54DD01}"/>
              </a:ext>
            </a:extLst>
          </p:cNvPr>
          <p:cNvSpPr/>
          <p:nvPr/>
        </p:nvSpPr>
        <p:spPr>
          <a:xfrm>
            <a:off x="4543853" y="4127629"/>
            <a:ext cx="7131680" cy="1862668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CC07489-3042-47E3-BFFA-20A76D69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503DB1-4B8A-4A56-8AE2-16AB2741AA85}"/>
              </a:ext>
            </a:extLst>
          </p:cNvPr>
          <p:cNvSpPr txBox="1"/>
          <p:nvPr/>
        </p:nvSpPr>
        <p:spPr>
          <a:xfrm>
            <a:off x="616022" y="4031085"/>
            <a:ext cx="3735846" cy="20557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TW" sz="2800" b="1" dirty="0" err="1">
                <a:solidFill>
                  <a:srgbClr val="0DDD9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800" b="1" dirty="0">
                <a:solidFill>
                  <a:srgbClr val="0DDD9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Agent</a:t>
            </a:r>
          </a:p>
          <a:p>
            <a:pPr marL="457200" indent="-3556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透過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App Center 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中的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Agent 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自動安裝 QuWAN 虛擬機</a:t>
            </a:r>
          </a:p>
          <a:p>
            <a:pPr marL="457200" indent="-3556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引導使用者安裝與設定虛擬機</a:t>
            </a:r>
          </a:p>
        </p:txBody>
      </p:sp>
      <p:grpSp>
        <p:nvGrpSpPr>
          <p:cNvPr id="20" name="群組 19" hidden="1">
            <a:extLst>
              <a:ext uri="{FF2B5EF4-FFF2-40B4-BE49-F238E27FC236}">
                <a16:creationId xmlns:a16="http://schemas.microsoft.com/office/drawing/2014/main" id="{605E1E73-2527-4751-99DC-3CE6F14740A9}"/>
              </a:ext>
            </a:extLst>
          </p:cNvPr>
          <p:cNvGrpSpPr/>
          <p:nvPr/>
        </p:nvGrpSpPr>
        <p:grpSpPr>
          <a:xfrm>
            <a:off x="1197819" y="7283380"/>
            <a:ext cx="2026192" cy="2171261"/>
            <a:chOff x="1197819" y="7283380"/>
            <a:chExt cx="2026192" cy="2171261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78AFBCBC-6601-4619-9926-1A242FC78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97819" y="8782061"/>
              <a:ext cx="2026192" cy="355889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848B2BDF-3B21-4403-8304-541A3E157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42798" y="7283380"/>
              <a:ext cx="1238019" cy="952321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CB93BC39-B780-4E4B-807C-645FF63611C7}"/>
                </a:ext>
              </a:extLst>
            </p:cNvPr>
            <p:cNvSpPr txBox="1"/>
            <p:nvPr/>
          </p:nvSpPr>
          <p:spPr>
            <a:xfrm>
              <a:off x="1699605" y="8257708"/>
              <a:ext cx="152440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TS-453D</a:t>
              </a: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3C907AD1-8582-44CD-8171-7FB86CACE758}"/>
                </a:ext>
              </a:extLst>
            </p:cNvPr>
            <p:cNvSpPr txBox="1"/>
            <p:nvPr/>
          </p:nvSpPr>
          <p:spPr>
            <a:xfrm>
              <a:off x="1553639" y="9146864"/>
              <a:ext cx="152440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Guardian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Series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C9BDE85D-F493-4577-A69F-48777FACB1EA}"/>
              </a:ext>
            </a:extLst>
          </p:cNvPr>
          <p:cNvGrpSpPr/>
          <p:nvPr/>
        </p:nvGrpSpPr>
        <p:grpSpPr>
          <a:xfrm>
            <a:off x="5540211" y="3277571"/>
            <a:ext cx="1673977" cy="1554707"/>
            <a:chOff x="5410723" y="2853424"/>
            <a:chExt cx="1548956" cy="1114766"/>
          </a:xfrm>
        </p:grpSpPr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B29D9A36-E7F1-4353-BB20-0267D0091E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0723" y="2853424"/>
              <a:ext cx="774345" cy="1106068"/>
            </a:xfrm>
            <a:prstGeom prst="line">
              <a:avLst/>
            </a:prstGeom>
            <a:noFill/>
            <a:ln w="57150">
              <a:solidFill>
                <a:srgbClr val="0C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D76DEC89-8D1F-4BB1-8446-34A6D605FF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5334" y="2862122"/>
              <a:ext cx="774345" cy="1106068"/>
            </a:xfrm>
            <a:prstGeom prst="line">
              <a:avLst/>
            </a:prstGeom>
            <a:noFill/>
            <a:ln w="57150">
              <a:solidFill>
                <a:srgbClr val="0C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24E9F63D-6966-4F6A-B8C5-6500B69ACCDE}"/>
              </a:ext>
            </a:extLst>
          </p:cNvPr>
          <p:cNvGrpSpPr/>
          <p:nvPr/>
        </p:nvGrpSpPr>
        <p:grpSpPr>
          <a:xfrm>
            <a:off x="4855491" y="4396189"/>
            <a:ext cx="1370023" cy="1370022"/>
            <a:chOff x="-838458" y="3541255"/>
            <a:chExt cx="1370023" cy="1370022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236F4B5A-47CD-4AD5-A7E2-3EAF0DB8270F}"/>
                </a:ext>
              </a:extLst>
            </p:cNvPr>
            <p:cNvSpPr/>
            <p:nvPr/>
          </p:nvSpPr>
          <p:spPr>
            <a:xfrm>
              <a:off x="-838458" y="3541255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7D2241C-12DD-405C-95EB-E1875F3E9F6E}"/>
                </a:ext>
              </a:extLst>
            </p:cNvPr>
            <p:cNvSpPr/>
            <p:nvPr/>
          </p:nvSpPr>
          <p:spPr>
            <a:xfrm>
              <a:off x="-707946" y="3650779"/>
              <a:ext cx="1108999" cy="24622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TS-453D</a:t>
              </a:r>
            </a:p>
          </p:txBody>
        </p:sp>
        <p:pic>
          <p:nvPicPr>
            <p:cNvPr id="4" name="圖片 3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F5166F7D-AA72-4435-ADEC-36D67ECE9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18418" y="3875968"/>
              <a:ext cx="811676" cy="888434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9B4AFD2-2E9F-46DD-929F-422FD90FF3EE}"/>
              </a:ext>
            </a:extLst>
          </p:cNvPr>
          <p:cNvGrpSpPr/>
          <p:nvPr/>
        </p:nvGrpSpPr>
        <p:grpSpPr>
          <a:xfrm>
            <a:off x="6530312" y="4396189"/>
            <a:ext cx="1432703" cy="1370024"/>
            <a:chOff x="-885176" y="5080701"/>
            <a:chExt cx="1432703" cy="1370024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BABE1FAF-6C5D-4B8A-BDE6-CA80944C25D4}"/>
                </a:ext>
              </a:extLst>
            </p:cNvPr>
            <p:cNvSpPr/>
            <p:nvPr/>
          </p:nvSpPr>
          <p:spPr>
            <a:xfrm>
              <a:off x="-869401" y="5080701"/>
              <a:ext cx="1370023" cy="1370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" name="圖片 9" descr="一張含有 電腦 的圖片&#10;&#10;自動產生的描述">
              <a:extLst>
                <a:ext uri="{FF2B5EF4-FFF2-40B4-BE49-F238E27FC236}">
                  <a16:creationId xmlns:a16="http://schemas.microsoft.com/office/drawing/2014/main" id="{25FA28F6-5FC9-4ABD-A38A-23B4A1C75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85176" y="5819425"/>
              <a:ext cx="1432703" cy="24158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11" name="手繪多邊形: 圖案 62">
              <a:extLst>
                <a:ext uri="{FF2B5EF4-FFF2-40B4-BE49-F238E27FC236}">
                  <a16:creationId xmlns:a16="http://schemas.microsoft.com/office/drawing/2014/main" id="{A7310DA9-875B-42B5-ABCF-D19BBD28EAAF}"/>
                </a:ext>
              </a:extLst>
            </p:cNvPr>
            <p:cNvSpPr/>
            <p:nvPr/>
          </p:nvSpPr>
          <p:spPr>
            <a:xfrm>
              <a:off x="-729535" y="5271801"/>
              <a:ext cx="1073776" cy="506045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Guardian </a:t>
              </a:r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Series</a:t>
              </a:r>
              <a:endPara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12" name="圖形 11">
            <a:extLst>
              <a:ext uri="{FF2B5EF4-FFF2-40B4-BE49-F238E27FC236}">
                <a16:creationId xmlns:a16="http://schemas.microsoft.com/office/drawing/2014/main" id="{A39FBA6C-FE3F-4246-B0C0-2E0997EBB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25977" y="2428778"/>
            <a:ext cx="3268825" cy="860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 descr="一張含有 電子用品, 停車, 儀錶, 坐 的圖片&#10;&#10;自動產生的描述">
            <a:extLst>
              <a:ext uri="{FF2B5EF4-FFF2-40B4-BE49-F238E27FC236}">
                <a16:creationId xmlns:a16="http://schemas.microsoft.com/office/drawing/2014/main" id="{190367E4-A83E-4112-BE2E-9AA88FF26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2167" y="1722290"/>
            <a:ext cx="4845240" cy="49544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5D5F69C-9B80-44B6-98F5-C6A250B8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744" y="2756244"/>
            <a:ext cx="11502040" cy="3579412"/>
          </a:xfrm>
          <a:prstGeom prst="rect">
            <a:avLst/>
          </a:prstGeom>
        </p:spPr>
      </p:pic>
      <p:sp>
        <p:nvSpPr>
          <p:cNvPr id="52" name="矩形: 圓角 51" hidden="1">
            <a:extLst>
              <a:ext uri="{FF2B5EF4-FFF2-40B4-BE49-F238E27FC236}">
                <a16:creationId xmlns:a16="http://schemas.microsoft.com/office/drawing/2014/main" id="{5958C220-D123-4BEF-8503-BD1161C26217}"/>
              </a:ext>
            </a:extLst>
          </p:cNvPr>
          <p:cNvSpPr/>
          <p:nvPr/>
        </p:nvSpPr>
        <p:spPr>
          <a:xfrm>
            <a:off x="1013951" y="2592811"/>
            <a:ext cx="10157880" cy="3592090"/>
          </a:xfrm>
          <a:prstGeom prst="roundRect">
            <a:avLst>
              <a:gd name="adj" fmla="val 1454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24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Google Shape;693;p34" descr="一張含有 光 的圖片&#10;&#10;自動產生的描述" hidden="1">
            <a:extLst>
              <a:ext uri="{FF2B5EF4-FFF2-40B4-BE49-F238E27FC236}">
                <a16:creationId xmlns:a16="http://schemas.microsoft.com/office/drawing/2014/main" id="{0B9E2AE0-3C5E-4E45-8CCA-BC919D0DCAD4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982" y="4393727"/>
            <a:ext cx="2436828" cy="147128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9" name="圖形 18" hidden="1">
            <a:extLst>
              <a:ext uri="{FF2B5EF4-FFF2-40B4-BE49-F238E27FC236}">
                <a16:creationId xmlns:a16="http://schemas.microsoft.com/office/drawing/2014/main" id="{9252F529-3D13-48B4-BA6C-68B11B4A5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2722" y="3456879"/>
            <a:ext cx="6105171" cy="1671706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21B6F523-A3FF-44AF-BEF4-1724CD4476EA}"/>
              </a:ext>
            </a:extLst>
          </p:cNvPr>
          <p:cNvGrpSpPr/>
          <p:nvPr/>
        </p:nvGrpSpPr>
        <p:grpSpPr>
          <a:xfrm>
            <a:off x="5809689" y="3708400"/>
            <a:ext cx="4845241" cy="1915868"/>
            <a:chOff x="2579301" y="3429000"/>
            <a:chExt cx="6353032" cy="2512067"/>
          </a:xfrm>
        </p:grpSpPr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07AA0FA4-53E8-435A-B40A-16D5AA5B1A7E}"/>
                </a:ext>
              </a:extLst>
            </p:cNvPr>
            <p:cNvSpPr/>
            <p:nvPr/>
          </p:nvSpPr>
          <p:spPr>
            <a:xfrm>
              <a:off x="3132667" y="3429000"/>
              <a:ext cx="5799666" cy="164253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12F5849-53D9-4182-AA6E-AECF225AF848}"/>
                </a:ext>
              </a:extLst>
            </p:cNvPr>
            <p:cNvSpPr/>
            <p:nvPr/>
          </p:nvSpPr>
          <p:spPr>
            <a:xfrm>
              <a:off x="3783738" y="3708401"/>
              <a:ext cx="4984878" cy="10985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 </a:t>
              </a:r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Software Router</a:t>
              </a:r>
              <a:r>
                <a: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endPara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1E64D37F-7790-47D9-92AB-65679E341F57}"/>
                </a:ext>
              </a:extLst>
            </p:cNvPr>
            <p:cNvSpPr/>
            <p:nvPr/>
          </p:nvSpPr>
          <p:spPr>
            <a:xfrm>
              <a:off x="3783737" y="4867696"/>
              <a:ext cx="366029" cy="393142"/>
            </a:xfrm>
            <a:prstGeom prst="roundRect">
              <a:avLst/>
            </a:prstGeom>
            <a:solidFill>
              <a:srgbClr val="9EFF62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61E70BED-9BEB-4E95-8B13-80FDF336015A}"/>
                </a:ext>
              </a:extLst>
            </p:cNvPr>
            <p:cNvSpPr/>
            <p:nvPr/>
          </p:nvSpPr>
          <p:spPr>
            <a:xfrm>
              <a:off x="6154217" y="4867696"/>
              <a:ext cx="366029" cy="393142"/>
            </a:xfrm>
            <a:prstGeom prst="roundRect">
              <a:avLst/>
            </a:prstGeom>
            <a:solidFill>
              <a:srgbClr val="0CEBFC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5</a:t>
              </a: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071AB449-296E-4D8D-982A-5BCDE593691E}"/>
                </a:ext>
              </a:extLst>
            </p:cNvPr>
            <p:cNvSpPr/>
            <p:nvPr/>
          </p:nvSpPr>
          <p:spPr>
            <a:xfrm>
              <a:off x="6746837" y="4867696"/>
              <a:ext cx="366029" cy="393142"/>
            </a:xfrm>
            <a:prstGeom prst="roundRect">
              <a:avLst/>
            </a:prstGeom>
            <a:solidFill>
              <a:srgbClr val="0CEBFC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6</a:t>
              </a: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D1F985D2-0E33-484D-AA55-27930B99BBA9}"/>
                </a:ext>
              </a:extLst>
            </p:cNvPr>
            <p:cNvSpPr/>
            <p:nvPr/>
          </p:nvSpPr>
          <p:spPr>
            <a:xfrm>
              <a:off x="7339457" y="4867696"/>
              <a:ext cx="366029" cy="393142"/>
            </a:xfrm>
            <a:prstGeom prst="roundRect">
              <a:avLst/>
            </a:prstGeom>
            <a:solidFill>
              <a:srgbClr val="0CEBFC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7</a:t>
              </a:r>
            </a:p>
          </p:txBody>
        </p: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0C531E7A-1391-4238-B115-BF68D87E5688}"/>
                </a:ext>
              </a:extLst>
            </p:cNvPr>
            <p:cNvSpPr/>
            <p:nvPr/>
          </p:nvSpPr>
          <p:spPr>
            <a:xfrm>
              <a:off x="7932077" y="4867696"/>
              <a:ext cx="366029" cy="393142"/>
            </a:xfrm>
            <a:prstGeom prst="roundRect">
              <a:avLst/>
            </a:prstGeom>
            <a:solidFill>
              <a:srgbClr val="0CEBFC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8</a:t>
              </a:r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1FADCF96-3A23-48EF-85F8-432969981594}"/>
                </a:ext>
              </a:extLst>
            </p:cNvPr>
            <p:cNvSpPr/>
            <p:nvPr/>
          </p:nvSpPr>
          <p:spPr>
            <a:xfrm>
              <a:off x="4968977" y="4867696"/>
              <a:ext cx="366029" cy="393142"/>
            </a:xfrm>
            <a:prstGeom prst="roundRect">
              <a:avLst/>
            </a:prstGeom>
            <a:solidFill>
              <a:srgbClr val="9EFF62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93C7150C-4D82-4D6F-A69D-CBD94853993B}"/>
                </a:ext>
              </a:extLst>
            </p:cNvPr>
            <p:cNvSpPr/>
            <p:nvPr/>
          </p:nvSpPr>
          <p:spPr>
            <a:xfrm>
              <a:off x="4376357" y="4867696"/>
              <a:ext cx="366029" cy="393142"/>
            </a:xfrm>
            <a:prstGeom prst="roundRect">
              <a:avLst/>
            </a:prstGeom>
            <a:solidFill>
              <a:srgbClr val="9EFF62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4E23872C-464C-4BBE-AE2D-A3AC717B0461}"/>
                </a:ext>
              </a:extLst>
            </p:cNvPr>
            <p:cNvSpPr/>
            <p:nvPr/>
          </p:nvSpPr>
          <p:spPr>
            <a:xfrm>
              <a:off x="5561597" y="4867696"/>
              <a:ext cx="366029" cy="393142"/>
            </a:xfrm>
            <a:prstGeom prst="roundRect">
              <a:avLst/>
            </a:prstGeom>
            <a:solidFill>
              <a:srgbClr val="9EFF62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4</a:t>
              </a: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DFAB7BB-8F33-4563-B95B-3BD8078E54B8}"/>
                </a:ext>
              </a:extLst>
            </p:cNvPr>
            <p:cNvSpPr txBox="1"/>
            <p:nvPr/>
          </p:nvSpPr>
          <p:spPr>
            <a:xfrm>
              <a:off x="3318749" y="5332948"/>
              <a:ext cx="3109697" cy="5246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2000" err="1">
                  <a:solidFill>
                    <a:srgbClr val="9EFF6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altLang="zh-TW" sz="2000">
                  <a:solidFill>
                    <a:srgbClr val="9EFF6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WAN</a:t>
              </a:r>
              <a:r>
                <a:rPr lang="zh-TW" sz="2000">
                  <a:solidFill>
                    <a:srgbClr val="9EFF6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​</a:t>
              </a:r>
              <a:endParaRPr lang="zh-TW" altLang="en-US" sz="20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EEC910F1-E7C4-40E7-B4C5-EF72EE558870}"/>
                </a:ext>
              </a:extLst>
            </p:cNvPr>
            <p:cNvSpPr txBox="1"/>
            <p:nvPr/>
          </p:nvSpPr>
          <p:spPr>
            <a:xfrm>
              <a:off x="5936093" y="5332948"/>
              <a:ext cx="2605107" cy="6081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000" b="1">
                  <a:solidFill>
                    <a:srgbClr val="2EC8FE"/>
                  </a:solidFill>
                  <a:latin typeface="+mn-lt"/>
                  <a:ea typeface="+mn-ea"/>
                  <a:cs typeface="+mn-ea"/>
                </a:defRPr>
              </a:lvl1pPr>
            </a:lstStyle>
            <a:p>
              <a:pPr algn="ctr"/>
              <a:r>
                <a:rPr lang="en-US" altLang="zh-TW" b="0" err="1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QuWAN</a:t>
              </a:r>
              <a:r>
                <a:rPr lang="en-US" altLang="zh-TW" b="0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LAN</a:t>
              </a:r>
              <a:r>
                <a:rPr lang="zh-TW" altLang="en-US" b="0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​</a:t>
              </a:r>
            </a:p>
          </p:txBody>
        </p:sp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D375FC73-7EB8-4704-8A76-E40663FC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79301" y="3648763"/>
              <a:ext cx="1258822" cy="1258821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67BEDEA-6E64-47E4-A919-B5F0309C3791}"/>
              </a:ext>
            </a:extLst>
          </p:cNvPr>
          <p:cNvSpPr txBox="1"/>
          <p:nvPr/>
        </p:nvSpPr>
        <p:spPr>
          <a:xfrm>
            <a:off x="1414639" y="3632123"/>
            <a:ext cx="407447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將軟路由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SD-WAN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以虛擬機的方式安裝於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等同於在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前面放一台路由器，所有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流量都經過 Ｑ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uWAN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做分析與轉發</a:t>
            </a:r>
          </a:p>
        </p:txBody>
      </p:sp>
      <p:sp>
        <p:nvSpPr>
          <p:cNvPr id="4" name="Google Shape;689;p34">
            <a:extLst>
              <a:ext uri="{FF2B5EF4-FFF2-40B4-BE49-F238E27FC236}">
                <a16:creationId xmlns:a16="http://schemas.microsoft.com/office/drawing/2014/main" id="{7911712C-BEEC-4CBF-8784-C6DE9BAFBA07}"/>
              </a:ext>
            </a:extLst>
          </p:cNvPr>
          <p:cNvSpPr txBox="1"/>
          <p:nvPr/>
        </p:nvSpPr>
        <p:spPr>
          <a:xfrm>
            <a:off x="612709" y="306351"/>
            <a:ext cx="10966582" cy="999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zh-TW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zh-TW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就</a:t>
            </a:r>
            <a:r>
              <a:rPr lang="zh-TW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是一台</a:t>
            </a:r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虛擬的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</a:t>
            </a:r>
            <a:r>
              <a:rPr lang="zh-TW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專用機</a:t>
            </a:r>
            <a:endParaRPr lang="zh-TW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橢圓 1" hidden="1">
            <a:extLst>
              <a:ext uri="{FF2B5EF4-FFF2-40B4-BE49-F238E27FC236}">
                <a16:creationId xmlns:a16="http://schemas.microsoft.com/office/drawing/2014/main" id="{A5E6C804-C413-47D5-9162-159713F67104}"/>
              </a:ext>
            </a:extLst>
          </p:cNvPr>
          <p:cNvSpPr/>
          <p:nvPr/>
        </p:nvSpPr>
        <p:spPr>
          <a:xfrm>
            <a:off x="2090119" y="2182371"/>
            <a:ext cx="8278746" cy="7285014"/>
          </a:xfrm>
          <a:prstGeom prst="ellipse">
            <a:avLst/>
          </a:prstGeom>
          <a:gradFill flip="none" rotWithShape="1">
            <a:gsLst>
              <a:gs pos="63000">
                <a:srgbClr val="191A1B">
                  <a:alpha val="0"/>
                </a:srgbClr>
              </a:gs>
              <a:gs pos="35000">
                <a:srgbClr val="1A1B1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5"/>
          <p:cNvSpPr txBox="1"/>
          <p:nvPr/>
        </p:nvSpPr>
        <p:spPr>
          <a:xfrm>
            <a:off x="609599" y="190499"/>
            <a:ext cx="11030101" cy="100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zh-TW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 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 </a:t>
            </a:r>
            <a:r>
              <a:rPr lang="zh-TW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成為最佳的智能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軟路由</a:t>
            </a:r>
            <a:endParaRPr lang="zh-TW" alt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68" name="接點: 肘形 67">
            <a:extLst>
              <a:ext uri="{FF2B5EF4-FFF2-40B4-BE49-F238E27FC236}">
                <a16:creationId xmlns:a16="http://schemas.microsoft.com/office/drawing/2014/main" id="{52A6A7F2-B1E6-45AF-B6A9-91E1DB6AF706}"/>
              </a:ext>
            </a:extLst>
          </p:cNvPr>
          <p:cNvCxnSpPr>
            <a:cxnSpLocks/>
            <a:stCxn id="53" idx="6"/>
          </p:cNvCxnSpPr>
          <p:nvPr/>
        </p:nvCxnSpPr>
        <p:spPr>
          <a:xfrm>
            <a:off x="4686771" y="4260562"/>
            <a:ext cx="883155" cy="685474"/>
          </a:xfrm>
          <a:prstGeom prst="bentConnector3">
            <a:avLst>
              <a:gd name="adj1" fmla="val 24799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9" name="接點: 肘形 68">
            <a:extLst>
              <a:ext uri="{FF2B5EF4-FFF2-40B4-BE49-F238E27FC236}">
                <a16:creationId xmlns:a16="http://schemas.microsoft.com/office/drawing/2014/main" id="{48329F3A-9C76-4D37-884B-966E1256216B}"/>
              </a:ext>
            </a:extLst>
          </p:cNvPr>
          <p:cNvCxnSpPr>
            <a:cxnSpLocks/>
            <a:stCxn id="53" idx="2"/>
            <a:endCxn id="737" idx="3"/>
          </p:cNvCxnSpPr>
          <p:nvPr/>
        </p:nvCxnSpPr>
        <p:spPr>
          <a:xfrm rot="10800000">
            <a:off x="2932983" y="4038702"/>
            <a:ext cx="805746" cy="221860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44DF7C67-2DFD-4B9F-99A3-41BAAD6A4B3E}"/>
              </a:ext>
            </a:extLst>
          </p:cNvPr>
          <p:cNvCxnSpPr>
            <a:cxnSpLocks/>
            <a:stCxn id="53" idx="2"/>
            <a:endCxn id="738" idx="3"/>
          </p:cNvCxnSpPr>
          <p:nvPr/>
        </p:nvCxnSpPr>
        <p:spPr>
          <a:xfrm rot="10800000" flipV="1">
            <a:off x="2932983" y="4260562"/>
            <a:ext cx="805746" cy="264576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5" name="接點: 肘形 74">
            <a:extLst>
              <a:ext uri="{FF2B5EF4-FFF2-40B4-BE49-F238E27FC236}">
                <a16:creationId xmlns:a16="http://schemas.microsoft.com/office/drawing/2014/main" id="{F47AD049-6A7E-4FE8-9F9D-34DF06C1EE6A}"/>
              </a:ext>
            </a:extLst>
          </p:cNvPr>
          <p:cNvCxnSpPr>
            <a:cxnSpLocks/>
            <a:stCxn id="54" idx="2"/>
            <a:endCxn id="739" idx="3"/>
          </p:cNvCxnSpPr>
          <p:nvPr/>
        </p:nvCxnSpPr>
        <p:spPr>
          <a:xfrm rot="10800000">
            <a:off x="2929899" y="5361891"/>
            <a:ext cx="808830" cy="252859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0" name="接點: 肘形 79">
            <a:extLst>
              <a:ext uri="{FF2B5EF4-FFF2-40B4-BE49-F238E27FC236}">
                <a16:creationId xmlns:a16="http://schemas.microsoft.com/office/drawing/2014/main" id="{C284E5BC-256F-4C21-B4AF-07CF79910FE6}"/>
              </a:ext>
            </a:extLst>
          </p:cNvPr>
          <p:cNvCxnSpPr>
            <a:cxnSpLocks/>
            <a:endCxn id="47" idx="3"/>
          </p:cNvCxnSpPr>
          <p:nvPr/>
        </p:nvCxnSpPr>
        <p:spPr>
          <a:xfrm rot="10800000" flipV="1">
            <a:off x="6735346" y="3990877"/>
            <a:ext cx="806427" cy="594658"/>
          </a:xfrm>
          <a:prstGeom prst="bentConnector3">
            <a:avLst>
              <a:gd name="adj1" fmla="val 47638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5" name="接點: 肘形 84">
            <a:extLst>
              <a:ext uri="{FF2B5EF4-FFF2-40B4-BE49-F238E27FC236}">
                <a16:creationId xmlns:a16="http://schemas.microsoft.com/office/drawing/2014/main" id="{43737A0C-C2BD-45AB-9E70-E524F71A1E6D}"/>
              </a:ext>
            </a:extLst>
          </p:cNvPr>
          <p:cNvCxnSpPr>
            <a:cxnSpLocks/>
            <a:stCxn id="54" idx="6"/>
          </p:cNvCxnSpPr>
          <p:nvPr/>
        </p:nvCxnSpPr>
        <p:spPr>
          <a:xfrm flipV="1">
            <a:off x="4686771" y="4946036"/>
            <a:ext cx="883155" cy="668713"/>
          </a:xfrm>
          <a:prstGeom prst="bentConnector3">
            <a:avLst>
              <a:gd name="adj1" fmla="val 24648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8" name="接點: 肘形 87">
            <a:extLst>
              <a:ext uri="{FF2B5EF4-FFF2-40B4-BE49-F238E27FC236}">
                <a16:creationId xmlns:a16="http://schemas.microsoft.com/office/drawing/2014/main" id="{E0BC1799-7912-4EDC-96BF-A466816BE482}"/>
              </a:ext>
            </a:extLst>
          </p:cNvPr>
          <p:cNvCxnSpPr>
            <a:cxnSpLocks/>
          </p:cNvCxnSpPr>
          <p:nvPr/>
        </p:nvCxnSpPr>
        <p:spPr>
          <a:xfrm rot="10800000">
            <a:off x="6073295" y="5674975"/>
            <a:ext cx="1482509" cy="285376"/>
          </a:xfrm>
          <a:prstGeom prst="bentConnector2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5" name="接點: 肘形 94">
            <a:extLst>
              <a:ext uri="{FF2B5EF4-FFF2-40B4-BE49-F238E27FC236}">
                <a16:creationId xmlns:a16="http://schemas.microsoft.com/office/drawing/2014/main" id="{2D350337-0C24-4682-9C0C-56DD6477B7FE}"/>
              </a:ext>
            </a:extLst>
          </p:cNvPr>
          <p:cNvCxnSpPr>
            <a:cxnSpLocks/>
            <a:stCxn id="748" idx="2"/>
            <a:endCxn id="743" idx="6"/>
          </p:cNvCxnSpPr>
          <p:nvPr/>
        </p:nvCxnSpPr>
        <p:spPr>
          <a:xfrm rot="10800000">
            <a:off x="8540727" y="5960351"/>
            <a:ext cx="1022057" cy="3167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1" name="接點: 肘形 100">
            <a:extLst>
              <a:ext uri="{FF2B5EF4-FFF2-40B4-BE49-F238E27FC236}">
                <a16:creationId xmlns:a16="http://schemas.microsoft.com/office/drawing/2014/main" id="{4EE830EB-5DB1-47DF-AB58-7ED5E384ADD0}"/>
              </a:ext>
            </a:extLst>
          </p:cNvPr>
          <p:cNvCxnSpPr>
            <a:cxnSpLocks/>
            <a:stCxn id="721" idx="2"/>
            <a:endCxn id="47" idx="3"/>
          </p:cNvCxnSpPr>
          <p:nvPr/>
        </p:nvCxnSpPr>
        <p:spPr>
          <a:xfrm rot="10800000">
            <a:off x="6735345" y="4585535"/>
            <a:ext cx="857340" cy="390080"/>
          </a:xfrm>
          <a:prstGeom prst="bentConnector3">
            <a:avLst>
              <a:gd name="adj1" fmla="val 50000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3" name="接點: 肘形 102">
            <a:extLst>
              <a:ext uri="{FF2B5EF4-FFF2-40B4-BE49-F238E27FC236}">
                <a16:creationId xmlns:a16="http://schemas.microsoft.com/office/drawing/2014/main" id="{26AFD7B9-A1F4-4AD4-A492-B2354DA3786D}"/>
              </a:ext>
            </a:extLst>
          </p:cNvPr>
          <p:cNvCxnSpPr>
            <a:cxnSpLocks/>
            <a:stCxn id="731" idx="2"/>
          </p:cNvCxnSpPr>
          <p:nvPr/>
        </p:nvCxnSpPr>
        <p:spPr>
          <a:xfrm flipH="1">
            <a:off x="8141650" y="3980222"/>
            <a:ext cx="1421133" cy="10654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6" name="接點: 肘形 105">
            <a:extLst>
              <a:ext uri="{FF2B5EF4-FFF2-40B4-BE49-F238E27FC236}">
                <a16:creationId xmlns:a16="http://schemas.microsoft.com/office/drawing/2014/main" id="{4F33CBB4-00DD-4992-B8BC-03AE7BC3B3F8}"/>
              </a:ext>
            </a:extLst>
          </p:cNvPr>
          <p:cNvCxnSpPr>
            <a:cxnSpLocks/>
            <a:stCxn id="732" idx="2"/>
            <a:endCxn id="721" idx="6"/>
          </p:cNvCxnSpPr>
          <p:nvPr/>
        </p:nvCxnSpPr>
        <p:spPr>
          <a:xfrm rot="10800000" flipV="1">
            <a:off x="8540727" y="4973507"/>
            <a:ext cx="1022057" cy="2108"/>
          </a:xfrm>
          <a:prstGeom prst="bentConnector3">
            <a:avLst>
              <a:gd name="adj1" fmla="val 50000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接點: 肘形 70">
            <a:extLst>
              <a:ext uri="{FF2B5EF4-FFF2-40B4-BE49-F238E27FC236}">
                <a16:creationId xmlns:a16="http://schemas.microsoft.com/office/drawing/2014/main" id="{E20064B5-D5CE-4CB4-889E-726F2AE5E50C}"/>
              </a:ext>
            </a:extLst>
          </p:cNvPr>
          <p:cNvCxnSpPr>
            <a:cxnSpLocks/>
            <a:stCxn id="54" idx="2"/>
            <a:endCxn id="744" idx="3"/>
          </p:cNvCxnSpPr>
          <p:nvPr/>
        </p:nvCxnSpPr>
        <p:spPr>
          <a:xfrm rot="10800000" flipV="1">
            <a:off x="2929899" y="5614748"/>
            <a:ext cx="808830" cy="244649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21" name="Google Shape;721;p35"/>
          <p:cNvSpPr/>
          <p:nvPr/>
        </p:nvSpPr>
        <p:spPr>
          <a:xfrm>
            <a:off x="7592685" y="4499375"/>
            <a:ext cx="948041" cy="952479"/>
          </a:xfrm>
          <a:prstGeom prst="ellipse">
            <a:avLst/>
          </a:prstGeom>
          <a:solidFill>
            <a:srgbClr val="0D8BD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36000" rIns="0" bIns="36000" anchor="ctr" anchorCtr="0">
            <a:noAutofit/>
          </a:bodyPr>
          <a:lstStyle/>
          <a:p>
            <a:pPr algn="ctr"/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CN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虛擬交換器</a:t>
            </a:r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2" name="Google Shape;732;p35"/>
          <p:cNvSpPr/>
          <p:nvPr/>
        </p:nvSpPr>
        <p:spPr>
          <a:xfrm>
            <a:off x="9562783" y="4494571"/>
            <a:ext cx="948042" cy="957872"/>
          </a:xfrm>
          <a:prstGeom prst="ellipse">
            <a:avLst/>
          </a:prstGeom>
          <a:solidFill>
            <a:srgbClr val="9900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實體網孔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735" name="Google Shape;735;p35"/>
          <p:cNvSpPr txBox="1"/>
          <p:nvPr/>
        </p:nvSpPr>
        <p:spPr>
          <a:xfrm>
            <a:off x="3595682" y="4696103"/>
            <a:ext cx="819224" cy="41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400">
                <a:solidFill>
                  <a:srgbClr val="2EC8FE"/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en-US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</a:t>
            </a:r>
          </a:p>
        </p:txBody>
      </p:sp>
      <p:sp>
        <p:nvSpPr>
          <p:cNvPr id="737" name="Google Shape;737;p35"/>
          <p:cNvSpPr/>
          <p:nvPr/>
        </p:nvSpPr>
        <p:spPr>
          <a:xfrm>
            <a:off x="1877020" y="3838613"/>
            <a:ext cx="1055963" cy="400177"/>
          </a:xfrm>
          <a:prstGeom prst="roundRect">
            <a:avLst>
              <a:gd name="adj" fmla="val 7180"/>
            </a:avLst>
          </a:prstGeom>
          <a:solidFill>
            <a:srgbClr val="6202F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虛擬機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8" name="Google Shape;738;p35"/>
          <p:cNvSpPr/>
          <p:nvPr/>
        </p:nvSpPr>
        <p:spPr>
          <a:xfrm>
            <a:off x="1877020" y="4325049"/>
            <a:ext cx="1055963" cy="400177"/>
          </a:xfrm>
          <a:prstGeom prst="roundRect">
            <a:avLst>
              <a:gd name="adj" fmla="val 5995"/>
            </a:avLst>
          </a:prstGeom>
          <a:solidFill>
            <a:srgbClr val="6202F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虛擬機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9" name="Google Shape;739;p35"/>
          <p:cNvSpPr/>
          <p:nvPr/>
        </p:nvSpPr>
        <p:spPr>
          <a:xfrm>
            <a:off x="1873936" y="5161801"/>
            <a:ext cx="1055963" cy="400177"/>
          </a:xfrm>
          <a:prstGeom prst="roundRect">
            <a:avLst>
              <a:gd name="adj" fmla="val 4809"/>
            </a:avLst>
          </a:prstGeom>
          <a:solidFill>
            <a:srgbClr val="6202F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軟體容器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43" name="Google Shape;743;p35"/>
          <p:cNvSpPr/>
          <p:nvPr/>
        </p:nvSpPr>
        <p:spPr>
          <a:xfrm>
            <a:off x="7592685" y="5484110"/>
            <a:ext cx="948041" cy="952479"/>
          </a:xfrm>
          <a:prstGeom prst="ellipse">
            <a:avLst/>
          </a:prstGeom>
          <a:solidFill>
            <a:srgbClr val="0D8BD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36000" rIns="0" bIns="36000" anchor="ctr" anchorCtr="0">
            <a:noAutofit/>
          </a:bodyPr>
          <a:lstStyle/>
          <a:p>
            <a:pPr algn="ctr"/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CN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虛擬交換器</a:t>
            </a:r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44" name="Google Shape;744;p35"/>
          <p:cNvSpPr/>
          <p:nvPr/>
        </p:nvSpPr>
        <p:spPr>
          <a:xfrm>
            <a:off x="1873936" y="5659309"/>
            <a:ext cx="1055963" cy="400177"/>
          </a:xfrm>
          <a:prstGeom prst="roundRect">
            <a:avLst>
              <a:gd name="adj" fmla="val 2548"/>
            </a:avLst>
          </a:prstGeom>
          <a:solidFill>
            <a:srgbClr val="6202F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   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QTS</a:t>
            </a: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45" name="Google Shape;745;p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860" y="5702024"/>
            <a:ext cx="314746" cy="314746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35"/>
          <p:cNvSpPr/>
          <p:nvPr/>
        </p:nvSpPr>
        <p:spPr>
          <a:xfrm>
            <a:off x="9562783" y="5484581"/>
            <a:ext cx="948042" cy="957872"/>
          </a:xfrm>
          <a:prstGeom prst="ellipse">
            <a:avLst/>
          </a:prstGeom>
          <a:solidFill>
            <a:srgbClr val="9900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實體網孔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3</a:t>
            </a:r>
          </a:p>
        </p:txBody>
      </p:sp>
      <p:sp>
        <p:nvSpPr>
          <p:cNvPr id="53" name="Google Shape;720;p35">
            <a:extLst>
              <a:ext uri="{FF2B5EF4-FFF2-40B4-BE49-F238E27FC236}">
                <a16:creationId xmlns:a16="http://schemas.microsoft.com/office/drawing/2014/main" id="{0A3ACBBD-74BC-4038-8E14-407CD732A7A9}"/>
              </a:ext>
            </a:extLst>
          </p:cNvPr>
          <p:cNvSpPr/>
          <p:nvPr/>
        </p:nvSpPr>
        <p:spPr>
          <a:xfrm>
            <a:off x="3738729" y="3784322"/>
            <a:ext cx="948041" cy="952479"/>
          </a:xfrm>
          <a:prstGeom prst="ellipse">
            <a:avLst/>
          </a:prstGeom>
          <a:solidFill>
            <a:srgbClr val="0D8BD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CN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虛擬交換器</a:t>
            </a:r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Google Shape;721;p35">
            <a:extLst>
              <a:ext uri="{FF2B5EF4-FFF2-40B4-BE49-F238E27FC236}">
                <a16:creationId xmlns:a16="http://schemas.microsoft.com/office/drawing/2014/main" id="{A984F527-F9BF-4D9E-8A65-971EB324F189}"/>
              </a:ext>
            </a:extLst>
          </p:cNvPr>
          <p:cNvSpPr/>
          <p:nvPr/>
        </p:nvSpPr>
        <p:spPr>
          <a:xfrm>
            <a:off x="3738729" y="5138509"/>
            <a:ext cx="948041" cy="952479"/>
          </a:xfrm>
          <a:prstGeom prst="ellipse">
            <a:avLst/>
          </a:prstGeom>
          <a:solidFill>
            <a:srgbClr val="0D8BD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36000" rIns="0" bIns="36000" anchor="ctr" anchorCtr="0">
            <a:noAutofit/>
          </a:bodyPr>
          <a:lstStyle/>
          <a:p>
            <a:pPr algn="ctr"/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虛擬交換器</a:t>
            </a: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CC271A57-2EE8-4C50-8757-BECBB29A5A9B}"/>
              </a:ext>
            </a:extLst>
          </p:cNvPr>
          <p:cNvSpPr txBox="1"/>
          <p:nvPr/>
        </p:nvSpPr>
        <p:spPr>
          <a:xfrm>
            <a:off x="8503746" y="4272250"/>
            <a:ext cx="10960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rgbClr val="00D2AA"/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b="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WAN</a:t>
            </a:r>
            <a:r>
              <a:rPr lang="zh-TW" altLang="en-US" b="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</p:txBody>
      </p:sp>
      <p:sp>
        <p:nvSpPr>
          <p:cNvPr id="108" name="Google Shape;735;p35">
            <a:extLst>
              <a:ext uri="{FF2B5EF4-FFF2-40B4-BE49-F238E27FC236}">
                <a16:creationId xmlns:a16="http://schemas.microsoft.com/office/drawing/2014/main" id="{5B27AF00-5778-4558-97FD-37265366C1A7}"/>
              </a:ext>
            </a:extLst>
          </p:cNvPr>
          <p:cNvSpPr txBox="1"/>
          <p:nvPr/>
        </p:nvSpPr>
        <p:spPr>
          <a:xfrm>
            <a:off x="8503746" y="5280392"/>
            <a:ext cx="873213" cy="30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000" b="1">
                <a:solidFill>
                  <a:srgbClr val="2EC8FE"/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en-US" sz="2400" b="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</a:t>
            </a:r>
          </a:p>
        </p:txBody>
      </p:sp>
      <p:sp>
        <p:nvSpPr>
          <p:cNvPr id="724" name="Google Shape;724;p35"/>
          <p:cNvSpPr txBox="1"/>
          <p:nvPr/>
        </p:nvSpPr>
        <p:spPr>
          <a:xfrm>
            <a:off x="5021322" y="5175105"/>
            <a:ext cx="2062872" cy="409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虛擬機</a:t>
            </a:r>
            <a:endParaRPr lang="zh-TW" altLang="en-US" sz="9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2BD20CA-7BA2-41B4-B4A9-C34117E8410B}"/>
              </a:ext>
            </a:extLst>
          </p:cNvPr>
          <p:cNvGrpSpPr/>
          <p:nvPr/>
        </p:nvGrpSpPr>
        <p:grpSpPr>
          <a:xfrm>
            <a:off x="7592685" y="3514639"/>
            <a:ext cx="948041" cy="952479"/>
            <a:chOff x="7510429" y="3148045"/>
            <a:chExt cx="1090470" cy="1095574"/>
          </a:xfrm>
        </p:grpSpPr>
        <p:sp>
          <p:nvSpPr>
            <p:cNvPr id="720" name="Google Shape;720;p35"/>
            <p:cNvSpPr/>
            <p:nvPr/>
          </p:nvSpPr>
          <p:spPr>
            <a:xfrm>
              <a:off x="7510429" y="3148045"/>
              <a:ext cx="1090470" cy="1095574"/>
            </a:xfrm>
            <a:prstGeom prst="ellipse">
              <a:avLst/>
            </a:prstGeom>
            <a:solidFill>
              <a:srgbClr val="0D8BD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36000" rIns="0" bIns="36000" anchor="ctr" anchorCtr="0">
              <a:noAutofit/>
            </a:bodyPr>
            <a:lstStyle/>
            <a:p>
              <a:pPr algn="ctr"/>
              <a:endParaRPr lang="en-US" altLang="zh-CN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105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虛擬交換器</a:t>
              </a:r>
              <a:endPara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242734A3-2E3A-42E8-8D31-5FFC9C4B4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08014" y="3333068"/>
              <a:ext cx="495300" cy="409575"/>
            </a:xfrm>
            <a:prstGeom prst="rect">
              <a:avLst/>
            </a:prstGeom>
          </p:spPr>
        </p:pic>
      </p:grpSp>
      <p:pic>
        <p:nvPicPr>
          <p:cNvPr id="51" name="圖形 50">
            <a:extLst>
              <a:ext uri="{FF2B5EF4-FFF2-40B4-BE49-F238E27FC236}">
                <a16:creationId xmlns:a16="http://schemas.microsoft.com/office/drawing/2014/main" id="{56175545-E710-40B6-895C-1C861D42C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1401" y="4644936"/>
            <a:ext cx="430608" cy="356080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32C509F9-5A16-48F3-B66A-8D402CB3F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0630" y="5676120"/>
            <a:ext cx="430608" cy="356080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7B56201F-8462-4819-91BC-1CFFEDF68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7718" y="3947067"/>
            <a:ext cx="430608" cy="356080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9E3E6548-2462-4A8E-B486-9D493CDA1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0037" y="5300968"/>
            <a:ext cx="430608" cy="356080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A631CAA-DD5A-4B94-AA41-CFA8FE13CA18}"/>
              </a:ext>
            </a:extLst>
          </p:cNvPr>
          <p:cNvGrpSpPr/>
          <p:nvPr/>
        </p:nvGrpSpPr>
        <p:grpSpPr>
          <a:xfrm>
            <a:off x="9562783" y="3501286"/>
            <a:ext cx="948042" cy="957872"/>
            <a:chOff x="10038188" y="3228948"/>
            <a:chExt cx="1090471" cy="1101778"/>
          </a:xfrm>
        </p:grpSpPr>
        <p:sp>
          <p:nvSpPr>
            <p:cNvPr id="731" name="Google Shape;731;p35"/>
            <p:cNvSpPr/>
            <p:nvPr/>
          </p:nvSpPr>
          <p:spPr>
            <a:xfrm>
              <a:off x="10038188" y="3228948"/>
              <a:ext cx="1090471" cy="1101778"/>
            </a:xfrm>
            <a:prstGeom prst="ellipse">
              <a:avLst/>
            </a:prstGeom>
            <a:solidFill>
              <a:srgbClr val="9900C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實體網孔</a:t>
              </a:r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1</a:t>
              </a:r>
            </a:p>
          </p:txBody>
        </p:sp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3D43E839-81CB-44CF-B946-CB42B7C54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43054" y="3423164"/>
              <a:ext cx="516535" cy="405849"/>
            </a:xfrm>
            <a:prstGeom prst="rect">
              <a:avLst/>
            </a:prstGeom>
          </p:spPr>
        </p:pic>
      </p:grpSp>
      <p:pic>
        <p:nvPicPr>
          <p:cNvPr id="97" name="圖形 96">
            <a:extLst>
              <a:ext uri="{FF2B5EF4-FFF2-40B4-BE49-F238E27FC236}">
                <a16:creationId xmlns:a16="http://schemas.microsoft.com/office/drawing/2014/main" id="{9345C0B3-4704-41C6-96C1-3815AFCAB9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21500" y="4685170"/>
            <a:ext cx="449069" cy="352840"/>
          </a:xfrm>
          <a:prstGeom prst="rect">
            <a:avLst/>
          </a:prstGeom>
        </p:spPr>
      </p:pic>
      <p:pic>
        <p:nvPicPr>
          <p:cNvPr id="98" name="圖形 97">
            <a:extLst>
              <a:ext uri="{FF2B5EF4-FFF2-40B4-BE49-F238E27FC236}">
                <a16:creationId xmlns:a16="http://schemas.microsoft.com/office/drawing/2014/main" id="{C35BF8E6-D120-4B06-8D8E-297696C15F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12268" y="5663930"/>
            <a:ext cx="449069" cy="352840"/>
          </a:xfrm>
          <a:prstGeom prst="rect">
            <a:avLst/>
          </a:prstGeom>
        </p:spPr>
      </p:pic>
      <p:pic>
        <p:nvPicPr>
          <p:cNvPr id="47" name="Google Shape;1040;p48" descr="一張含有 光 的圖片&#10;&#10;描述是以非常高的可信度產生">
            <a:extLst>
              <a:ext uri="{FF2B5EF4-FFF2-40B4-BE49-F238E27FC236}">
                <a16:creationId xmlns:a16="http://schemas.microsoft.com/office/drawing/2014/main" id="{19004141-E319-4F39-90E3-58F0FAED5EAB}"/>
              </a:ext>
            </a:extLst>
          </p:cNvPr>
          <p:cNvPicPr preferRelativeResize="0"/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915" y="3887359"/>
            <a:ext cx="1404430" cy="1396351"/>
          </a:xfrm>
          <a:prstGeom prst="rect">
            <a:avLst/>
          </a:prstGeom>
          <a:ln w="2415" cap="flat">
            <a:noFill/>
            <a:prstDash val="solid"/>
            <a:miter/>
          </a:ln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7" name="矩形: 圓角 56" hidden="1">
            <a:extLst>
              <a:ext uri="{FF2B5EF4-FFF2-40B4-BE49-F238E27FC236}">
                <a16:creationId xmlns:a16="http://schemas.microsoft.com/office/drawing/2014/main" id="{CF5A47A4-B227-48D6-8DE0-43FA252EF4B6}"/>
              </a:ext>
            </a:extLst>
          </p:cNvPr>
          <p:cNvSpPr/>
          <p:nvPr/>
        </p:nvSpPr>
        <p:spPr>
          <a:xfrm>
            <a:off x="4971121" y="7493508"/>
            <a:ext cx="1676898" cy="1676900"/>
          </a:xfrm>
          <a:prstGeom prst="roundRect">
            <a:avLst>
              <a:gd name="adj" fmla="val 2643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50800" dir="8400000" algn="t" rotWithShape="0">
              <a:prstClr val="black">
                <a:alpha val="53000"/>
              </a:prstClr>
            </a:outerShdw>
          </a:effectLst>
          <a:scene3d>
            <a:camera prst="orthographicFront"/>
            <a:lightRig rig="threePt" dir="t">
              <a:rot lat="0" lon="0" rev="8400000"/>
            </a:lightRig>
          </a:scene3d>
          <a:sp3d prstMaterial="softEdge"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Google Shape;916;p43">
            <a:extLst>
              <a:ext uri="{FF2B5EF4-FFF2-40B4-BE49-F238E27FC236}">
                <a16:creationId xmlns:a16="http://schemas.microsoft.com/office/drawing/2014/main" id="{1BECF26C-CB12-4F18-818F-B550C8442042}"/>
              </a:ext>
            </a:extLst>
          </p:cNvPr>
          <p:cNvSpPr/>
          <p:nvPr/>
        </p:nvSpPr>
        <p:spPr>
          <a:xfrm>
            <a:off x="863065" y="3294593"/>
            <a:ext cx="10330940" cy="3218797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5548976A-6A1D-424A-9649-A0E78496E9C1}"/>
              </a:ext>
            </a:extLst>
          </p:cNvPr>
          <p:cNvSpPr/>
          <p:nvPr/>
        </p:nvSpPr>
        <p:spPr>
          <a:xfrm>
            <a:off x="4932110" y="3282224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Google Shape;917;p43">
            <a:extLst>
              <a:ext uri="{FF2B5EF4-FFF2-40B4-BE49-F238E27FC236}">
                <a16:creationId xmlns:a16="http://schemas.microsoft.com/office/drawing/2014/main" id="{ADB152AF-A866-4B94-B308-72C006AFF0D8}"/>
              </a:ext>
            </a:extLst>
          </p:cNvPr>
          <p:cNvSpPr/>
          <p:nvPr/>
        </p:nvSpPr>
        <p:spPr>
          <a:xfrm>
            <a:off x="5476875" y="3373034"/>
            <a:ext cx="1238250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endParaRPr lang="zh-TW" altLang="en-US" sz="24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Google Shape;718;p35" hidden="1">
            <a:extLst>
              <a:ext uri="{FF2B5EF4-FFF2-40B4-BE49-F238E27FC236}">
                <a16:creationId xmlns:a16="http://schemas.microsoft.com/office/drawing/2014/main" id="{165D0237-6530-4DD5-93CC-93D638F3A836}"/>
              </a:ext>
            </a:extLst>
          </p:cNvPr>
          <p:cNvSpPr txBox="1"/>
          <p:nvPr/>
        </p:nvSpPr>
        <p:spPr>
          <a:xfrm>
            <a:off x="582650" y="7417126"/>
            <a:ext cx="3126347" cy="458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indent="-3429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is the intelligent network gateway for NAS​</a:t>
            </a:r>
          </a:p>
          <a:p>
            <a:pPr marL="342900" indent="-3429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 machines or containers can be connected to 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LAN so that all packet flows are analyzed by 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​</a:t>
            </a:r>
          </a:p>
          <a:p>
            <a:pPr marL="342900" indent="-3429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improves the security and efficiency of data transmission of HBS remote backup.</a:t>
            </a:r>
          </a:p>
        </p:txBody>
      </p:sp>
      <p:sp>
        <p:nvSpPr>
          <p:cNvPr id="83" name="Google Shape;718;p35">
            <a:extLst>
              <a:ext uri="{FF2B5EF4-FFF2-40B4-BE49-F238E27FC236}">
                <a16:creationId xmlns:a16="http://schemas.microsoft.com/office/drawing/2014/main" id="{52276A6A-7C6D-4AA0-8BC6-4E49BA6B5947}"/>
              </a:ext>
            </a:extLst>
          </p:cNvPr>
          <p:cNvSpPr txBox="1"/>
          <p:nvPr/>
        </p:nvSpPr>
        <p:spPr>
          <a:xfrm>
            <a:off x="1879863" y="1652433"/>
            <a:ext cx="8381474" cy="115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spcCol="288000" anchor="ctr" anchorCtr="0">
            <a:noAutofit/>
          </a:bodyPr>
          <a:lstStyle/>
          <a:p>
            <a:pPr marL="359410" indent="-3556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endParaRPr lang="zh-TW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9410" lvl="0" indent="-3556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LAN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端可接多個虛擬機或軟體容器，讓所有封包流都經由 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分析過濾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359410" lvl="0" indent="-3556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359410" lvl="0" indent="-3556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搭配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HBS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遠端異地備份，讓傳輸更安全有效率</a:t>
            </a:r>
          </a:p>
        </p:txBody>
      </p:sp>
    </p:spTree>
    <p:extLst>
      <p:ext uri="{BB962C8B-B14F-4D97-AF65-F5344CB8AC3E}">
        <p14:creationId xmlns:p14="http://schemas.microsoft.com/office/powerpoint/2010/main" val="10632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電腦 的圖片&#10;&#10;自動產生的描述" hidden="1">
            <a:extLst>
              <a:ext uri="{FF2B5EF4-FFF2-40B4-BE49-F238E27FC236}">
                <a16:creationId xmlns:a16="http://schemas.microsoft.com/office/drawing/2014/main" id="{9F1D3398-15CC-6046-BBEE-BBD63FBB1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45" y="6858000"/>
            <a:ext cx="10408510" cy="4331648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FF07A860-C05C-4BEF-A1B6-CF4245DA14C9}"/>
              </a:ext>
            </a:extLst>
          </p:cNvPr>
          <p:cNvGrpSpPr/>
          <p:nvPr/>
        </p:nvGrpSpPr>
        <p:grpSpPr>
          <a:xfrm>
            <a:off x="3440893" y="1927860"/>
            <a:ext cx="5040544" cy="4615543"/>
            <a:chOff x="130302" y="1841500"/>
            <a:chExt cx="5040544" cy="461554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FE5ACA1-3710-43D7-8EAF-5F7C5979C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302" y="4959145"/>
              <a:ext cx="5040544" cy="1497898"/>
            </a:xfrm>
            <a:prstGeom prst="rect">
              <a:avLst/>
            </a:prstGeom>
          </p:spPr>
        </p:pic>
        <p:pic>
          <p:nvPicPr>
            <p:cNvPr id="11" name="圖片 10" descr="一張含有 立體 的圖片&#10;&#10;自動產生的描述">
              <a:extLst>
                <a:ext uri="{FF2B5EF4-FFF2-40B4-BE49-F238E27FC236}">
                  <a16:creationId xmlns:a16="http://schemas.microsoft.com/office/drawing/2014/main" id="{DA24E07D-73F4-4CF8-BB9B-6ECD08D7A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429" y="1841500"/>
              <a:ext cx="4367722" cy="4132943"/>
            </a:xfrm>
            <a:prstGeom prst="rect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5407F1FB-00EB-437F-851A-B008169A3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9827" y="1951450"/>
            <a:ext cx="5109632" cy="4492894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8114C364-EA51-4102-B8AA-6D28C1D9AA2E}"/>
              </a:ext>
            </a:extLst>
          </p:cNvPr>
          <p:cNvGrpSpPr/>
          <p:nvPr/>
        </p:nvGrpSpPr>
        <p:grpSpPr>
          <a:xfrm>
            <a:off x="5932647" y="1823378"/>
            <a:ext cx="5456810" cy="4838561"/>
            <a:chOff x="11287328" y="1823378"/>
            <a:chExt cx="5456810" cy="4838561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079CB7D-27E3-40EA-A53A-5E3C03DE8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87328" y="5164041"/>
              <a:ext cx="5456810" cy="1497898"/>
            </a:xfrm>
            <a:prstGeom prst="rect">
              <a:avLst/>
            </a:prstGeom>
          </p:spPr>
        </p:pic>
        <p:pic>
          <p:nvPicPr>
            <p:cNvPr id="15" name="圖片 14" descr="一張含有 電子用品, 停車, 儀錶, 坐 的圖片&#10;&#10;自動產生的描述">
              <a:extLst>
                <a:ext uri="{FF2B5EF4-FFF2-40B4-BE49-F238E27FC236}">
                  <a16:creationId xmlns:a16="http://schemas.microsoft.com/office/drawing/2014/main" id="{1495C94F-BE02-49B2-84AA-30C6C5B58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834950" y="1823378"/>
              <a:ext cx="4370034" cy="4468566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BDCA863-A6C6-3B49-97F6-E8E7464C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Work From Home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使用情境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351D1381-B98E-430A-9BB0-CE20A1AFF8ED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2977959" y="5625257"/>
            <a:ext cx="1064288" cy="1128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E362045C-F6A2-4484-92F6-0978BE540F55}"/>
              </a:ext>
            </a:extLst>
          </p:cNvPr>
          <p:cNvCxnSpPr>
            <a:cxnSpLocks/>
            <a:stCxn id="19" idx="3"/>
            <a:endCxn id="21" idx="3"/>
          </p:cNvCxnSpPr>
          <p:nvPr/>
        </p:nvCxnSpPr>
        <p:spPr>
          <a:xfrm flipH="1" flipV="1">
            <a:off x="2719590" y="2158523"/>
            <a:ext cx="1890971" cy="3466734"/>
          </a:xfrm>
          <a:prstGeom prst="bentConnector3">
            <a:avLst>
              <a:gd name="adj1" fmla="val -25832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810362E7-5386-4AA5-A3FF-347732FA7425}"/>
              </a:ext>
            </a:extLst>
          </p:cNvPr>
          <p:cNvSpPr/>
          <p:nvPr/>
        </p:nvSpPr>
        <p:spPr>
          <a:xfrm>
            <a:off x="4042247" y="5441227"/>
            <a:ext cx="268628" cy="368059"/>
          </a:xfrm>
          <a:prstGeom prst="rect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6B17B77-2FEB-43E8-BB9B-B0F07ABD950D}"/>
              </a:ext>
            </a:extLst>
          </p:cNvPr>
          <p:cNvSpPr/>
          <p:nvPr/>
        </p:nvSpPr>
        <p:spPr>
          <a:xfrm>
            <a:off x="4341933" y="5441227"/>
            <a:ext cx="268628" cy="368059"/>
          </a:xfrm>
          <a:prstGeom prst="rect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FCAFF8C-1789-4D26-8B04-E3D38243B1C4}"/>
              </a:ext>
            </a:extLst>
          </p:cNvPr>
          <p:cNvSpPr/>
          <p:nvPr/>
        </p:nvSpPr>
        <p:spPr>
          <a:xfrm>
            <a:off x="4341933" y="4990377"/>
            <a:ext cx="268628" cy="368059"/>
          </a:xfrm>
          <a:prstGeom prst="rect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B4A8415B-F62E-4E15-922D-3A5049D5F5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8878" y="1626929"/>
            <a:ext cx="1140712" cy="1063187"/>
          </a:xfrm>
          <a:prstGeom prst="rect">
            <a:avLst/>
          </a:prstGeom>
        </p:spPr>
      </p:pic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C7162152-A418-4F55-B46D-10ADBE5BFBAF}"/>
              </a:ext>
            </a:extLst>
          </p:cNvPr>
          <p:cNvCxnSpPr>
            <a:cxnSpLocks/>
            <a:stCxn id="20" idx="3"/>
            <a:endCxn id="10" idx="3"/>
          </p:cNvCxnSpPr>
          <p:nvPr/>
        </p:nvCxnSpPr>
        <p:spPr>
          <a:xfrm flipH="1" flipV="1">
            <a:off x="2685539" y="4003127"/>
            <a:ext cx="1925022" cy="1171280"/>
          </a:xfrm>
          <a:prstGeom prst="bentConnector3">
            <a:avLst>
              <a:gd name="adj1" fmla="val -11875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A583A3-F7FA-45AB-A684-F3C1DB6E9881}"/>
              </a:ext>
            </a:extLst>
          </p:cNvPr>
          <p:cNvSpPr txBox="1"/>
          <p:nvPr/>
        </p:nvSpPr>
        <p:spPr>
          <a:xfrm>
            <a:off x="1231319" y="2740638"/>
            <a:ext cx="1923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發 DHCP 至既有 LAN 設備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ABE1C9E0-6AE0-43EA-96C6-9718832BA7EC}"/>
              </a:ext>
            </a:extLst>
          </p:cNvPr>
          <p:cNvGrpSpPr/>
          <p:nvPr/>
        </p:nvGrpSpPr>
        <p:grpSpPr>
          <a:xfrm>
            <a:off x="1418893" y="5228304"/>
            <a:ext cx="1510478" cy="796162"/>
            <a:chOff x="2942093" y="4614424"/>
            <a:chExt cx="2115572" cy="1115103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869E57E4-F60F-4DC6-9D4E-A65F5D31B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42093" y="4614424"/>
              <a:ext cx="2115572" cy="1115103"/>
            </a:xfrm>
            <a:prstGeom prst="rect">
              <a:avLst/>
            </a:prstGeom>
          </p:spPr>
        </p:pic>
        <p:sp>
          <p:nvSpPr>
            <p:cNvPr id="27" name="Google Shape;800;p37">
              <a:extLst>
                <a:ext uri="{FF2B5EF4-FFF2-40B4-BE49-F238E27FC236}">
                  <a16:creationId xmlns:a16="http://schemas.microsoft.com/office/drawing/2014/main" id="{87A75557-B00E-4FA8-B71E-0FA61471F5E9}"/>
                </a:ext>
              </a:extLst>
            </p:cNvPr>
            <p:cNvSpPr/>
            <p:nvPr/>
          </p:nvSpPr>
          <p:spPr>
            <a:xfrm>
              <a:off x="3387204" y="4844090"/>
              <a:ext cx="1225352" cy="866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</a:t>
              </a:r>
              <a:endParaRPr lang="en-US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2B855AA-3307-4F00-9A49-C6B4A2A482F6}"/>
              </a:ext>
            </a:extLst>
          </p:cNvPr>
          <p:cNvSpPr txBox="1"/>
          <p:nvPr/>
        </p:nvSpPr>
        <p:spPr>
          <a:xfrm>
            <a:off x="1231319" y="4500542"/>
            <a:ext cx="1923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發 DHCP 至既有 LAN 設備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9060EC5F-B22F-47C5-BB52-C703DBEDD2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00699" y="3571250"/>
            <a:ext cx="984840" cy="863753"/>
          </a:xfrm>
          <a:prstGeom prst="rect">
            <a:avLst/>
          </a:prstGeom>
        </p:spPr>
      </p:pic>
      <p:cxnSp>
        <p:nvCxnSpPr>
          <p:cNvPr id="39" name="接點: 肘形 38">
            <a:extLst>
              <a:ext uri="{FF2B5EF4-FFF2-40B4-BE49-F238E27FC236}">
                <a16:creationId xmlns:a16="http://schemas.microsoft.com/office/drawing/2014/main" id="{E078ED64-DAB6-446C-B911-5AB05B176D7C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2977959" y="5156428"/>
            <a:ext cx="1064288" cy="310662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2D5C81D4-C8A4-41BC-892A-DD2A9B12DB92}"/>
              </a:ext>
            </a:extLst>
          </p:cNvPr>
          <p:cNvSpPr/>
          <p:nvPr/>
        </p:nvSpPr>
        <p:spPr>
          <a:xfrm>
            <a:off x="4042247" y="4972398"/>
            <a:ext cx="268628" cy="368059"/>
          </a:xfrm>
          <a:prstGeom prst="rect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2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2DA9F8-F790-4301-B1BC-0A6607BCA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4000"/>
            <a:ext cx="10972800" cy="10287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單台使用就可享有 ＱuWAN 智能路由功能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6F769D9-4074-43D3-B105-551E07C75A1D}"/>
              </a:ext>
            </a:extLst>
          </p:cNvPr>
          <p:cNvSpPr txBox="1"/>
          <p:nvPr/>
        </p:nvSpPr>
        <p:spPr>
          <a:xfrm>
            <a:off x="1567544" y="1852777"/>
            <a:ext cx="9044212" cy="415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分類優先使用頻寬的群組，確保重要應用程式的傳輸流暢度！</a:t>
            </a:r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片 4" descr="一張含有 螢幕擷取畫面 的圖片&#10;&#10;描述是以非常高的可信度產生" hidden="1">
            <a:extLst>
              <a:ext uri="{FF2B5EF4-FFF2-40B4-BE49-F238E27FC236}">
                <a16:creationId xmlns:a16="http://schemas.microsoft.com/office/drawing/2014/main" id="{8A2AF539-8F71-4C95-81D7-B8A1C96506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543" y="2617368"/>
            <a:ext cx="9056914" cy="3986632"/>
          </a:xfrm>
          <a:prstGeom prst="rect">
            <a:avLst/>
          </a:prstGeom>
          <a:ln/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6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042264E-3030-40D9-87E8-D4A10713AE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339" y="2554712"/>
            <a:ext cx="9319322" cy="3660026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65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2CA3FD5-6CB5-403D-95EB-22CC68F9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492" y="928544"/>
            <a:ext cx="1548518" cy="2213040"/>
          </a:xfrm>
          <a:prstGeom prst="rect">
            <a:avLst/>
          </a:prstGeom>
        </p:spPr>
      </p:pic>
      <p:sp>
        <p:nvSpPr>
          <p:cNvPr id="2" name="Google Shape;44;p12">
            <a:extLst>
              <a:ext uri="{FF2B5EF4-FFF2-40B4-BE49-F238E27FC236}">
                <a16:creationId xmlns:a16="http://schemas.microsoft.com/office/drawing/2014/main" id="{901006A8-9B45-4057-BA9F-98561A518553}"/>
              </a:ext>
            </a:extLst>
          </p:cNvPr>
          <p:cNvSpPr txBox="1"/>
          <p:nvPr/>
        </p:nvSpPr>
        <p:spPr>
          <a:xfrm>
            <a:off x="6655647" y="2852738"/>
            <a:ext cx="3318944" cy="245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zh-TW" altLang="en-US" sz="40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疫情時代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zh-TW" altLang="en-US" sz="40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企業被迫面臨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zh-TW" altLang="en-US" sz="60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數位轉型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lang="zh-TW" altLang="en-US" sz="40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D4AA7CF-8EEE-4082-9AEE-983468CF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953" y="190500"/>
            <a:ext cx="7837750" cy="1123104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全域通用的防火牆設定</a:t>
            </a:r>
          </a:p>
        </p:txBody>
      </p:sp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D3691C8-203E-4FAF-9B1E-EFC40A2D45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650" y="2422996"/>
            <a:ext cx="6504819" cy="3761904"/>
          </a:xfrm>
          <a:prstGeom prst="rect">
            <a:avLst/>
          </a:prstGeom>
          <a:ln/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7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4C97229-22EC-432C-8D88-70C4737D9A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500" y="1715876"/>
            <a:ext cx="2743200" cy="2932683"/>
          </a:xfrm>
          <a:prstGeom prst="rect">
            <a:avLst/>
          </a:prstGeom>
          <a:ln/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3A006C8-84C5-4C8D-8AD7-34489945962A}"/>
              </a:ext>
            </a:extLst>
          </p:cNvPr>
          <p:cNvSpPr txBox="1"/>
          <p:nvPr/>
        </p:nvSpPr>
        <p:spPr>
          <a:xfrm>
            <a:off x="1128167" y="2289531"/>
            <a:ext cx="2870255" cy="35362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設定一次就全域通用的 Segment</a:t>
            </a:r>
            <a:endParaRPr lang="zh-TW" altLang="en-US" sz="2400" b="1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設定全組織通用的防火牆以及應用程式優先順序</a:t>
            </a:r>
          </a:p>
          <a:p>
            <a:pPr>
              <a:lnSpc>
                <a:spcPct val="130000"/>
              </a:lnSpc>
            </a:pPr>
            <a:r>
              <a:rPr lang="zh-CN" altLang="en-US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例如：組織中的 LAN 都不可訪問 Facebook, Youtube 等</a:t>
            </a:r>
          </a:p>
          <a:p>
            <a:pPr>
              <a:lnSpc>
                <a:spcPct val="130000"/>
              </a:lnSpc>
            </a:pPr>
            <a:r>
              <a:rPr lang="zh-CN" altLang="en-US" sz="18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管理上網使用行為以及資料傳輸流向！</a:t>
            </a:r>
          </a:p>
        </p:txBody>
      </p:sp>
    </p:spTree>
    <p:extLst>
      <p:ext uri="{BB962C8B-B14F-4D97-AF65-F5344CB8AC3E}">
        <p14:creationId xmlns:p14="http://schemas.microsoft.com/office/powerpoint/2010/main" val="241629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F4B9429A-6BDD-4D32-88E1-6060F3FBD47A}"/>
              </a:ext>
            </a:extLst>
          </p:cNvPr>
          <p:cNvSpPr/>
          <p:nvPr/>
        </p:nvSpPr>
        <p:spPr>
          <a:xfrm>
            <a:off x="4255720" y="2112688"/>
            <a:ext cx="3547292" cy="4062036"/>
          </a:xfrm>
          <a:prstGeom prst="roundRect">
            <a:avLst>
              <a:gd name="adj" fmla="val 1454"/>
            </a:avLst>
          </a:prstGeom>
          <a:solidFill>
            <a:schemeClr val="tx1"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24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0" name="圖片 59" descr="一張含有 行動電話, 手機, 坐, 街道 的圖片&#10;&#10;自動產生的描述">
            <a:extLst>
              <a:ext uri="{FF2B5EF4-FFF2-40B4-BE49-F238E27FC236}">
                <a16:creationId xmlns:a16="http://schemas.microsoft.com/office/drawing/2014/main" id="{9335AB56-6AD9-FB49-8975-088CD134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873" y="1747153"/>
            <a:ext cx="2756835" cy="47042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室內, 坐, 監視器, 黑色 的圖片&#10;&#10;自動產生的描述">
            <a:extLst>
              <a:ext uri="{FF2B5EF4-FFF2-40B4-BE49-F238E27FC236}">
                <a16:creationId xmlns:a16="http://schemas.microsoft.com/office/drawing/2014/main" id="{87FEFB29-EF64-48E2-8058-E73D5DC5E3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238" y="1703361"/>
            <a:ext cx="3011987" cy="47480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17" name="Google Shape;717;p35"/>
          <p:cNvSpPr txBox="1"/>
          <p:nvPr/>
        </p:nvSpPr>
        <p:spPr>
          <a:xfrm>
            <a:off x="609601" y="190500"/>
            <a:ext cx="1105910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省空間且具 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RAID </a:t>
            </a:r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保護的 </a:t>
            </a:r>
            <a:r>
              <a:rPr lang="en-US" altLang="zh-CN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2-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bay </a:t>
            </a:r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四核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NAS </a:t>
            </a:r>
          </a:p>
          <a:p>
            <a:pPr algn="ctr">
              <a:buClr>
                <a:srgbClr val="FFFFFF"/>
              </a:buClr>
              <a:buSzPts val="4400"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最適數位轉型與各點一起大量佈建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  </a:t>
            </a:r>
            <a:endParaRPr lang="en-US" altLang="zh-TW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AEFEC6E-36EF-4E48-8111-6117938CE700}"/>
              </a:ext>
            </a:extLst>
          </p:cNvPr>
          <p:cNvSpPr txBox="1"/>
          <p:nvPr/>
        </p:nvSpPr>
        <p:spPr>
          <a:xfrm>
            <a:off x="1432905" y="6233567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TS-253D</a:t>
            </a:r>
            <a:endParaRPr kumimoji="1" lang="zh-TW" altLang="en-US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Shape 65">
            <a:extLst>
              <a:ext uri="{FF2B5EF4-FFF2-40B4-BE49-F238E27FC236}">
                <a16:creationId xmlns:a16="http://schemas.microsoft.com/office/drawing/2014/main" id="{82C09468-1541-0A4A-BEED-D1EF134047FA}"/>
              </a:ext>
            </a:extLst>
          </p:cNvPr>
          <p:cNvSpPr/>
          <p:nvPr/>
        </p:nvSpPr>
        <p:spPr>
          <a:xfrm>
            <a:off x="4636019" y="4883356"/>
            <a:ext cx="1292708" cy="95410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595959"/>
              </a:buClr>
            </a:pP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2.0</a:t>
            </a:r>
          </a:p>
          <a:p>
            <a:pPr algn="ctr">
              <a:buClr>
                <a:srgbClr val="595959"/>
              </a:buClr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GHz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</a:p>
          <a:p>
            <a:pPr algn="ctr">
              <a:buClr>
                <a:srgbClr val="595959"/>
              </a:buClr>
            </a:pP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基本頻率</a:t>
            </a:r>
            <a:endParaRPr lang="en-US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矩形: 圓角 16">
            <a:extLst>
              <a:ext uri="{FF2B5EF4-FFF2-40B4-BE49-F238E27FC236}">
                <a16:creationId xmlns:a16="http://schemas.microsoft.com/office/drawing/2014/main" id="{B5F18808-A43B-3C48-8170-948914E85CCC}"/>
              </a:ext>
            </a:extLst>
          </p:cNvPr>
          <p:cNvSpPr/>
          <p:nvPr/>
        </p:nvSpPr>
        <p:spPr>
          <a:xfrm>
            <a:off x="4462625" y="3985575"/>
            <a:ext cx="3133482" cy="707886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txBody>
          <a:bodyPr wrap="square" anchor="ctr">
            <a:sp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10W TDP 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低功耗四核心 </a:t>
            </a:r>
            <a:r>
              <a:rPr lang="en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J4125</a:t>
            </a:r>
            <a:endParaRPr lang="zh-TW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5F1ECB5-073C-43B7-B8A8-9299C0CE8B02}"/>
              </a:ext>
            </a:extLst>
          </p:cNvPr>
          <p:cNvSpPr/>
          <p:nvPr/>
        </p:nvSpPr>
        <p:spPr>
          <a:xfrm>
            <a:off x="6084936" y="4652523"/>
            <a:ext cx="1292708" cy="14157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2.7</a:t>
            </a:r>
          </a:p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GHz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突增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頻率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CD2E18-CFFD-644E-882D-D49F0C528C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63" y="1747153"/>
            <a:ext cx="3714843" cy="2321776"/>
          </a:xfrm>
          <a:prstGeom prst="rect">
            <a:avLst/>
          </a:prstGeom>
        </p:spPr>
      </p:pic>
      <p:pic>
        <p:nvPicPr>
          <p:cNvPr id="61" name="圖片 17" descr="cp_k_ww_4c_075.png">
            <a:extLst>
              <a:ext uri="{FF2B5EF4-FFF2-40B4-BE49-F238E27FC236}">
                <a16:creationId xmlns:a16="http://schemas.microsoft.com/office/drawing/2014/main" id="{54ABCA1A-824E-3046-BD31-C8B6DA7CA1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998" y="2860364"/>
            <a:ext cx="980875" cy="9810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DD1583E8-445E-41DA-9D7A-AC29890A44A8}"/>
              </a:ext>
            </a:extLst>
          </p:cNvPr>
          <p:cNvSpPr/>
          <p:nvPr/>
        </p:nvSpPr>
        <p:spPr>
          <a:xfrm>
            <a:off x="7929123" y="4544023"/>
            <a:ext cx="3752382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HDMI 2.0 4K 60Hz 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顯示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IP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Cam 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監控與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VM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畫面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0C07B9A-72B5-45F5-818F-DBF127260250}"/>
              </a:ext>
            </a:extLst>
          </p:cNvPr>
          <p:cNvSpPr/>
          <p:nvPr/>
        </p:nvSpPr>
        <p:spPr>
          <a:xfrm>
            <a:off x="7929123" y="5314592"/>
            <a:ext cx="267957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磁吸式可鎖型前蓋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19E605C-1E96-4305-8AC2-02027D140725}"/>
              </a:ext>
            </a:extLst>
          </p:cNvPr>
          <p:cNvGrpSpPr/>
          <p:nvPr/>
        </p:nvGrpSpPr>
        <p:grpSpPr>
          <a:xfrm>
            <a:off x="7954943" y="2538902"/>
            <a:ext cx="3825711" cy="1152459"/>
            <a:chOff x="7954943" y="2784313"/>
            <a:chExt cx="3825711" cy="115245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A253340-B13C-4922-9570-5BE29D05C3A7}"/>
                </a:ext>
              </a:extLst>
            </p:cNvPr>
            <p:cNvSpPr/>
            <p:nvPr/>
          </p:nvSpPr>
          <p:spPr>
            <a:xfrm>
              <a:off x="7954943" y="2784313"/>
              <a:ext cx="2772427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42900" indent="-342900">
                <a:buClr>
                  <a:schemeClr val="bg1"/>
                </a:buClr>
                <a:buSzPct val="80000"/>
                <a:buFont typeface="Wingdings" panose="05000000000000000000" pitchFamily="2" charset="2"/>
                <a:buChar char="l"/>
              </a:pP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PCIe Gen2 x4 </a:t>
              </a:r>
              <a:r>
                <a:rPr lang="zh-CN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插槽</a:t>
              </a:r>
              <a:endPara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FBFE106-24E2-45DF-809A-89F597B73377}"/>
                </a:ext>
              </a:extLst>
            </p:cNvPr>
            <p:cNvSpPr/>
            <p:nvPr/>
          </p:nvSpPr>
          <p:spPr>
            <a:xfrm>
              <a:off x="8284421" y="3105775"/>
              <a:ext cx="34962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可擴充</a:t>
              </a:r>
              <a:r>
                <a:rPr lang="en-US" altLang="zh-CN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M.2 SATA/</a:t>
              </a:r>
              <a:r>
                <a:rPr lang="en-US" altLang="zh-CN" sz="160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NVMe</a:t>
              </a:r>
              <a:r>
                <a:rPr lang="en-US" altLang="zh-CN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SSD </a:t>
              </a:r>
              <a:r>
                <a:rPr lang="zh-CN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以啟用</a:t>
              </a:r>
              <a:r>
                <a:rPr lang="en-US" altLang="zh-CN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SSD </a:t>
              </a:r>
              <a:r>
                <a:rPr lang="zh-CN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快取或</a:t>
              </a:r>
              <a:r>
                <a:rPr lang="zh-TW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160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Qtier</a:t>
              </a:r>
              <a:r>
                <a:rPr lang="en-US" altLang="zh-CN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zh-CN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分層應用、高速</a:t>
              </a:r>
              <a:r>
                <a:rPr lang="en-US" altLang="zh-CN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10GbE </a:t>
              </a:r>
              <a:r>
                <a:rPr lang="zh-CN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網路或是</a:t>
              </a:r>
              <a:r>
                <a:rPr lang="en-US" altLang="zh-CN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Wi-Fi</a:t>
              </a:r>
              <a:r>
                <a:rPr lang="zh-TW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6 </a:t>
              </a:r>
              <a:r>
                <a:rPr lang="zh-CN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無線網路</a:t>
              </a: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0AA66310-4A93-4E67-B727-20C3FD069956}"/>
              </a:ext>
            </a:extLst>
          </p:cNvPr>
          <p:cNvGrpSpPr/>
          <p:nvPr/>
        </p:nvGrpSpPr>
        <p:grpSpPr>
          <a:xfrm>
            <a:off x="7968634" y="3769433"/>
            <a:ext cx="3910063" cy="696518"/>
            <a:chOff x="7968634" y="3954664"/>
            <a:chExt cx="3910063" cy="696518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6245493-8AD5-43DE-AA6D-861CC84581E0}"/>
                </a:ext>
              </a:extLst>
            </p:cNvPr>
            <p:cNvSpPr/>
            <p:nvPr/>
          </p:nvSpPr>
          <p:spPr>
            <a:xfrm>
              <a:off x="7968634" y="3954664"/>
              <a:ext cx="3910063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42900" indent="-342900">
                <a:buClr>
                  <a:schemeClr val="bg1"/>
                </a:buClr>
                <a:buSzPct val="80000"/>
                <a:buFont typeface="Wingdings" panose="05000000000000000000" pitchFamily="2" charset="2"/>
                <a:buChar char="l"/>
              </a:pP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USB </a:t>
              </a:r>
              <a:r>
                <a:rPr lang="zh-CN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埠與前方備份鍵</a:t>
              </a:r>
              <a:endPara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702E230-FC77-4F43-8203-E5B9C859B5DD}"/>
                </a:ext>
              </a:extLst>
            </p:cNvPr>
            <p:cNvSpPr/>
            <p:nvPr/>
          </p:nvSpPr>
          <p:spPr>
            <a:xfrm>
              <a:off x="8284421" y="4312628"/>
              <a:ext cx="33970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連接</a:t>
              </a:r>
              <a:r>
                <a:rPr lang="en-US" altLang="zh-CN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TW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USB </a:t>
              </a:r>
              <a:r>
                <a:rPr lang="zh-CN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儲存裝置、</a:t>
              </a:r>
              <a:r>
                <a:rPr lang="en-US" altLang="zh-CN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UPS</a:t>
              </a:r>
              <a:r>
                <a:rPr lang="zh-CN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、或鍵鼠</a:t>
              </a:r>
              <a:endParaRPr lang="zh-TW" altLang="en-US" sz="16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68111AB8-7631-4F96-93AD-31A1A8DC58B7}"/>
              </a:ext>
            </a:extLst>
          </p:cNvPr>
          <p:cNvGrpSpPr/>
          <p:nvPr/>
        </p:nvGrpSpPr>
        <p:grpSpPr>
          <a:xfrm>
            <a:off x="7930390" y="1764545"/>
            <a:ext cx="3498462" cy="696285"/>
            <a:chOff x="7930390" y="2060516"/>
            <a:chExt cx="3498462" cy="696285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0687D9ED-A950-4F7D-A525-B0C1E59DCE3D}"/>
                </a:ext>
              </a:extLst>
            </p:cNvPr>
            <p:cNvSpPr/>
            <p:nvPr/>
          </p:nvSpPr>
          <p:spPr>
            <a:xfrm>
              <a:off x="7930390" y="2060516"/>
              <a:ext cx="3498462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42900" indent="-342900">
                <a:buClr>
                  <a:schemeClr val="bg1"/>
                </a:buClr>
                <a:buSzPct val="80000"/>
                <a:buFont typeface="Wingdings" panose="05000000000000000000" pitchFamily="2" charset="2"/>
                <a:buChar char="l"/>
              </a:pP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 x 2.5G/1G/100M RJ45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C137A70E-AED5-4540-B919-2FEC56A44B45}"/>
                </a:ext>
              </a:extLst>
            </p:cNvPr>
            <p:cNvSpPr/>
            <p:nvPr/>
          </p:nvSpPr>
          <p:spPr>
            <a:xfrm>
              <a:off x="8284421" y="2418247"/>
              <a:ext cx="264687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雙網聚合、負載平衡、容錯</a:t>
              </a:r>
              <a:endParaRPr lang="zh-TW" altLang="en-US" sz="16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515F2ACE-A9BD-4389-98F0-E413E8C7D0F3}"/>
              </a:ext>
            </a:extLst>
          </p:cNvPr>
          <p:cNvSpPr/>
          <p:nvPr/>
        </p:nvSpPr>
        <p:spPr>
          <a:xfrm>
            <a:off x="7929122" y="5777385"/>
            <a:ext cx="3752383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TR &amp; TL 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儲存擴充裝置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4041695-249C-4530-BCAC-740B834AF69D}"/>
              </a:ext>
            </a:extLst>
          </p:cNvPr>
          <p:cNvSpPr/>
          <p:nvPr/>
        </p:nvSpPr>
        <p:spPr>
          <a:xfrm>
            <a:off x="658565" y="4277739"/>
            <a:ext cx="2989322" cy="2169672"/>
          </a:xfrm>
          <a:prstGeom prst="roundRect">
            <a:avLst>
              <a:gd name="adj" fmla="val 1454"/>
            </a:avLst>
          </a:prstGeom>
          <a:solidFill>
            <a:schemeClr val="tx1"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24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9E41961E-1259-4A8A-9F57-9FF0A46EDC59}"/>
              </a:ext>
            </a:extLst>
          </p:cNvPr>
          <p:cNvSpPr/>
          <p:nvPr/>
        </p:nvSpPr>
        <p:spPr>
          <a:xfrm>
            <a:off x="658565" y="1729661"/>
            <a:ext cx="2989322" cy="2169672"/>
          </a:xfrm>
          <a:prstGeom prst="roundRect">
            <a:avLst>
              <a:gd name="adj" fmla="val 1454"/>
            </a:avLst>
          </a:prstGeom>
          <a:solidFill>
            <a:schemeClr val="tx1"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17" name="Google Shape;717;p35"/>
          <p:cNvSpPr txBox="1"/>
          <p:nvPr/>
        </p:nvSpPr>
        <p:spPr>
          <a:xfrm>
            <a:off x="609600" y="208353"/>
            <a:ext cx="10960101" cy="103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4400"/>
            </a:pPr>
            <a:r>
              <a:rPr lang="zh-CN" altLang="en-US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除了標配雙</a:t>
            </a:r>
            <a:r>
              <a:rPr lang="en-US" altLang="zh-CN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2.5GbE </a:t>
            </a:r>
            <a:r>
              <a:rPr lang="zh-CN" altLang="en-US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埠，更可升級</a:t>
            </a:r>
            <a:r>
              <a:rPr lang="en-US" altLang="zh-CN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10GbE/5GbE!</a:t>
            </a:r>
          </a:p>
          <a:p>
            <a:pPr lvl="0" algn="ctr">
              <a:buClr>
                <a:srgbClr val="FFFFFF"/>
              </a:buClr>
              <a:buSzPts val="4400"/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讓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SD-WAN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隨著企業成長，不再崩潰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endParaRPr lang="en-US" altLang="zh-TW" sz="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AEFEC6E-36EF-4E48-8111-6117938CE700}"/>
              </a:ext>
            </a:extLst>
          </p:cNvPr>
          <p:cNvSpPr txBox="1"/>
          <p:nvPr/>
        </p:nvSpPr>
        <p:spPr>
          <a:xfrm>
            <a:off x="4435325" y="1687303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TS-253D</a:t>
            </a:r>
            <a:endParaRPr kumimoji="1" lang="zh-TW" altLang="en-US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0" name="圖片 59" descr="一張含有 行動電話, 手機, 坐, 街道 的圖片&#10;&#10;自動產生的描述">
            <a:extLst>
              <a:ext uri="{FF2B5EF4-FFF2-40B4-BE49-F238E27FC236}">
                <a16:creationId xmlns:a16="http://schemas.microsoft.com/office/drawing/2014/main" id="{9335AB56-6AD9-FB49-8975-088CD134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6265" y="1993709"/>
            <a:ext cx="3376566" cy="57617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圓角矩形 1">
            <a:extLst>
              <a:ext uri="{FF2B5EF4-FFF2-40B4-BE49-F238E27FC236}">
                <a16:creationId xmlns:a16="http://schemas.microsoft.com/office/drawing/2014/main" id="{54A3D945-FB4D-2D48-9A7F-0D6ED69BF3F7}"/>
              </a:ext>
            </a:extLst>
          </p:cNvPr>
          <p:cNvSpPr/>
          <p:nvPr/>
        </p:nvSpPr>
        <p:spPr>
          <a:xfrm>
            <a:off x="3906251" y="2783500"/>
            <a:ext cx="2153237" cy="523220"/>
          </a:xfrm>
          <a:prstGeom prst="roundRect">
            <a:avLst>
              <a:gd name="adj" fmla="val 6174"/>
            </a:avLst>
          </a:prstGeom>
          <a:solidFill>
            <a:srgbClr val="0099FF">
              <a:alpha val="44000"/>
            </a:srgbClr>
          </a:solidFill>
          <a:ln>
            <a:solidFill>
              <a:srgbClr val="2B7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83F6FB7-F7C1-6E4E-AEA0-68F6D9D072D7}"/>
              </a:ext>
            </a:extLst>
          </p:cNvPr>
          <p:cNvSpPr/>
          <p:nvPr/>
        </p:nvSpPr>
        <p:spPr>
          <a:xfrm>
            <a:off x="961351" y="4503574"/>
            <a:ext cx="2386930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 x 2.5GbE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lvl="0">
              <a:buClr>
                <a:srgbClr val="595959"/>
              </a:buClr>
            </a:pP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295</a:t>
            </a:r>
            <a:r>
              <a:rPr lang="zh-TW" altLang="zh-TW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MB/s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讀取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buClr>
                <a:srgbClr val="595959"/>
              </a:buClr>
            </a:pP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289</a:t>
            </a:r>
            <a:r>
              <a:rPr lang="zh-TW" altLang="zh-TW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MB/s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寫入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732CC58-F17E-984B-8990-28780CEFCB18}"/>
              </a:ext>
            </a:extLst>
          </p:cNvPr>
          <p:cNvSpPr/>
          <p:nvPr/>
        </p:nvSpPr>
        <p:spPr>
          <a:xfrm>
            <a:off x="961351" y="1944797"/>
            <a:ext cx="2386929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 x 10GbE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lvl="0">
              <a:buClr>
                <a:srgbClr val="595959"/>
              </a:buClr>
            </a:pP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686</a:t>
            </a:r>
            <a:r>
              <a:rPr lang="zh-TW" altLang="zh-TW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MB/s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讀取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buClr>
                <a:srgbClr val="595959"/>
              </a:buClr>
            </a:pP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397</a:t>
            </a:r>
            <a:r>
              <a:rPr lang="zh-TW" altLang="zh-TW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MB/s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寫入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602E9DE-419C-4B43-AFC7-C9E624614175}"/>
              </a:ext>
            </a:extLst>
          </p:cNvPr>
          <p:cNvGrpSpPr/>
          <p:nvPr/>
        </p:nvGrpSpPr>
        <p:grpSpPr>
          <a:xfrm>
            <a:off x="6846926" y="1687303"/>
            <a:ext cx="4508721" cy="4730973"/>
            <a:chOff x="4366502" y="2147597"/>
            <a:chExt cx="4140760" cy="4344873"/>
          </a:xfrm>
        </p:grpSpPr>
        <p:sp>
          <p:nvSpPr>
            <p:cNvPr id="24" name="矩形: 圓角 55">
              <a:extLst>
                <a:ext uri="{FF2B5EF4-FFF2-40B4-BE49-F238E27FC236}">
                  <a16:creationId xmlns:a16="http://schemas.microsoft.com/office/drawing/2014/main" id="{4CA1C4D7-3104-9C43-8E90-F9048B2ED7E5}"/>
                </a:ext>
              </a:extLst>
            </p:cNvPr>
            <p:cNvSpPr/>
            <p:nvPr/>
          </p:nvSpPr>
          <p:spPr>
            <a:xfrm>
              <a:off x="5014167" y="2147597"/>
              <a:ext cx="3478515" cy="635903"/>
            </a:xfrm>
            <a:prstGeom prst="roundRect">
              <a:avLst>
                <a:gd name="adj" fmla="val 3685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QXG-5G1T-111C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 x 5G/2.5G/1G/100M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RJ45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: 圓角 55">
              <a:extLst>
                <a:ext uri="{FF2B5EF4-FFF2-40B4-BE49-F238E27FC236}">
                  <a16:creationId xmlns:a16="http://schemas.microsoft.com/office/drawing/2014/main" id="{C1614EDB-CFE1-9F42-97D0-8BB5A406B14A}"/>
                </a:ext>
              </a:extLst>
            </p:cNvPr>
            <p:cNvSpPr/>
            <p:nvPr/>
          </p:nvSpPr>
          <p:spPr>
            <a:xfrm>
              <a:off x="5014167" y="2877765"/>
              <a:ext cx="3478515" cy="635903"/>
            </a:xfrm>
            <a:prstGeom prst="roundRect">
              <a:avLst>
                <a:gd name="adj" fmla="val 1997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QXG-5G2T-111C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 x 5G/2.5G/1G/100M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RJ45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矩形: 圓角 55">
              <a:extLst>
                <a:ext uri="{FF2B5EF4-FFF2-40B4-BE49-F238E27FC236}">
                  <a16:creationId xmlns:a16="http://schemas.microsoft.com/office/drawing/2014/main" id="{00323125-07FB-E643-8126-3A948E64B62B}"/>
                </a:ext>
              </a:extLst>
            </p:cNvPr>
            <p:cNvSpPr/>
            <p:nvPr/>
          </p:nvSpPr>
          <p:spPr>
            <a:xfrm>
              <a:off x="5014166" y="3607933"/>
              <a:ext cx="3478515" cy="635903"/>
            </a:xfrm>
            <a:prstGeom prst="roundRect">
              <a:avLst>
                <a:gd name="adj" fmla="val 1355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QXG-5G4T-111C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4 x 5G/2.5G/1G/100M RJ45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矩形: 圓角 55">
              <a:extLst>
                <a:ext uri="{FF2B5EF4-FFF2-40B4-BE49-F238E27FC236}">
                  <a16:creationId xmlns:a16="http://schemas.microsoft.com/office/drawing/2014/main" id="{C8954C46-2C3B-A941-AE59-AA0743C328C5}"/>
                </a:ext>
              </a:extLst>
            </p:cNvPr>
            <p:cNvSpPr/>
            <p:nvPr/>
          </p:nvSpPr>
          <p:spPr>
            <a:xfrm>
              <a:off x="5027857" y="4338101"/>
              <a:ext cx="3478515" cy="635903"/>
            </a:xfrm>
            <a:prstGeom prst="roundRect">
              <a:avLst>
                <a:gd name="adj" fmla="val 5350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QXG-10G1T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 x 10G/5G/2.5G/1G/100M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RJ45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矩形: 圓角 55">
              <a:extLst>
                <a:ext uri="{FF2B5EF4-FFF2-40B4-BE49-F238E27FC236}">
                  <a16:creationId xmlns:a16="http://schemas.microsoft.com/office/drawing/2014/main" id="{495142FD-B645-EC48-B038-330E86ACD65A}"/>
                </a:ext>
              </a:extLst>
            </p:cNvPr>
            <p:cNvSpPr/>
            <p:nvPr/>
          </p:nvSpPr>
          <p:spPr>
            <a:xfrm>
              <a:off x="5028747" y="5068269"/>
              <a:ext cx="3478515" cy="635903"/>
            </a:xfrm>
            <a:prstGeom prst="roundRect">
              <a:avLst>
                <a:gd name="adj" fmla="val 4684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QXG-10G2T-107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 x 10G/5G/2.5G/1G/100M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RJ45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矩形: 圓角 55">
              <a:extLst>
                <a:ext uri="{FF2B5EF4-FFF2-40B4-BE49-F238E27FC236}">
                  <a16:creationId xmlns:a16="http://schemas.microsoft.com/office/drawing/2014/main" id="{8303B6E0-DCE7-DE4A-A60F-1D3E9EF56321}"/>
                </a:ext>
              </a:extLst>
            </p:cNvPr>
            <p:cNvSpPr/>
            <p:nvPr/>
          </p:nvSpPr>
          <p:spPr>
            <a:xfrm>
              <a:off x="5027857" y="5798437"/>
              <a:ext cx="3478515" cy="635903"/>
            </a:xfrm>
            <a:prstGeom prst="roundRect">
              <a:avLst>
                <a:gd name="adj" fmla="val 2687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QXG-10G2SF-CX4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 x 10G SFP+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FA2D1D4-64F4-3D4D-ACC0-1CEFD466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6502" y="2199066"/>
              <a:ext cx="1083030" cy="67869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D7325FA-9847-E84D-9089-592BD4673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6197" y="2938766"/>
              <a:ext cx="993335" cy="62249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CD93A86-660E-C148-AF83-569D4036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6197" y="3636328"/>
              <a:ext cx="1069165" cy="67001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CB30CB29-F2A3-2D41-AFD6-9E4FC5C86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2506" y="4381411"/>
              <a:ext cx="1069151" cy="670001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4614EE1-DC52-2A43-8E9F-89A7D5DBD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7032" y="5154326"/>
              <a:ext cx="952500" cy="596900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8A5F346-56DA-A547-895A-51D787AA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0737" y="5858442"/>
              <a:ext cx="1014625" cy="634028"/>
            </a:xfrm>
            <a:prstGeom prst="rect">
              <a:avLst/>
            </a:prstGeom>
          </p:spPr>
        </p:pic>
      </p:grpSp>
      <p:sp>
        <p:nvSpPr>
          <p:cNvPr id="37" name="圓角矩形 1">
            <a:extLst>
              <a:ext uri="{FF2B5EF4-FFF2-40B4-BE49-F238E27FC236}">
                <a16:creationId xmlns:a16="http://schemas.microsoft.com/office/drawing/2014/main" id="{7D2A4E94-7F42-4A72-9420-35A1D9218786}"/>
              </a:ext>
            </a:extLst>
          </p:cNvPr>
          <p:cNvSpPr/>
          <p:nvPr/>
        </p:nvSpPr>
        <p:spPr>
          <a:xfrm rot="5400000">
            <a:off x="3950216" y="5793061"/>
            <a:ext cx="1335022" cy="645500"/>
          </a:xfrm>
          <a:prstGeom prst="roundRect">
            <a:avLst>
              <a:gd name="adj" fmla="val 5518"/>
            </a:avLst>
          </a:prstGeom>
          <a:solidFill>
            <a:srgbClr val="0099FF">
              <a:alpha val="44000"/>
            </a:srgbClr>
          </a:solidFill>
          <a:ln>
            <a:solidFill>
              <a:srgbClr val="2B7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8" name="Google Shape;561;p30" hidden="1">
            <a:extLst>
              <a:ext uri="{FF2B5EF4-FFF2-40B4-BE49-F238E27FC236}">
                <a16:creationId xmlns:a16="http://schemas.microsoft.com/office/drawing/2014/main" id="{B6D8EB01-79D1-4583-8DBE-8917C35163C9}"/>
              </a:ext>
            </a:extLst>
          </p:cNvPr>
          <p:cNvCxnSpPr>
            <a:cxnSpLocks/>
          </p:cNvCxnSpPr>
          <p:nvPr/>
        </p:nvCxnSpPr>
        <p:spPr>
          <a:xfrm>
            <a:off x="5772790" y="3088497"/>
            <a:ext cx="1402896" cy="0"/>
          </a:xfrm>
          <a:prstGeom prst="straightConnector1">
            <a:avLst/>
          </a:prstGeom>
          <a:noFill/>
          <a:ln w="276225" cap="flat" cmpd="sng">
            <a:gradFill>
              <a:gsLst>
                <a:gs pos="45000">
                  <a:srgbClr val="0088E4"/>
                </a:gs>
                <a:gs pos="5000">
                  <a:srgbClr val="00B0F0">
                    <a:alpha val="0"/>
                  </a:srgbClr>
                </a:gs>
                <a:gs pos="86000">
                  <a:srgbClr val="0052D4"/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  <p:cxnSp>
        <p:nvCxnSpPr>
          <p:cNvPr id="30" name="Google Shape;561;p30">
            <a:extLst>
              <a:ext uri="{FF2B5EF4-FFF2-40B4-BE49-F238E27FC236}">
                <a16:creationId xmlns:a16="http://schemas.microsoft.com/office/drawing/2014/main" id="{8DAFDDF9-4A55-41AD-8767-A3D48C038BA1}"/>
              </a:ext>
            </a:extLst>
          </p:cNvPr>
          <p:cNvCxnSpPr>
            <a:cxnSpLocks/>
          </p:cNvCxnSpPr>
          <p:nvPr/>
        </p:nvCxnSpPr>
        <p:spPr>
          <a:xfrm>
            <a:off x="5701020" y="3105124"/>
            <a:ext cx="1510216" cy="0"/>
          </a:xfrm>
          <a:prstGeom prst="straightConnector1">
            <a:avLst/>
          </a:prstGeom>
          <a:noFill/>
          <a:ln w="276225" cap="flat" cmpd="sng">
            <a:gradFill>
              <a:gsLst>
                <a:gs pos="52000">
                  <a:srgbClr val="3DC6FF"/>
                </a:gs>
                <a:gs pos="9000">
                  <a:srgbClr val="0FCFCA">
                    <a:alpha val="0"/>
                  </a:srgbClr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  <p:cxnSp>
        <p:nvCxnSpPr>
          <p:cNvPr id="35" name="Google Shape;561;p30">
            <a:extLst>
              <a:ext uri="{FF2B5EF4-FFF2-40B4-BE49-F238E27FC236}">
                <a16:creationId xmlns:a16="http://schemas.microsoft.com/office/drawing/2014/main" id="{3E8A485A-F7F0-4782-BC10-EAE6E4F11FFD}"/>
              </a:ext>
            </a:extLst>
          </p:cNvPr>
          <p:cNvCxnSpPr>
            <a:cxnSpLocks/>
          </p:cNvCxnSpPr>
          <p:nvPr/>
        </p:nvCxnSpPr>
        <p:spPr>
          <a:xfrm flipH="1" flipV="1">
            <a:off x="2146056" y="3610291"/>
            <a:ext cx="7170" cy="966274"/>
          </a:xfrm>
          <a:prstGeom prst="straightConnector1">
            <a:avLst/>
          </a:prstGeom>
          <a:noFill/>
          <a:ln w="276225" cap="flat" cmpd="sng">
            <a:gradFill>
              <a:gsLst>
                <a:gs pos="52000">
                  <a:schemeClr val="bg1"/>
                </a:gs>
                <a:gs pos="9000">
                  <a:schemeClr val="bg1">
                    <a:alpha val="0"/>
                  </a:schemeClr>
                </a:gs>
              </a:gsLst>
              <a:lin ang="540000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</p:spTree>
    <p:extLst>
      <p:ext uri="{BB962C8B-B14F-4D97-AF65-F5344CB8AC3E}">
        <p14:creationId xmlns:p14="http://schemas.microsoft.com/office/powerpoint/2010/main" val="30277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2B8FE020-0791-40AD-970F-51553FCBC608}"/>
              </a:ext>
            </a:extLst>
          </p:cNvPr>
          <p:cNvGrpSpPr/>
          <p:nvPr/>
        </p:nvGrpSpPr>
        <p:grpSpPr>
          <a:xfrm>
            <a:off x="-1739687" y="2173305"/>
            <a:ext cx="18078908" cy="4279832"/>
            <a:chOff x="-860505" y="3429000"/>
            <a:chExt cx="12130011" cy="2871546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A64B632-0909-534A-9836-D88ED3DAF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2096" y="4581516"/>
              <a:ext cx="2885612" cy="1719030"/>
            </a:xfrm>
            <a:prstGeom prst="rect">
              <a:avLst/>
            </a:prstGeom>
            <a:effectLst>
              <a:outerShdw blurRad="101600" dist="114300" dir="5400000" sx="97000" sy="97000" algn="t" rotWithShape="0">
                <a:prstClr val="black">
                  <a:alpha val="69000"/>
                </a:prstClr>
              </a:outerShdw>
            </a:effectLst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7E0C3D6-1C28-9143-9316-004264C47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1092" y="4532162"/>
              <a:ext cx="4477282" cy="1691493"/>
            </a:xfrm>
            <a:prstGeom prst="rect">
              <a:avLst/>
            </a:prstGeom>
            <a:effectLst>
              <a:outerShdw blurRad="101600" dist="114300" dir="5400000" sx="97000" sy="97000" algn="t" rotWithShape="0">
                <a:prstClr val="black">
                  <a:alpha val="69000"/>
                </a:prstClr>
              </a:outerShdw>
            </a:effec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3D9C54BB-2EDC-DF49-8A9A-E812B57E5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31739" y="5290682"/>
              <a:ext cx="4533771" cy="927000"/>
            </a:xfrm>
            <a:prstGeom prst="rect">
              <a:avLst/>
            </a:prstGeom>
            <a:effectLst>
              <a:outerShdw blurRad="101600" dist="114300" dir="5400000" sx="97000" sy="97000" algn="t" rotWithShape="0">
                <a:prstClr val="black">
                  <a:alpha val="69000"/>
                </a:prstClr>
              </a:outerShdw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5C01EB5-8E73-C24B-A714-4703BECDE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60505" y="4532727"/>
              <a:ext cx="4547547" cy="860741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8BC7678-DA32-844C-9E1F-A3DCE4DCC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12467" y="4155790"/>
              <a:ext cx="4572498" cy="49192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295536C6-44C1-DE4E-BCDC-A84994B5F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224" y="3429000"/>
              <a:ext cx="4477282" cy="1321372"/>
            </a:xfrm>
            <a:prstGeom prst="rect">
              <a:avLst/>
            </a:prstGeom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52982A5-FAD4-48FD-8A18-41E0F5404F31}"/>
              </a:ext>
            </a:extLst>
          </p:cNvPr>
          <p:cNvGrpSpPr/>
          <p:nvPr/>
        </p:nvGrpSpPr>
        <p:grpSpPr>
          <a:xfrm>
            <a:off x="3097259" y="1868660"/>
            <a:ext cx="6048837" cy="1543235"/>
            <a:chOff x="3412105" y="1858079"/>
            <a:chExt cx="6048837" cy="1543235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869AEB1C-C48D-41F7-AB6F-095775AF657B}"/>
                </a:ext>
              </a:extLst>
            </p:cNvPr>
            <p:cNvGrpSpPr/>
            <p:nvPr/>
          </p:nvGrpSpPr>
          <p:grpSpPr>
            <a:xfrm>
              <a:off x="7176957" y="1898737"/>
              <a:ext cx="1763925" cy="856068"/>
              <a:chOff x="6092728" y="1898737"/>
              <a:chExt cx="1763925" cy="856068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03A90E0A-7A88-CF46-9EE7-6F39E2E07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00586" y="1898738"/>
                <a:ext cx="856067" cy="85606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圖片 4">
                <a:extLst>
                  <a:ext uri="{FF2B5EF4-FFF2-40B4-BE49-F238E27FC236}">
                    <a16:creationId xmlns:a16="http://schemas.microsoft.com/office/drawing/2014/main" id="{5FDBBE35-26E1-EA40-A396-ED63DDCA29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2728" y="1898737"/>
                <a:ext cx="856068" cy="85606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8A9579AA-A8FF-4B36-9E98-F30E2F1A49B8}"/>
                </a:ext>
              </a:extLst>
            </p:cNvPr>
            <p:cNvGrpSpPr/>
            <p:nvPr/>
          </p:nvGrpSpPr>
          <p:grpSpPr>
            <a:xfrm>
              <a:off x="4840452" y="1898738"/>
              <a:ext cx="1797596" cy="765329"/>
              <a:chOff x="3027329" y="1898738"/>
              <a:chExt cx="1797596" cy="765329"/>
            </a:xfrm>
          </p:grpSpPr>
          <p:pic>
            <p:nvPicPr>
              <p:cNvPr id="13" name="圖片 14">
                <a:extLst>
                  <a:ext uri="{FF2B5EF4-FFF2-40B4-BE49-F238E27FC236}">
                    <a16:creationId xmlns:a16="http://schemas.microsoft.com/office/drawing/2014/main" id="{5705EBFE-6801-954E-A4F1-25107A204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7329" y="1898738"/>
                <a:ext cx="863155" cy="76532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圖片 14">
                <a:extLst>
                  <a:ext uri="{FF2B5EF4-FFF2-40B4-BE49-F238E27FC236}">
                    <a16:creationId xmlns:a16="http://schemas.microsoft.com/office/drawing/2014/main" id="{B1B9E4D2-123C-0149-B42E-391176BA3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8858" y="1905022"/>
                <a:ext cx="856067" cy="75904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4575253-C36B-324D-8B38-F86503891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5014" y="1858079"/>
              <a:ext cx="856066" cy="85921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477B4821-ED21-454F-92C7-B0AC13915A09}"/>
                </a:ext>
              </a:extLst>
            </p:cNvPr>
            <p:cNvSpPr txBox="1"/>
            <p:nvPr/>
          </p:nvSpPr>
          <p:spPr>
            <a:xfrm>
              <a:off x="3412105" y="2754983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TS-x83XU</a:t>
              </a:r>
              <a:endParaRPr kumimoji="1"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5E859C7B-29E9-B942-AF8F-6745A4C0095E}"/>
                </a:ext>
              </a:extLst>
            </p:cNvPr>
            <p:cNvSpPr txBox="1"/>
            <p:nvPr/>
          </p:nvSpPr>
          <p:spPr>
            <a:xfrm>
              <a:off x="5129763" y="2754983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TS-x77XU</a:t>
              </a:r>
              <a:endParaRPr kumimoji="1"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59CE8111-5CA3-4B47-BC63-CE8C0398ECA6}"/>
                </a:ext>
              </a:extLst>
            </p:cNvPr>
            <p:cNvSpPr txBox="1"/>
            <p:nvPr/>
          </p:nvSpPr>
          <p:spPr>
            <a:xfrm>
              <a:off x="6669888" y="2754983"/>
              <a:ext cx="2791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TS-x72XU / TVS-x72XT / TVS-x72N</a:t>
              </a:r>
              <a:endParaRPr kumimoji="1"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D3AE796-AFBD-4233-9423-208B74729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1015"/>
            <a:ext cx="10972800" cy="1038185"/>
          </a:xfrm>
        </p:spPr>
        <p:txBody>
          <a:bodyPr/>
          <a:lstStyle/>
          <a:p>
            <a:r>
              <a:rPr lang="zh-TW" altLang="en-US" sz="36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若有更高頻寬需求，還有更多</a:t>
            </a:r>
            <a:r>
              <a:rPr lang="en-US" altLang="zh-TW" sz="36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QNAP 10GbE &amp; 5GbE NAS </a:t>
            </a:r>
            <a:r>
              <a:rPr lang="zh-TW" altLang="en-US" sz="36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系列可應用於高速</a:t>
            </a:r>
            <a:r>
              <a:rPr lang="en-US" altLang="zh-TW" sz="36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SD-WAN (</a:t>
            </a:r>
            <a:r>
              <a:rPr lang="en-US" altLang="zh-TW" sz="3600" err="1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36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)</a:t>
            </a:r>
            <a:endParaRPr lang="zh-TW" altLang="en-US" sz="36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6DF33A4F-790A-4AAE-B02E-0B5544A318A2}"/>
              </a:ext>
            </a:extLst>
          </p:cNvPr>
          <p:cNvSpPr/>
          <p:nvPr/>
        </p:nvSpPr>
        <p:spPr>
          <a:xfrm>
            <a:off x="6473002" y="2704700"/>
            <a:ext cx="4750594" cy="3703784"/>
          </a:xfrm>
          <a:prstGeom prst="roundRect">
            <a:avLst>
              <a:gd name="adj" fmla="val 2723"/>
            </a:avLst>
          </a:prstGeom>
          <a:solidFill>
            <a:schemeClr val="tx1"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33928B46-6559-416C-BB16-262F71593AFF}"/>
              </a:ext>
            </a:extLst>
          </p:cNvPr>
          <p:cNvSpPr/>
          <p:nvPr/>
        </p:nvSpPr>
        <p:spPr>
          <a:xfrm>
            <a:off x="1014373" y="2704700"/>
            <a:ext cx="4750594" cy="3703784"/>
          </a:xfrm>
          <a:prstGeom prst="roundRect">
            <a:avLst>
              <a:gd name="adj" fmla="val 1982"/>
            </a:avLst>
          </a:prstGeom>
          <a:solidFill>
            <a:schemeClr val="tx1"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69" name="Google Shape;769;p36"/>
          <p:cNvCxnSpPr>
            <a:cxnSpLocks/>
            <a:stCxn id="76" idx="2"/>
          </p:cNvCxnSpPr>
          <p:nvPr/>
        </p:nvCxnSpPr>
        <p:spPr>
          <a:xfrm flipH="1">
            <a:off x="8918498" y="3897779"/>
            <a:ext cx="5690" cy="917215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Google Shape;769;p36">
            <a:extLst>
              <a:ext uri="{FF2B5EF4-FFF2-40B4-BE49-F238E27FC236}">
                <a16:creationId xmlns:a16="http://schemas.microsoft.com/office/drawing/2014/main" id="{62C34994-5E42-4B5E-99F6-CF9E71501E19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8382384" y="4664362"/>
            <a:ext cx="0" cy="727592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Google Shape;769;p36">
            <a:extLst>
              <a:ext uri="{FF2B5EF4-FFF2-40B4-BE49-F238E27FC236}">
                <a16:creationId xmlns:a16="http://schemas.microsoft.com/office/drawing/2014/main" id="{5C8F0487-4DEA-42F4-9811-CB5D1CDEC60D}"/>
              </a:ext>
            </a:extLst>
          </p:cNvPr>
          <p:cNvCxnSpPr>
            <a:cxnSpLocks/>
          </p:cNvCxnSpPr>
          <p:nvPr/>
        </p:nvCxnSpPr>
        <p:spPr>
          <a:xfrm>
            <a:off x="9424480" y="4886960"/>
            <a:ext cx="0" cy="1025226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57" name="Google Shape;757;p36" hidden="1"/>
          <p:cNvSpPr txBox="1"/>
          <p:nvPr/>
        </p:nvSpPr>
        <p:spPr>
          <a:xfrm>
            <a:off x="-471399" y="15463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無負擔啟用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於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QGD 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59" name="Google Shape;759;p36"/>
          <p:cNvCxnSpPr>
            <a:cxnSpLocks/>
            <a:stCxn id="69" idx="2"/>
            <a:endCxn id="33" idx="0"/>
          </p:cNvCxnSpPr>
          <p:nvPr/>
        </p:nvCxnSpPr>
        <p:spPr>
          <a:xfrm>
            <a:off x="3245181" y="3826904"/>
            <a:ext cx="1415" cy="303819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0" name="Google Shape;760;p36"/>
          <p:cNvCxnSpPr>
            <a:cxnSpLocks/>
            <a:stCxn id="33" idx="2"/>
          </p:cNvCxnSpPr>
          <p:nvPr/>
        </p:nvCxnSpPr>
        <p:spPr>
          <a:xfrm>
            <a:off x="3246596" y="4462355"/>
            <a:ext cx="0" cy="352639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61" name="Google Shape;761;p36"/>
          <p:cNvSpPr/>
          <p:nvPr/>
        </p:nvSpPr>
        <p:spPr>
          <a:xfrm>
            <a:off x="3484904" y="3819070"/>
            <a:ext cx="14736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Router WAN</a:t>
            </a:r>
          </a:p>
        </p:txBody>
      </p:sp>
      <p:cxnSp>
        <p:nvCxnSpPr>
          <p:cNvPr id="764" name="Google Shape;764;p36"/>
          <p:cNvCxnSpPr>
            <a:cxnSpLocks/>
          </p:cNvCxnSpPr>
          <p:nvPr/>
        </p:nvCxnSpPr>
        <p:spPr>
          <a:xfrm>
            <a:off x="2681942" y="5194704"/>
            <a:ext cx="0" cy="419848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75" name="Google Shape;775;p36"/>
          <p:cNvSpPr/>
          <p:nvPr/>
        </p:nvSpPr>
        <p:spPr>
          <a:xfrm>
            <a:off x="8996037" y="3970347"/>
            <a:ext cx="1693652" cy="428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sz="1600" err="1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WAN</a:t>
            </a:r>
          </a:p>
        </p:txBody>
      </p:sp>
      <p:sp>
        <p:nvSpPr>
          <p:cNvPr id="777" name="Google Shape;777;p36"/>
          <p:cNvSpPr/>
          <p:nvPr/>
        </p:nvSpPr>
        <p:spPr>
          <a:xfrm>
            <a:off x="9510232" y="4994390"/>
            <a:ext cx="14463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err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16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LAN</a:t>
            </a:r>
          </a:p>
        </p:txBody>
      </p:sp>
      <p:sp>
        <p:nvSpPr>
          <p:cNvPr id="778" name="Google Shape;778;p36"/>
          <p:cNvSpPr/>
          <p:nvPr/>
        </p:nvSpPr>
        <p:spPr>
          <a:xfrm>
            <a:off x="4647588" y="1175174"/>
            <a:ext cx="15786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6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79" name="Google Shape;779;p36"/>
          <p:cNvSpPr/>
          <p:nvPr/>
        </p:nvSpPr>
        <p:spPr>
          <a:xfrm>
            <a:off x="707632" y="1639859"/>
            <a:ext cx="11176000" cy="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一機多用，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可替代原有路由器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</a:p>
          <a:p>
            <a:pPr lvl="0" algn="ctr">
              <a:lnSpc>
                <a:spcPct val="13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讓智能終端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PoE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交換器晉升成為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自動組建私有網路</a:t>
            </a:r>
          </a:p>
        </p:txBody>
      </p:sp>
      <p:sp>
        <p:nvSpPr>
          <p:cNvPr id="780" name="Google Shape;780;p36"/>
          <p:cNvSpPr/>
          <p:nvPr/>
        </p:nvSpPr>
        <p:spPr>
          <a:xfrm>
            <a:off x="3508904" y="4451910"/>
            <a:ext cx="1473600" cy="34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Router LAN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3D9C958-FFF6-4CF3-95D4-CFB57E189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 在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Guardian 系列產品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免費啟用 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SD-WAN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3" name="圖形 32">
            <a:extLst>
              <a:ext uri="{FF2B5EF4-FFF2-40B4-BE49-F238E27FC236}">
                <a16:creationId xmlns:a16="http://schemas.microsoft.com/office/drawing/2014/main" id="{2E2CE5A4-544B-4B7A-9249-E88D6E5DC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1756" y="4130723"/>
            <a:ext cx="1289680" cy="331632"/>
          </a:xfrm>
          <a:prstGeom prst="rect">
            <a:avLst/>
          </a:prstGeom>
        </p:spPr>
      </p:pic>
      <p:pic>
        <p:nvPicPr>
          <p:cNvPr id="36" name="圖形 35" hidden="1">
            <a:extLst>
              <a:ext uri="{FF2B5EF4-FFF2-40B4-BE49-F238E27FC236}">
                <a16:creationId xmlns:a16="http://schemas.microsoft.com/office/drawing/2014/main" id="{B8101914-0F6F-4770-A966-FA9117C623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45828" y="5017545"/>
            <a:ext cx="1072228" cy="835750"/>
          </a:xfrm>
          <a:prstGeom prst="rect">
            <a:avLst/>
          </a:prstGeom>
        </p:spPr>
      </p:pic>
      <p:pic>
        <p:nvPicPr>
          <p:cNvPr id="37" name="圖形 36" hidden="1">
            <a:extLst>
              <a:ext uri="{FF2B5EF4-FFF2-40B4-BE49-F238E27FC236}">
                <a16:creationId xmlns:a16="http://schemas.microsoft.com/office/drawing/2014/main" id="{6BDDB9C6-AD76-4786-9319-265C4A013F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5684" y="4279001"/>
            <a:ext cx="2161824" cy="379710"/>
          </a:xfrm>
          <a:prstGeom prst="rect">
            <a:avLst/>
          </a:prstGeom>
        </p:spPr>
      </p:pic>
      <p:cxnSp>
        <p:nvCxnSpPr>
          <p:cNvPr id="39" name="Google Shape;561;p30">
            <a:extLst>
              <a:ext uri="{FF2B5EF4-FFF2-40B4-BE49-F238E27FC236}">
                <a16:creationId xmlns:a16="http://schemas.microsoft.com/office/drawing/2014/main" id="{1F68818D-FA25-4F43-8EE0-BEAFF3C648AB}"/>
              </a:ext>
            </a:extLst>
          </p:cNvPr>
          <p:cNvCxnSpPr>
            <a:cxnSpLocks/>
          </p:cNvCxnSpPr>
          <p:nvPr/>
        </p:nvCxnSpPr>
        <p:spPr>
          <a:xfrm>
            <a:off x="5209953" y="4426662"/>
            <a:ext cx="1510216" cy="0"/>
          </a:xfrm>
          <a:prstGeom prst="straightConnector1">
            <a:avLst/>
          </a:prstGeom>
          <a:noFill/>
          <a:ln w="276225" cap="flat" cmpd="sng">
            <a:gradFill>
              <a:gsLst>
                <a:gs pos="52000">
                  <a:srgbClr val="3DC6FF"/>
                </a:gs>
                <a:gs pos="9000">
                  <a:srgbClr val="0FCFCA">
                    <a:alpha val="0"/>
                  </a:srgbClr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  <p:pic>
        <p:nvPicPr>
          <p:cNvPr id="770" name="Google Shape;770;p36" descr="一張含有 光 的圖片&#10;&#10;自動產生的描述" hidden="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8052" y="2132510"/>
            <a:ext cx="1718042" cy="88499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49" name="Google Shape;770;p36" descr="一張含有 光 的圖片&#10;&#10;自動產生的描述" hidden="1">
            <a:extLst>
              <a:ext uri="{FF2B5EF4-FFF2-40B4-BE49-F238E27FC236}">
                <a16:creationId xmlns:a16="http://schemas.microsoft.com/office/drawing/2014/main" id="{FFA1DF3B-B6CD-4F0E-AF8A-B928B7CEE0D5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6400" y="2132510"/>
            <a:ext cx="1718042" cy="88499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54" name="圖形 53" hidden="1">
            <a:extLst>
              <a:ext uri="{FF2B5EF4-FFF2-40B4-BE49-F238E27FC236}">
                <a16:creationId xmlns:a16="http://schemas.microsoft.com/office/drawing/2014/main" id="{319366CC-BF19-49AF-AF86-8014A657A4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7586" y="4279001"/>
            <a:ext cx="2161824" cy="379710"/>
          </a:xfrm>
          <a:prstGeom prst="rect">
            <a:avLst/>
          </a:prstGeom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5DC30E02-0BA3-47D8-88D6-9170787B569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81942" y="3233146"/>
            <a:ext cx="1126478" cy="593758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8099674B-52A6-4220-BD14-179960CEB2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58434" y="3296018"/>
            <a:ext cx="1126478" cy="593758"/>
          </a:xfrm>
          <a:prstGeom prst="rect">
            <a:avLst/>
          </a:prstGeom>
        </p:spPr>
      </p:pic>
      <p:sp>
        <p:nvSpPr>
          <p:cNvPr id="75" name="Google Shape;800;p37">
            <a:extLst>
              <a:ext uri="{FF2B5EF4-FFF2-40B4-BE49-F238E27FC236}">
                <a16:creationId xmlns:a16="http://schemas.microsoft.com/office/drawing/2014/main" id="{C2EC4CD8-4529-4DFF-9878-014F7D863C6B}"/>
              </a:ext>
            </a:extLst>
          </p:cNvPr>
          <p:cNvSpPr/>
          <p:nvPr/>
        </p:nvSpPr>
        <p:spPr>
          <a:xfrm>
            <a:off x="2907704" y="3343028"/>
            <a:ext cx="694816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</a:t>
            </a:r>
          </a:p>
        </p:txBody>
      </p:sp>
      <p:sp>
        <p:nvSpPr>
          <p:cNvPr id="76" name="Google Shape;800;p37">
            <a:extLst>
              <a:ext uri="{FF2B5EF4-FFF2-40B4-BE49-F238E27FC236}">
                <a16:creationId xmlns:a16="http://schemas.microsoft.com/office/drawing/2014/main" id="{F4BB1F64-F43D-4999-9F04-FE0AA58E0AEA}"/>
              </a:ext>
            </a:extLst>
          </p:cNvPr>
          <p:cNvSpPr/>
          <p:nvPr/>
        </p:nvSpPr>
        <p:spPr>
          <a:xfrm>
            <a:off x="8415960" y="3420479"/>
            <a:ext cx="1016456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</a:t>
            </a:r>
          </a:p>
        </p:txBody>
      </p:sp>
      <p:pic>
        <p:nvPicPr>
          <p:cNvPr id="40" name="圖形 39" hidden="1">
            <a:extLst>
              <a:ext uri="{FF2B5EF4-FFF2-40B4-BE49-F238E27FC236}">
                <a16:creationId xmlns:a16="http://schemas.microsoft.com/office/drawing/2014/main" id="{369D749B-27AC-47D6-B87D-0D5F893EFF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6270" y="5017545"/>
            <a:ext cx="1072228" cy="835750"/>
          </a:xfrm>
          <a:prstGeom prst="rect">
            <a:avLst/>
          </a:prstGeom>
        </p:spPr>
      </p:pic>
      <p:cxnSp>
        <p:nvCxnSpPr>
          <p:cNvPr id="34" name="Google Shape;764;p36">
            <a:extLst>
              <a:ext uri="{FF2B5EF4-FFF2-40B4-BE49-F238E27FC236}">
                <a16:creationId xmlns:a16="http://schemas.microsoft.com/office/drawing/2014/main" id="{CBE680F7-0483-44C9-9A6B-0179BEAC685B}"/>
              </a:ext>
            </a:extLst>
          </p:cNvPr>
          <p:cNvCxnSpPr>
            <a:cxnSpLocks/>
          </p:cNvCxnSpPr>
          <p:nvPr/>
        </p:nvCxnSpPr>
        <p:spPr>
          <a:xfrm>
            <a:off x="3797962" y="5194704"/>
            <a:ext cx="10458" cy="761649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3" name="圖片 42" descr="一張含有 電腦 的圖片&#10;&#10;自動產生的描述">
            <a:extLst>
              <a:ext uri="{FF2B5EF4-FFF2-40B4-BE49-F238E27FC236}">
                <a16:creationId xmlns:a16="http://schemas.microsoft.com/office/drawing/2014/main" id="{AEB8C1E4-891F-479B-9005-BE4304365D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9173" y="4381469"/>
            <a:ext cx="3053950" cy="588674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63032C66-A4E2-4AFA-9C51-62739590CCD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7009" y="5447644"/>
            <a:ext cx="1425864" cy="849422"/>
          </a:xfrm>
          <a:prstGeom prst="rect">
            <a:avLst/>
          </a:prstGeom>
          <a:effectLst>
            <a:outerShdw blurRad="101600" dist="114300" dir="5400000" sx="97000" sy="97000" algn="t" rotWithShape="0">
              <a:prstClr val="black">
                <a:alpha val="69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11CA36C4-F7FD-430C-8D30-74B5E88C481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9452" y="5391954"/>
            <a:ext cx="1425864" cy="849422"/>
          </a:xfrm>
          <a:prstGeom prst="rect">
            <a:avLst/>
          </a:prstGeom>
          <a:effectLst>
            <a:outerShdw blurRad="101600" dist="114300" dir="5400000" sx="97000" sy="97000" algn="t" rotWithShape="0">
              <a:prstClr val="black">
                <a:alpha val="69000"/>
              </a:prstClr>
            </a:outerShdw>
          </a:effectLst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E3475C2A-09CB-4AA6-9BB7-006BD910E7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97767" y="4218611"/>
            <a:ext cx="808158" cy="80815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F0066F3-DDF8-4A6B-BC13-7455C1DC17B3}"/>
              </a:ext>
            </a:extLst>
          </p:cNvPr>
          <p:cNvSpPr txBox="1"/>
          <p:nvPr/>
        </p:nvSpPr>
        <p:spPr>
          <a:xfrm>
            <a:off x="2223002" y="2402350"/>
            <a:ext cx="23333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4000" b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Before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13E46ED-43D3-4248-BE6D-29292218C1B0}"/>
              </a:ext>
            </a:extLst>
          </p:cNvPr>
          <p:cNvSpPr txBox="1"/>
          <p:nvPr/>
        </p:nvSpPr>
        <p:spPr>
          <a:xfrm>
            <a:off x="7681631" y="2402350"/>
            <a:ext cx="23333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4000" b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After</a:t>
            </a:r>
            <a:endParaRPr lang="zh-TW" sz="4000" b="1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片 7" descr="一張含有 坐, 汽車, 監視器, 桌 的圖片&#10;&#10;自動產生的描述">
            <a:extLst>
              <a:ext uri="{FF2B5EF4-FFF2-40B4-BE49-F238E27FC236}">
                <a16:creationId xmlns:a16="http://schemas.microsoft.com/office/drawing/2014/main" id="{787BB658-51B1-4917-9BF8-F32CA8349E6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904" y="5581685"/>
            <a:ext cx="816605" cy="561314"/>
          </a:xfrm>
          <a:prstGeom prst="rect">
            <a:avLst/>
          </a:prstGeom>
        </p:spPr>
      </p:pic>
      <p:pic>
        <p:nvPicPr>
          <p:cNvPr id="46" name="圖片 45" descr="一張含有 坐, 汽車, 監視器, 桌 的圖片&#10;&#10;自動產生的描述">
            <a:extLst>
              <a:ext uri="{FF2B5EF4-FFF2-40B4-BE49-F238E27FC236}">
                <a16:creationId xmlns:a16="http://schemas.microsoft.com/office/drawing/2014/main" id="{499FD8CD-80BC-4F97-8060-03D73161355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846" y="5491271"/>
            <a:ext cx="867121" cy="596038"/>
          </a:xfrm>
          <a:prstGeom prst="rect">
            <a:avLst/>
          </a:prstGeom>
        </p:spPr>
      </p:pic>
      <p:pic>
        <p:nvPicPr>
          <p:cNvPr id="12" name="圖片 11" descr="一張含有 坐, 監視器 的圖片&#10;&#10;自動產生的描述">
            <a:extLst>
              <a:ext uri="{FF2B5EF4-FFF2-40B4-BE49-F238E27FC236}">
                <a16:creationId xmlns:a16="http://schemas.microsoft.com/office/drawing/2014/main" id="{AAF22BF9-EF09-443C-84BC-AF54B72AD91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983" y="4441875"/>
            <a:ext cx="2785289" cy="1028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7"/>
          <p:cNvSpPr txBox="1"/>
          <p:nvPr/>
        </p:nvSpPr>
        <p:spPr>
          <a:xfrm>
            <a:off x="615950" y="190500"/>
            <a:ext cx="10960100" cy="102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五步驟 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文字方塊 32" hidden="1">
            <a:extLst>
              <a:ext uri="{FF2B5EF4-FFF2-40B4-BE49-F238E27FC236}">
                <a16:creationId xmlns:a16="http://schemas.microsoft.com/office/drawing/2014/main" id="{01E90463-0BBA-43E5-B086-419EFFE20135}"/>
              </a:ext>
            </a:extLst>
          </p:cNvPr>
          <p:cNvSpPr txBox="1"/>
          <p:nvPr/>
        </p:nvSpPr>
        <p:spPr>
          <a:xfrm>
            <a:off x="8328458" y="-784588"/>
            <a:ext cx="438325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01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C196F46-F674-4859-BFDA-BF9D67032165}"/>
              </a:ext>
            </a:extLst>
          </p:cNvPr>
          <p:cNvGrpSpPr/>
          <p:nvPr/>
        </p:nvGrpSpPr>
        <p:grpSpPr>
          <a:xfrm>
            <a:off x="7038418" y="1949910"/>
            <a:ext cx="3805856" cy="4234990"/>
            <a:chOff x="7038418" y="1949910"/>
            <a:chExt cx="3805856" cy="4234990"/>
          </a:xfrm>
        </p:grpSpPr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AB05A9D4-113B-440C-B55D-071BD96BF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67622" y="5372649"/>
              <a:ext cx="875338" cy="812251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CA673073-1324-4BF5-887B-7509D28D0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30451" y="3584373"/>
              <a:ext cx="875338" cy="860625"/>
            </a:xfrm>
            <a:prstGeom prst="rect">
              <a:avLst/>
            </a:prstGeom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EE94048F-1F46-4C22-84EC-1D03F185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29756" y="1949910"/>
              <a:ext cx="1686120" cy="888742"/>
            </a:xfrm>
            <a:prstGeom prst="rect">
              <a:avLst/>
            </a:prstGeom>
          </p:spPr>
        </p:pic>
        <p:sp>
          <p:nvSpPr>
            <p:cNvPr id="49" name="Google Shape;800;p37">
              <a:extLst>
                <a:ext uri="{FF2B5EF4-FFF2-40B4-BE49-F238E27FC236}">
                  <a16:creationId xmlns:a16="http://schemas.microsoft.com/office/drawing/2014/main" id="{717AA583-1F44-4258-8058-286953F76F68}"/>
                </a:ext>
              </a:extLst>
            </p:cNvPr>
            <p:cNvSpPr/>
            <p:nvPr/>
          </p:nvSpPr>
          <p:spPr>
            <a:xfrm>
              <a:off x="7735512" y="2161655"/>
              <a:ext cx="1218632" cy="607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</a:t>
              </a:r>
            </a:p>
          </p:txBody>
        </p:sp>
        <p:sp>
          <p:nvSpPr>
            <p:cNvPr id="50" name="Google Shape;814;p37">
              <a:extLst>
                <a:ext uri="{FF2B5EF4-FFF2-40B4-BE49-F238E27FC236}">
                  <a16:creationId xmlns:a16="http://schemas.microsoft.com/office/drawing/2014/main" id="{BCB724C3-E4FC-4535-B6C3-ACA716ED7144}"/>
                </a:ext>
              </a:extLst>
            </p:cNvPr>
            <p:cNvSpPr/>
            <p:nvPr/>
          </p:nvSpPr>
          <p:spPr>
            <a:xfrm>
              <a:off x="8816277" y="2932367"/>
              <a:ext cx="2027997" cy="34114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err="1">
                  <a:solidFill>
                    <a:srgbClr val="9EFF6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sz="1600">
                  <a:solidFill>
                    <a:srgbClr val="9EFF6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WAN Port</a:t>
              </a:r>
            </a:p>
          </p:txBody>
        </p:sp>
        <p:sp>
          <p:nvSpPr>
            <p:cNvPr id="51" name="Google Shape;815;p37">
              <a:extLst>
                <a:ext uri="{FF2B5EF4-FFF2-40B4-BE49-F238E27FC236}">
                  <a16:creationId xmlns:a16="http://schemas.microsoft.com/office/drawing/2014/main" id="{BF0C4C2B-2011-4F94-B50E-806C3F48C450}"/>
                </a:ext>
              </a:extLst>
            </p:cNvPr>
            <p:cNvSpPr/>
            <p:nvPr/>
          </p:nvSpPr>
          <p:spPr>
            <a:xfrm>
              <a:off x="8816277" y="4571545"/>
              <a:ext cx="2024618" cy="341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1600" err="1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sz="1600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LAN  Port</a:t>
              </a:r>
            </a:p>
          </p:txBody>
        </p: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C7238E22-0B6C-457F-9C78-2826BCE8DD70}"/>
                </a:ext>
              </a:extLst>
            </p:cNvPr>
            <p:cNvCxnSpPr>
              <a:cxnSpLocks/>
              <a:stCxn id="40" idx="0"/>
              <a:endCxn id="4" idx="2"/>
            </p:cNvCxnSpPr>
            <p:nvPr/>
          </p:nvCxnSpPr>
          <p:spPr>
            <a:xfrm flipV="1">
              <a:off x="8368120" y="2838652"/>
              <a:ext cx="4696" cy="745721"/>
            </a:xfrm>
            <a:prstGeom prst="line">
              <a:avLst/>
            </a:prstGeom>
            <a:ln w="38100">
              <a:solidFill>
                <a:srgbClr val="05FF76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ECC87E99-EDA3-4216-8D89-978A3AFB6BE5}"/>
                </a:ext>
              </a:extLst>
            </p:cNvPr>
            <p:cNvCxnSpPr>
              <a:cxnSpLocks/>
              <a:stCxn id="38" idx="0"/>
              <a:endCxn id="40" idx="2"/>
            </p:cNvCxnSpPr>
            <p:nvPr/>
          </p:nvCxnSpPr>
          <p:spPr>
            <a:xfrm flipH="1" flipV="1">
              <a:off x="8358827" y="4454290"/>
              <a:ext cx="9293" cy="918359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7" name="Google Shape;797;p37">
              <a:extLst>
                <a:ext uri="{FF2B5EF4-FFF2-40B4-BE49-F238E27FC236}">
                  <a16:creationId xmlns:a16="http://schemas.microsoft.com/office/drawing/2014/main" id="{F850E744-F9DC-4E45-B710-9C5DFDB5D0F4}"/>
                </a:ext>
              </a:extLst>
            </p:cNvPr>
            <p:cNvSpPr/>
            <p:nvPr/>
          </p:nvSpPr>
          <p:spPr>
            <a:xfrm>
              <a:off x="7959811" y="3024532"/>
              <a:ext cx="837596" cy="309857"/>
            </a:xfrm>
            <a:prstGeom prst="roundRect">
              <a:avLst/>
            </a:prstGeom>
            <a:solidFill>
              <a:srgbClr val="0D8BD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eth01</a:t>
              </a:r>
            </a:p>
          </p:txBody>
        </p:sp>
        <p:sp>
          <p:nvSpPr>
            <p:cNvPr id="48" name="Google Shape;798;p37">
              <a:extLst>
                <a:ext uri="{FF2B5EF4-FFF2-40B4-BE49-F238E27FC236}">
                  <a16:creationId xmlns:a16="http://schemas.microsoft.com/office/drawing/2014/main" id="{EC305E06-3EB8-48C0-9D0A-615B2232ADA5}"/>
                </a:ext>
              </a:extLst>
            </p:cNvPr>
            <p:cNvSpPr/>
            <p:nvPr/>
          </p:nvSpPr>
          <p:spPr>
            <a:xfrm>
              <a:off x="7968192" y="4573076"/>
              <a:ext cx="837596" cy="309857"/>
            </a:xfrm>
            <a:prstGeom prst="roundRect">
              <a:avLst/>
            </a:prstGeom>
            <a:solidFill>
              <a:srgbClr val="0D8BD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eth02</a:t>
              </a:r>
            </a:p>
          </p:txBody>
        </p:sp>
        <p:sp>
          <p:nvSpPr>
            <p:cNvPr id="52" name="Google Shape;818;p37">
              <a:extLst>
                <a:ext uri="{FF2B5EF4-FFF2-40B4-BE49-F238E27FC236}">
                  <a16:creationId xmlns:a16="http://schemas.microsoft.com/office/drawing/2014/main" id="{57601C41-7FD9-4816-883F-8C27640CC6C6}"/>
                </a:ext>
              </a:extLst>
            </p:cNvPr>
            <p:cNvSpPr/>
            <p:nvPr/>
          </p:nvSpPr>
          <p:spPr>
            <a:xfrm>
              <a:off x="7038418" y="3859756"/>
              <a:ext cx="837596" cy="309857"/>
            </a:xfrm>
            <a:prstGeom prst="roundRect">
              <a:avLst/>
            </a:prstGeom>
            <a:solidFill>
              <a:srgbClr val="0D8BD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eth03</a:t>
              </a:r>
            </a:p>
          </p:txBody>
        </p:sp>
        <p:sp>
          <p:nvSpPr>
            <p:cNvPr id="84" name="Google Shape;800;p37">
              <a:extLst>
                <a:ext uri="{FF2B5EF4-FFF2-40B4-BE49-F238E27FC236}">
                  <a16:creationId xmlns:a16="http://schemas.microsoft.com/office/drawing/2014/main" id="{D9EA3A0A-A61E-4C28-AE9F-3E504037C5AD}"/>
                </a:ext>
              </a:extLst>
            </p:cNvPr>
            <p:cNvSpPr/>
            <p:nvPr/>
          </p:nvSpPr>
          <p:spPr>
            <a:xfrm>
              <a:off x="8821900" y="5169238"/>
              <a:ext cx="800651" cy="607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</a:t>
              </a: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07687321-CEEA-4134-93DB-DDE00BC079A5}"/>
              </a:ext>
            </a:extLst>
          </p:cNvPr>
          <p:cNvSpPr txBox="1"/>
          <p:nvPr/>
        </p:nvSpPr>
        <p:spPr>
          <a:xfrm>
            <a:off x="1360242" y="2997557"/>
            <a:ext cx="5358328" cy="2935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保留至少兩個物理網孔，一個為 QuWAN 的 WA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 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一個為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的</a:t>
            </a: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LAN 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如果您將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接至路由器，請開啟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UDP</a:t>
            </a: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Port F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</a:t>
            </a: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ward:</a:t>
            </a: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500,</a:t>
            </a: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4500,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5555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將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 </a:t>
            </a: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直接接入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 並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移除 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</a:t>
            </a:r>
            <a:r>
              <a:rPr 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LAN 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側的所有連接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確保您的設備現在可以連接到網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際網路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 PC 和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對接做設定。</a:t>
            </a:r>
            <a:endParaRPr 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Google Shape;828;p38">
            <a:extLst>
              <a:ext uri="{FF2B5EF4-FFF2-40B4-BE49-F238E27FC236}">
                <a16:creationId xmlns:a16="http://schemas.microsoft.com/office/drawing/2014/main" id="{023AD11D-F602-4D2D-9573-D10C65FF578D}"/>
              </a:ext>
            </a:extLst>
          </p:cNvPr>
          <p:cNvSpPr txBox="1"/>
          <p:nvPr/>
        </p:nvSpPr>
        <p:spPr>
          <a:xfrm>
            <a:off x="1360242" y="2179816"/>
            <a:ext cx="2760574" cy="74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步驟一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 hidden="1">
            <a:extLst>
              <a:ext uri="{FF2B5EF4-FFF2-40B4-BE49-F238E27FC236}">
                <a16:creationId xmlns:a16="http://schemas.microsoft.com/office/drawing/2014/main" id="{65317870-6B76-4B98-BBAD-0B07DA334CBB}"/>
              </a:ext>
            </a:extLst>
          </p:cNvPr>
          <p:cNvSpPr txBox="1"/>
          <p:nvPr/>
        </p:nvSpPr>
        <p:spPr>
          <a:xfrm>
            <a:off x="8835231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02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文字方塊 14" hidden="1">
            <a:extLst>
              <a:ext uri="{FF2B5EF4-FFF2-40B4-BE49-F238E27FC236}">
                <a16:creationId xmlns:a16="http://schemas.microsoft.com/office/drawing/2014/main" id="{028D8AFC-3A0C-49DB-92F7-42B890C1D078}"/>
              </a:ext>
            </a:extLst>
          </p:cNvPr>
          <p:cNvSpPr txBox="1"/>
          <p:nvPr/>
        </p:nvSpPr>
        <p:spPr>
          <a:xfrm>
            <a:off x="8449734" y="-784588"/>
            <a:ext cx="426197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02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27" name="Google Shape;827;p38" hidden="1"/>
          <p:cNvSpPr txBox="1"/>
          <p:nvPr/>
        </p:nvSpPr>
        <p:spPr>
          <a:xfrm>
            <a:off x="-270474" y="8768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五步驟 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29" name="Google Shape;829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031" y="1802618"/>
            <a:ext cx="6438100" cy="162638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28F92DB9-3014-4DD9-8860-A8F7914C9159}"/>
              </a:ext>
            </a:extLst>
          </p:cNvPr>
          <p:cNvGrpSpPr/>
          <p:nvPr/>
        </p:nvGrpSpPr>
        <p:grpSpPr>
          <a:xfrm>
            <a:off x="4713000" y="3151234"/>
            <a:ext cx="7250778" cy="3193472"/>
            <a:chOff x="3100100" y="3474028"/>
            <a:chExt cx="7250778" cy="3193472"/>
          </a:xfrm>
        </p:grpSpPr>
        <p:pic>
          <p:nvPicPr>
            <p:cNvPr id="830" name="Google Shape;830;p38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0100" y="3474028"/>
              <a:ext cx="6438100" cy="31934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FF20271-2581-4E7F-B384-4823248CBAFE}"/>
                </a:ext>
              </a:extLst>
            </p:cNvPr>
            <p:cNvSpPr/>
            <p:nvPr/>
          </p:nvSpPr>
          <p:spPr>
            <a:xfrm>
              <a:off x="7548244" y="5608320"/>
              <a:ext cx="2789555" cy="296545"/>
            </a:xfrm>
            <a:custGeom>
              <a:avLst/>
              <a:gdLst>
                <a:gd name="connsiteX0" fmla="*/ 0 w 2773680"/>
                <a:gd name="connsiteY0" fmla="*/ 0 h 248920"/>
                <a:gd name="connsiteX1" fmla="*/ 2773680 w 2773680"/>
                <a:gd name="connsiteY1" fmla="*/ 0 h 248920"/>
                <a:gd name="connsiteX2" fmla="*/ 2773680 w 2773680"/>
                <a:gd name="connsiteY2" fmla="*/ 248920 h 248920"/>
                <a:gd name="connsiteX3" fmla="*/ 0 w 2773680"/>
                <a:gd name="connsiteY3" fmla="*/ 248920 h 248920"/>
                <a:gd name="connsiteX4" fmla="*/ 0 w 2773680"/>
                <a:gd name="connsiteY4" fmla="*/ 0 h 248920"/>
                <a:gd name="connsiteX0" fmla="*/ 0 w 2773680"/>
                <a:gd name="connsiteY0" fmla="*/ 12700 h 261620"/>
                <a:gd name="connsiteX1" fmla="*/ 814705 w 2773680"/>
                <a:gd name="connsiteY1" fmla="*/ 0 h 261620"/>
                <a:gd name="connsiteX2" fmla="*/ 2773680 w 2773680"/>
                <a:gd name="connsiteY2" fmla="*/ 261620 h 261620"/>
                <a:gd name="connsiteX3" fmla="*/ 0 w 2773680"/>
                <a:gd name="connsiteY3" fmla="*/ 261620 h 261620"/>
                <a:gd name="connsiteX4" fmla="*/ 0 w 2773680"/>
                <a:gd name="connsiteY4" fmla="*/ 12700 h 261620"/>
                <a:gd name="connsiteX0" fmla="*/ 0 w 2789555"/>
                <a:gd name="connsiteY0" fmla="*/ 0 h 274320"/>
                <a:gd name="connsiteX1" fmla="*/ 830580 w 2789555"/>
                <a:gd name="connsiteY1" fmla="*/ 12700 h 274320"/>
                <a:gd name="connsiteX2" fmla="*/ 2789555 w 2789555"/>
                <a:gd name="connsiteY2" fmla="*/ 274320 h 274320"/>
                <a:gd name="connsiteX3" fmla="*/ 15875 w 2789555"/>
                <a:gd name="connsiteY3" fmla="*/ 274320 h 274320"/>
                <a:gd name="connsiteX4" fmla="*/ 0 w 2789555"/>
                <a:gd name="connsiteY4" fmla="*/ 0 h 274320"/>
                <a:gd name="connsiteX0" fmla="*/ 0 w 2789555"/>
                <a:gd name="connsiteY0" fmla="*/ 0 h 296545"/>
                <a:gd name="connsiteX1" fmla="*/ 830580 w 2789555"/>
                <a:gd name="connsiteY1" fmla="*/ 12700 h 296545"/>
                <a:gd name="connsiteX2" fmla="*/ 2789555 w 2789555"/>
                <a:gd name="connsiteY2" fmla="*/ 274320 h 296545"/>
                <a:gd name="connsiteX3" fmla="*/ 6350 w 2789555"/>
                <a:gd name="connsiteY3" fmla="*/ 296545 h 296545"/>
                <a:gd name="connsiteX4" fmla="*/ 0 w 2789555"/>
                <a:gd name="connsiteY4" fmla="*/ 0 h 296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555" h="296545">
                  <a:moveTo>
                    <a:pt x="0" y="0"/>
                  </a:moveTo>
                  <a:lnTo>
                    <a:pt x="830580" y="12700"/>
                  </a:lnTo>
                  <a:lnTo>
                    <a:pt x="2789555" y="274320"/>
                  </a:lnTo>
                  <a:lnTo>
                    <a:pt x="6350" y="29654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6699">
                    <a:alpha val="0"/>
                  </a:srgbClr>
                </a:gs>
                <a:gs pos="85000">
                  <a:srgbClr val="3836B7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831" name="Google Shape;831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47907" y="5887900"/>
              <a:ext cx="2802971" cy="5939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D7871E98-24EB-4C46-8F13-28BC17ED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1"/>
            <a:ext cx="10972800" cy="1028700"/>
          </a:xfrm>
        </p:spPr>
        <p:txBody>
          <a:bodyPr/>
          <a:lstStyle/>
          <a:p>
            <a:pPr>
              <a:buClr>
                <a:srgbClr val="FFFFFF"/>
              </a:buClr>
            </a:pP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五步驟 </a:t>
            </a:r>
          </a:p>
        </p:txBody>
      </p:sp>
      <p:sp>
        <p:nvSpPr>
          <p:cNvPr id="5" name="Google Shape;828;p38">
            <a:extLst>
              <a:ext uri="{FF2B5EF4-FFF2-40B4-BE49-F238E27FC236}">
                <a16:creationId xmlns:a16="http://schemas.microsoft.com/office/drawing/2014/main" id="{EFB44593-994E-4218-A478-FCEBD4489764}"/>
              </a:ext>
            </a:extLst>
          </p:cNvPr>
          <p:cNvSpPr txBox="1"/>
          <p:nvPr/>
        </p:nvSpPr>
        <p:spPr>
          <a:xfrm>
            <a:off x="609600" y="2500391"/>
            <a:ext cx="2133600" cy="54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步驟二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Google Shape;828;p38">
            <a:extLst>
              <a:ext uri="{FF2B5EF4-FFF2-40B4-BE49-F238E27FC236}">
                <a16:creationId xmlns:a16="http://schemas.microsoft.com/office/drawing/2014/main" id="{9E18DFC5-2C57-4492-9CFD-A21845EC8F38}"/>
              </a:ext>
            </a:extLst>
          </p:cNvPr>
          <p:cNvSpPr txBox="1"/>
          <p:nvPr/>
        </p:nvSpPr>
        <p:spPr>
          <a:xfrm>
            <a:off x="609600" y="3428308"/>
            <a:ext cx="3191904" cy="185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 </a:t>
            </a:r>
            <a:r>
              <a:rPr 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Qfinder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找到裝置，並至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App Center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安裝 </a:t>
            </a:r>
            <a:r>
              <a:rPr 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Agent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 QTS FW 4.4.2 or above)</a:t>
            </a:r>
            <a:endParaRPr 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79892C3E-84D4-4B48-A812-2248F32CE242}"/>
              </a:ext>
            </a:extLst>
          </p:cNvPr>
          <p:cNvSpPr txBox="1"/>
          <p:nvPr/>
        </p:nvSpPr>
        <p:spPr>
          <a:xfrm>
            <a:off x="8946727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03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1C35D70E-5F8C-4EE7-B1EA-103CECD3083E}"/>
              </a:ext>
            </a:extLst>
          </p:cNvPr>
          <p:cNvSpPr txBox="1"/>
          <p:nvPr/>
        </p:nvSpPr>
        <p:spPr>
          <a:xfrm>
            <a:off x="8449734" y="-784588"/>
            <a:ext cx="426197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03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38" name="Google Shape;838;p3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659" y="2050130"/>
            <a:ext cx="10336918" cy="41347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DEB0B3E-8FF0-438D-9B60-D12CB9BA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五步驟 </a:t>
            </a:r>
          </a:p>
        </p:txBody>
      </p:sp>
      <p:sp>
        <p:nvSpPr>
          <p:cNvPr id="4" name="Google Shape;837;p39">
            <a:extLst>
              <a:ext uri="{FF2B5EF4-FFF2-40B4-BE49-F238E27FC236}">
                <a16:creationId xmlns:a16="http://schemas.microsoft.com/office/drawing/2014/main" id="{B8DC1216-12CA-48DC-8EC8-EF4EECA10327}"/>
              </a:ext>
            </a:extLst>
          </p:cNvPr>
          <p:cNvSpPr txBox="1"/>
          <p:nvPr/>
        </p:nvSpPr>
        <p:spPr>
          <a:xfrm>
            <a:off x="1303866" y="3324950"/>
            <a:ext cx="3900985" cy="54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設定 </a:t>
            </a:r>
            <a:r>
              <a:rPr 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VM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儲存位置</a:t>
            </a:r>
          </a:p>
        </p:txBody>
      </p:sp>
      <p:sp>
        <p:nvSpPr>
          <p:cNvPr id="5" name="Google Shape;828;p38">
            <a:extLst>
              <a:ext uri="{FF2B5EF4-FFF2-40B4-BE49-F238E27FC236}">
                <a16:creationId xmlns:a16="http://schemas.microsoft.com/office/drawing/2014/main" id="{0116D90E-EA08-4C56-B2C7-E51A9ED97AC8}"/>
              </a:ext>
            </a:extLst>
          </p:cNvPr>
          <p:cNvSpPr txBox="1"/>
          <p:nvPr/>
        </p:nvSpPr>
        <p:spPr>
          <a:xfrm>
            <a:off x="1303867" y="2500391"/>
            <a:ext cx="2133600" cy="54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步驟三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97E5AF08-F364-4188-A935-4FBC95439D49}"/>
              </a:ext>
            </a:extLst>
          </p:cNvPr>
          <p:cNvSpPr txBox="1"/>
          <p:nvPr/>
        </p:nvSpPr>
        <p:spPr>
          <a:xfrm>
            <a:off x="8946727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04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47" name="Google Shape;847;p40" hidden="1"/>
          <p:cNvSpPr txBox="1"/>
          <p:nvPr/>
        </p:nvSpPr>
        <p:spPr>
          <a:xfrm>
            <a:off x="-270474" y="8768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五步驟 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7102873-B29D-4508-A1E9-49A2A260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0287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五步驟 </a:t>
            </a:r>
          </a:p>
        </p:txBody>
      </p:sp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2C36A374-C8F8-4628-9DA4-2667ADB0BFFF}"/>
              </a:ext>
            </a:extLst>
          </p:cNvPr>
          <p:cNvSpPr txBox="1"/>
          <p:nvPr/>
        </p:nvSpPr>
        <p:spPr>
          <a:xfrm>
            <a:off x="9008944" y="-784588"/>
            <a:ext cx="3702765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04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805D7D9-E0C2-4CFF-BDFD-E42FABB1A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750" y="1724959"/>
            <a:ext cx="7334250" cy="4658828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Google Shape;845;p40">
            <a:extLst>
              <a:ext uri="{FF2B5EF4-FFF2-40B4-BE49-F238E27FC236}">
                <a16:creationId xmlns:a16="http://schemas.microsoft.com/office/drawing/2014/main" id="{335CC2B7-31DE-44C6-BB4F-A44630375E66}"/>
              </a:ext>
            </a:extLst>
          </p:cNvPr>
          <p:cNvSpPr txBox="1"/>
          <p:nvPr/>
        </p:nvSpPr>
        <p:spPr>
          <a:xfrm>
            <a:off x="1258421" y="3341576"/>
            <a:ext cx="3599329" cy="169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設定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WAN, LAN 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Port 1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必須為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WAN, 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Port 8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必須為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LAN)</a:t>
            </a:r>
          </a:p>
        </p:txBody>
      </p:sp>
      <p:sp>
        <p:nvSpPr>
          <p:cNvPr id="7" name="Google Shape;828;p38">
            <a:extLst>
              <a:ext uri="{FF2B5EF4-FFF2-40B4-BE49-F238E27FC236}">
                <a16:creationId xmlns:a16="http://schemas.microsoft.com/office/drawing/2014/main" id="{0F8B021F-B7DC-4E00-B9FE-181CFFFA7376}"/>
              </a:ext>
            </a:extLst>
          </p:cNvPr>
          <p:cNvSpPr txBox="1"/>
          <p:nvPr/>
        </p:nvSpPr>
        <p:spPr>
          <a:xfrm>
            <a:off x="1258421" y="2490866"/>
            <a:ext cx="2133600" cy="54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步驟四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3020177F-1245-407E-BA77-2B74D40B7DE0}"/>
              </a:ext>
            </a:extLst>
          </p:cNvPr>
          <p:cNvSpPr txBox="1"/>
          <p:nvPr/>
        </p:nvSpPr>
        <p:spPr>
          <a:xfrm>
            <a:off x="8946727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05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296C5120-261A-4E1E-9137-441E45496925}"/>
              </a:ext>
            </a:extLst>
          </p:cNvPr>
          <p:cNvSpPr txBox="1"/>
          <p:nvPr/>
        </p:nvSpPr>
        <p:spPr>
          <a:xfrm>
            <a:off x="9008944" y="-784588"/>
            <a:ext cx="3702765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05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54" name="Google Shape;854;p41" hidden="1"/>
          <p:cNvSpPr txBox="1"/>
          <p:nvPr/>
        </p:nvSpPr>
        <p:spPr>
          <a:xfrm>
            <a:off x="-270474" y="8768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五步驟 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55" name="Google Shape;855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775" y="2044275"/>
            <a:ext cx="10439400" cy="41406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410C564-98B1-40FD-BA10-3549B82C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五步驟 </a:t>
            </a:r>
          </a:p>
        </p:txBody>
      </p:sp>
      <p:sp>
        <p:nvSpPr>
          <p:cNvPr id="4" name="Google Shape;853;p41">
            <a:extLst>
              <a:ext uri="{FF2B5EF4-FFF2-40B4-BE49-F238E27FC236}">
                <a16:creationId xmlns:a16="http://schemas.microsoft.com/office/drawing/2014/main" id="{4250D142-4AC9-4FA3-9A20-6D85D021284B}"/>
              </a:ext>
            </a:extLst>
          </p:cNvPr>
          <p:cNvSpPr txBox="1"/>
          <p:nvPr/>
        </p:nvSpPr>
        <p:spPr>
          <a:xfrm>
            <a:off x="609600" y="3218380"/>
            <a:ext cx="4051110" cy="289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選擇裝置所屬組織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/ 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區域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/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Site /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角色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裝置可直接使用預設值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MyOrg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/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MyRegion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/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MySite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第一台裝置必須為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的角色並使用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Public IP</a:t>
            </a:r>
          </a:p>
          <a:p>
            <a:pPr>
              <a:spcBef>
                <a:spcPts val="600"/>
              </a:spcBef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**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組織和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Site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的新增與編輯可至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 Account Center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** Region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的編輯可至 </a:t>
            </a: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Orchestrator</a:t>
            </a:r>
          </a:p>
        </p:txBody>
      </p:sp>
      <p:sp>
        <p:nvSpPr>
          <p:cNvPr id="5" name="Google Shape;828;p38">
            <a:extLst>
              <a:ext uri="{FF2B5EF4-FFF2-40B4-BE49-F238E27FC236}">
                <a16:creationId xmlns:a16="http://schemas.microsoft.com/office/drawing/2014/main" id="{C2A0557E-8BA9-4A8B-9BED-5DA7EDD51BEC}"/>
              </a:ext>
            </a:extLst>
          </p:cNvPr>
          <p:cNvSpPr txBox="1"/>
          <p:nvPr/>
        </p:nvSpPr>
        <p:spPr>
          <a:xfrm>
            <a:off x="609600" y="2431193"/>
            <a:ext cx="2133600" cy="54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步驟五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01" y="248535"/>
            <a:ext cx="10972800" cy="10287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疫情前 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VPN </a:t>
            </a:r>
            <a:r>
              <a:rPr lang="en-US" altLang="zh-TW" err="1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資源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僅有少數人使用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982E6BB-CADD-43EB-A6CA-B53A085BE01D}"/>
              </a:ext>
            </a:extLst>
          </p:cNvPr>
          <p:cNvSpPr/>
          <p:nvPr/>
        </p:nvSpPr>
        <p:spPr>
          <a:xfrm>
            <a:off x="1634720" y="3261085"/>
            <a:ext cx="2811706" cy="2923815"/>
          </a:xfrm>
          <a:prstGeom prst="roundRect">
            <a:avLst>
              <a:gd name="adj" fmla="val 2628"/>
            </a:avLst>
          </a:prstGeom>
          <a:solidFill>
            <a:schemeClr val="tx1">
              <a:lumMod val="65000"/>
              <a:lumOff val="35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BD268A67-CCBB-477F-969E-736E12AA387A}"/>
              </a:ext>
            </a:extLst>
          </p:cNvPr>
          <p:cNvSpPr/>
          <p:nvPr/>
        </p:nvSpPr>
        <p:spPr>
          <a:xfrm>
            <a:off x="5272628" y="3261085"/>
            <a:ext cx="5726184" cy="2923815"/>
          </a:xfrm>
          <a:prstGeom prst="roundRect">
            <a:avLst>
              <a:gd name="adj" fmla="val 1062"/>
            </a:avLst>
          </a:prstGeom>
          <a:solidFill>
            <a:schemeClr val="tx1">
              <a:lumMod val="65000"/>
              <a:lumOff val="35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FB3FC47-EF14-400C-9CC5-2326B0441773}"/>
              </a:ext>
            </a:extLst>
          </p:cNvPr>
          <p:cNvSpPr txBox="1"/>
          <p:nvPr/>
        </p:nvSpPr>
        <p:spPr>
          <a:xfrm>
            <a:off x="2217516" y="1920743"/>
            <a:ext cx="311067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 err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總部</a:t>
            </a:r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（內網流量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）</a:t>
            </a:r>
          </a:p>
        </p:txBody>
      </p:sp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A1EFD3B-6DD7-441F-9C83-901791EA38AB}"/>
              </a:ext>
            </a:extLst>
          </p:cNvPr>
          <p:cNvGrpSpPr/>
          <p:nvPr/>
        </p:nvGrpSpPr>
        <p:grpSpPr>
          <a:xfrm>
            <a:off x="1398251" y="2319525"/>
            <a:ext cx="1146150" cy="1146150"/>
            <a:chOff x="2270327" y="1859509"/>
            <a:chExt cx="1146150" cy="1146150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57CE9916-03BA-48AD-A0F9-B77796D09FE5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CF49945-84A2-4A64-9DE7-B7353B1485A2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D3259D5-A5C1-4A12-B0F8-744B358F1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FF9D8F5B-A337-4D69-B63B-F476DD63EB9E}"/>
              </a:ext>
            </a:extLst>
          </p:cNvPr>
          <p:cNvGrpSpPr/>
          <p:nvPr/>
        </p:nvGrpSpPr>
        <p:grpSpPr>
          <a:xfrm>
            <a:off x="1950890" y="5338635"/>
            <a:ext cx="1034146" cy="459437"/>
            <a:chOff x="1750865" y="5110035"/>
            <a:chExt cx="1034146" cy="459437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2912ED6F-7390-49F3-A557-45E2D359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50865" y="5110035"/>
              <a:ext cx="467291" cy="459437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A479744-DFBA-46C8-852C-28492D9D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17720" y="5110035"/>
              <a:ext cx="467291" cy="459437"/>
            </a:xfrm>
            <a:prstGeom prst="rect">
              <a:avLst/>
            </a:prstGeom>
          </p:spPr>
        </p:pic>
      </p:grpSp>
      <p:pic>
        <p:nvPicPr>
          <p:cNvPr id="41" name="圖形 40">
            <a:extLst>
              <a:ext uri="{FF2B5EF4-FFF2-40B4-BE49-F238E27FC236}">
                <a16:creationId xmlns:a16="http://schemas.microsoft.com/office/drawing/2014/main" id="{2C40F929-70FB-4D91-A360-03C407FC1F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84600" y="5338635"/>
            <a:ext cx="467291" cy="459437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AB286D14-964E-4D25-BCE8-EF773ADF92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1454" y="5338635"/>
            <a:ext cx="467291" cy="459437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EA3FC089-5CAF-42CD-9897-E1D7C1343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09906" y="3831754"/>
            <a:ext cx="714619" cy="566545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47E05B0-C546-4217-9151-B2377B8E64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75998" y="4036999"/>
            <a:ext cx="1123063" cy="1504905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283D540-6B13-44F5-AAC4-DA6F8147BE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22170" y="4036999"/>
            <a:ext cx="1123063" cy="1504905"/>
          </a:xfrm>
          <a:prstGeom prst="rect">
            <a:avLst/>
          </a:prstGeom>
        </p:spPr>
      </p:pic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6936F05E-02B9-4A63-A17A-E39EFA17D41D}"/>
              </a:ext>
            </a:extLst>
          </p:cNvPr>
          <p:cNvGrpSpPr/>
          <p:nvPr/>
        </p:nvGrpSpPr>
        <p:grpSpPr>
          <a:xfrm>
            <a:off x="1916080" y="3554852"/>
            <a:ext cx="2233202" cy="1616949"/>
            <a:chOff x="1916080" y="3554852"/>
            <a:chExt cx="2233202" cy="1616949"/>
          </a:xfrm>
        </p:grpSpPr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C56A8B44-3A5B-4BB8-9F94-3001444A1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916080" y="3554852"/>
              <a:ext cx="502101" cy="465914"/>
            </a:xfrm>
            <a:prstGeom prst="rect">
              <a:avLst/>
            </a:prstGeom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DB31BFC9-1850-44A9-BB0A-EE56F5C8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93114" y="3554852"/>
              <a:ext cx="502101" cy="465914"/>
            </a:xfrm>
            <a:prstGeom prst="rect">
              <a:avLst/>
            </a:prstGeom>
          </p:spPr>
        </p:pic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16DADEC1-4942-42D4-9D07-7E430B60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070148" y="3554852"/>
              <a:ext cx="502101" cy="465914"/>
            </a:xfrm>
            <a:prstGeom prst="rect">
              <a:avLst/>
            </a:prstGeom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8353AA7B-EDF3-4986-90AB-C6F80BC07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647181" y="3554852"/>
              <a:ext cx="502101" cy="465914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87D8E3F8-FC8A-4A2E-A4D1-27A1D344C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916080" y="4115027"/>
              <a:ext cx="502101" cy="465914"/>
            </a:xfrm>
            <a:prstGeom prst="rect">
              <a:avLst/>
            </a:prstGeom>
          </p:spPr>
        </p:pic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4BAC31CA-357E-4CF0-B747-1B9BFB12B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493114" y="4115027"/>
              <a:ext cx="502101" cy="465914"/>
            </a:xfrm>
            <a:prstGeom prst="rect">
              <a:avLst/>
            </a:prstGeom>
          </p:spPr>
        </p:pic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DBC78399-0A7A-4034-AD14-50F88496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070148" y="4115027"/>
              <a:ext cx="502101" cy="465914"/>
            </a:xfrm>
            <a:prstGeom prst="rect">
              <a:avLst/>
            </a:prstGeom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AC471E4B-C645-4423-AE11-C380C243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647181" y="4115027"/>
              <a:ext cx="502101" cy="465914"/>
            </a:xfrm>
            <a:prstGeom prst="rect">
              <a:avLst/>
            </a:prstGeom>
          </p:spPr>
        </p:pic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DD222883-4BFB-4F11-9C3A-34A3337B8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916080" y="4705887"/>
              <a:ext cx="502101" cy="465914"/>
            </a:xfrm>
            <a:prstGeom prst="rect">
              <a:avLst/>
            </a:prstGeom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FAE19C5B-D355-4C0D-BA87-DFE29C3BE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493114" y="4705887"/>
              <a:ext cx="502101" cy="465914"/>
            </a:xfrm>
            <a:prstGeom prst="rect">
              <a:avLst/>
            </a:prstGeom>
          </p:spPr>
        </p:pic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3BE31090-F38B-4CEC-AEEC-A0D5FA783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070148" y="4705887"/>
              <a:ext cx="502101" cy="465914"/>
            </a:xfrm>
            <a:prstGeom prst="rect">
              <a:avLst/>
            </a:prstGeom>
          </p:spPr>
        </p:pic>
        <p:pic>
          <p:nvPicPr>
            <p:cNvPr id="61" name="圖形 60">
              <a:extLst>
                <a:ext uri="{FF2B5EF4-FFF2-40B4-BE49-F238E27FC236}">
                  <a16:creationId xmlns:a16="http://schemas.microsoft.com/office/drawing/2014/main" id="{2C72C7C3-BA1B-4F2D-8CD3-187E73138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647181" y="4705887"/>
              <a:ext cx="502101" cy="465914"/>
            </a:xfrm>
            <a:prstGeom prst="rect">
              <a:avLst/>
            </a:prstGeom>
          </p:spPr>
        </p:pic>
      </p:grp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E1F60C3C-84A5-4262-991C-B25767361308}"/>
              </a:ext>
            </a:extLst>
          </p:cNvPr>
          <p:cNvCxnSpPr>
            <a:cxnSpLocks/>
          </p:cNvCxnSpPr>
          <p:nvPr/>
        </p:nvCxnSpPr>
        <p:spPr>
          <a:xfrm>
            <a:off x="2544401" y="2892600"/>
            <a:ext cx="2517480" cy="0"/>
          </a:xfrm>
          <a:prstGeom prst="line">
            <a:avLst/>
          </a:prstGeom>
          <a:ln w="114300">
            <a:solidFill>
              <a:srgbClr val="FFD72D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形 63">
            <a:extLst>
              <a:ext uri="{FF2B5EF4-FFF2-40B4-BE49-F238E27FC236}">
                <a16:creationId xmlns:a16="http://schemas.microsoft.com/office/drawing/2014/main" id="{3376E96E-11C3-4CBE-942C-429E1582A0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99975" y="4971618"/>
            <a:ext cx="714619" cy="566545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B73F61F4-CC62-4C42-8C0C-B3AA1D6E8682}"/>
              </a:ext>
            </a:extLst>
          </p:cNvPr>
          <p:cNvSpPr txBox="1"/>
          <p:nvPr/>
        </p:nvSpPr>
        <p:spPr>
          <a:xfrm>
            <a:off x="5347341" y="5505678"/>
            <a:ext cx="167272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東京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C5E1D139-3906-4BB4-83A4-A27CC93F2E70}"/>
              </a:ext>
            </a:extLst>
          </p:cNvPr>
          <p:cNvSpPr txBox="1"/>
          <p:nvPr/>
        </p:nvSpPr>
        <p:spPr>
          <a:xfrm>
            <a:off x="7065476" y="5505678"/>
            <a:ext cx="134410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台北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D346AC6F-6598-4C71-9AFF-23BF733C4C07}"/>
              </a:ext>
            </a:extLst>
          </p:cNvPr>
          <p:cNvSpPr txBox="1"/>
          <p:nvPr/>
        </p:nvSpPr>
        <p:spPr>
          <a:xfrm>
            <a:off x="8990272" y="4360799"/>
            <a:ext cx="1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外點人員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CB739046-443B-4A58-B322-D3853214852F}"/>
              </a:ext>
            </a:extLst>
          </p:cNvPr>
          <p:cNvSpPr txBox="1"/>
          <p:nvPr/>
        </p:nvSpPr>
        <p:spPr>
          <a:xfrm>
            <a:off x="6029511" y="1920743"/>
            <a:ext cx="519354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 err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分點辦公或外點人員</a:t>
            </a:r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（外網流量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00EE16A-CF97-4A90-B5D2-BD045F62F0E8}"/>
              </a:ext>
            </a:extLst>
          </p:cNvPr>
          <p:cNvSpPr txBox="1"/>
          <p:nvPr/>
        </p:nvSpPr>
        <p:spPr>
          <a:xfrm>
            <a:off x="8980341" y="5545420"/>
            <a:ext cx="1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外點人員</a:t>
            </a:r>
          </a:p>
        </p:txBody>
      </p: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BADEA92F-78C8-4407-B23C-C5038125C488}"/>
              </a:ext>
            </a:extLst>
          </p:cNvPr>
          <p:cNvCxnSpPr>
            <a:cxnSpLocks/>
            <a:endCxn id="45" idx="0"/>
          </p:cNvCxnSpPr>
          <p:nvPr/>
        </p:nvCxnSpPr>
        <p:spPr>
          <a:xfrm rot="16200000" flipH="1">
            <a:off x="5570442" y="3423738"/>
            <a:ext cx="1026699" cy="199822"/>
          </a:xfrm>
          <a:prstGeom prst="bentConnector3">
            <a:avLst>
              <a:gd name="adj1" fmla="val 9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D2E4678B-5800-4DF3-A750-A09BA68622CA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6029511" y="2892600"/>
            <a:ext cx="1708019" cy="1144399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FFD8BE22-0FAA-4BC5-B979-07E5F351E53D}"/>
              </a:ext>
            </a:extLst>
          </p:cNvPr>
          <p:cNvCxnSpPr>
            <a:cxnSpLocks/>
            <a:endCxn id="64" idx="1"/>
          </p:cNvCxnSpPr>
          <p:nvPr/>
        </p:nvCxnSpPr>
        <p:spPr>
          <a:xfrm>
            <a:off x="5918802" y="2753574"/>
            <a:ext cx="3281173" cy="2501317"/>
          </a:xfrm>
          <a:prstGeom prst="bentConnector3">
            <a:avLst>
              <a:gd name="adj1" fmla="val 86669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接點: 肘形 80">
            <a:extLst>
              <a:ext uri="{FF2B5EF4-FFF2-40B4-BE49-F238E27FC236}">
                <a16:creationId xmlns:a16="http://schemas.microsoft.com/office/drawing/2014/main" id="{5D148D8B-4BBF-4DAD-89AE-BC6803A3E3A8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5951340" y="2613008"/>
            <a:ext cx="3615876" cy="1218746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122B1E53-D309-4A6F-A5AA-E825428D8281}"/>
              </a:ext>
            </a:extLst>
          </p:cNvPr>
          <p:cNvGrpSpPr/>
          <p:nvPr/>
        </p:nvGrpSpPr>
        <p:grpSpPr>
          <a:xfrm>
            <a:off x="4883361" y="2319525"/>
            <a:ext cx="1146150" cy="1146150"/>
            <a:chOff x="4683336" y="1859509"/>
            <a:chExt cx="1146150" cy="114615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92138194-3B6D-4EE4-9D0C-25E4ADB04253}"/>
                </a:ext>
              </a:extLst>
            </p:cNvPr>
            <p:cNvSpPr/>
            <p:nvPr/>
          </p:nvSpPr>
          <p:spPr>
            <a:xfrm>
              <a:off x="4683336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3845AD8-1E70-409D-BCFA-2B8E482569DB}"/>
                </a:ext>
              </a:extLst>
            </p:cNvPr>
            <p:cNvSpPr txBox="1"/>
            <p:nvPr/>
          </p:nvSpPr>
          <p:spPr>
            <a:xfrm>
              <a:off x="4775631" y="2502037"/>
              <a:ext cx="975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F8A554C-8850-475E-BAC5-444A8756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980205" y="1977060"/>
              <a:ext cx="566536" cy="566536"/>
            </a:xfrm>
            <a:prstGeom prst="rect">
              <a:avLst/>
            </a:prstGeom>
          </p:spPr>
        </p:pic>
      </p:grpSp>
      <p:pic>
        <p:nvPicPr>
          <p:cNvPr id="62" name="圖形 61" hidden="1">
            <a:extLst>
              <a:ext uri="{FF2B5EF4-FFF2-40B4-BE49-F238E27FC236}">
                <a16:creationId xmlns:a16="http://schemas.microsoft.com/office/drawing/2014/main" id="{08E21457-A13D-45D8-AFE1-70B9325DE13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6406"/>
          <a:stretch/>
        </p:blipFill>
        <p:spPr>
          <a:xfrm>
            <a:off x="5646792" y="6360914"/>
            <a:ext cx="898416" cy="321522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657CFE5B-FC0A-4119-97B6-BADAC4C84457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55810" y="3604581"/>
            <a:ext cx="419070" cy="423887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C0D2B0C7-63DF-4BCE-BB2B-AE9A7AB2AA73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32870" y="3604581"/>
            <a:ext cx="419070" cy="423887"/>
          </a:xfrm>
          <a:prstGeom prst="rect">
            <a:avLst/>
          </a:prstGeom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4B18AA9B-CC8B-4493-926A-B254BF0BD111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09930" y="3604581"/>
            <a:ext cx="419070" cy="423887"/>
          </a:xfrm>
          <a:prstGeom prst="rect">
            <a:avLst/>
          </a:prstGeom>
        </p:spPr>
      </p:pic>
      <p:pic>
        <p:nvPicPr>
          <p:cNvPr id="79" name="圖形 78">
            <a:extLst>
              <a:ext uri="{FF2B5EF4-FFF2-40B4-BE49-F238E27FC236}">
                <a16:creationId xmlns:a16="http://schemas.microsoft.com/office/drawing/2014/main" id="{EE076B04-37CA-4FA0-A532-A265B36E7EBA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686991" y="3604581"/>
            <a:ext cx="419070" cy="423887"/>
          </a:xfrm>
          <a:prstGeom prst="rect">
            <a:avLst/>
          </a:prstGeom>
        </p:spPr>
      </p:pic>
      <p:pic>
        <p:nvPicPr>
          <p:cNvPr id="89" name="圖形 88">
            <a:extLst>
              <a:ext uri="{FF2B5EF4-FFF2-40B4-BE49-F238E27FC236}">
                <a16:creationId xmlns:a16="http://schemas.microsoft.com/office/drawing/2014/main" id="{BD7D276E-36D6-4E5C-852E-917EAAEFE2C4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55810" y="4153531"/>
            <a:ext cx="419070" cy="423887"/>
          </a:xfrm>
          <a:prstGeom prst="rect">
            <a:avLst/>
          </a:prstGeom>
        </p:spPr>
      </p:pic>
      <p:pic>
        <p:nvPicPr>
          <p:cNvPr id="90" name="圖形 89">
            <a:extLst>
              <a:ext uri="{FF2B5EF4-FFF2-40B4-BE49-F238E27FC236}">
                <a16:creationId xmlns:a16="http://schemas.microsoft.com/office/drawing/2014/main" id="{0DCD70CE-0C7A-4438-8EFA-B9A21D3E8D70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32870" y="4153531"/>
            <a:ext cx="419070" cy="423887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6AC8C1E2-9B64-4E8C-8C63-3A845F4A72E5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09930" y="4153531"/>
            <a:ext cx="419070" cy="423887"/>
          </a:xfrm>
          <a:prstGeom prst="rect">
            <a:avLst/>
          </a:prstGeom>
        </p:spPr>
      </p:pic>
      <p:pic>
        <p:nvPicPr>
          <p:cNvPr id="92" name="圖形 91">
            <a:extLst>
              <a:ext uri="{FF2B5EF4-FFF2-40B4-BE49-F238E27FC236}">
                <a16:creationId xmlns:a16="http://schemas.microsoft.com/office/drawing/2014/main" id="{11E1CBFC-6848-4934-9C17-CF2D387D2E12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686991" y="4153531"/>
            <a:ext cx="419070" cy="423887"/>
          </a:xfrm>
          <a:prstGeom prst="rect">
            <a:avLst/>
          </a:prstGeom>
        </p:spPr>
      </p:pic>
      <p:pic>
        <p:nvPicPr>
          <p:cNvPr id="93" name="圖形 92">
            <a:extLst>
              <a:ext uri="{FF2B5EF4-FFF2-40B4-BE49-F238E27FC236}">
                <a16:creationId xmlns:a16="http://schemas.microsoft.com/office/drawing/2014/main" id="{6C8F402F-C8B4-49DD-BF89-6A6BB18358A7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55810" y="4705887"/>
            <a:ext cx="419070" cy="423887"/>
          </a:xfrm>
          <a:prstGeom prst="rect">
            <a:avLst/>
          </a:prstGeom>
        </p:spPr>
      </p:pic>
      <p:pic>
        <p:nvPicPr>
          <p:cNvPr id="94" name="圖形 93">
            <a:extLst>
              <a:ext uri="{FF2B5EF4-FFF2-40B4-BE49-F238E27FC236}">
                <a16:creationId xmlns:a16="http://schemas.microsoft.com/office/drawing/2014/main" id="{98605401-B063-4535-B425-B7026224F4E8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32870" y="4705887"/>
            <a:ext cx="419070" cy="423887"/>
          </a:xfrm>
          <a:prstGeom prst="rect">
            <a:avLst/>
          </a:prstGeom>
        </p:spPr>
      </p:pic>
      <p:pic>
        <p:nvPicPr>
          <p:cNvPr id="95" name="圖形 94">
            <a:extLst>
              <a:ext uri="{FF2B5EF4-FFF2-40B4-BE49-F238E27FC236}">
                <a16:creationId xmlns:a16="http://schemas.microsoft.com/office/drawing/2014/main" id="{69A061B5-C2AD-4902-A1C6-BCE66EDEBFCD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09930" y="4705887"/>
            <a:ext cx="419070" cy="423887"/>
          </a:xfrm>
          <a:prstGeom prst="rect">
            <a:avLst/>
          </a:prstGeom>
        </p:spPr>
      </p:pic>
      <p:pic>
        <p:nvPicPr>
          <p:cNvPr id="96" name="圖形 95">
            <a:extLst>
              <a:ext uri="{FF2B5EF4-FFF2-40B4-BE49-F238E27FC236}">
                <a16:creationId xmlns:a16="http://schemas.microsoft.com/office/drawing/2014/main" id="{8EE18DF6-A9CF-476A-A154-E0867213D95B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686991" y="4705887"/>
            <a:ext cx="419070" cy="42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 hidden="1">
            <a:extLst>
              <a:ext uri="{FF2B5EF4-FFF2-40B4-BE49-F238E27FC236}">
                <a16:creationId xmlns:a16="http://schemas.microsoft.com/office/drawing/2014/main" id="{405416E1-E047-4267-9AC7-DBE99520DC83}"/>
              </a:ext>
            </a:extLst>
          </p:cNvPr>
          <p:cNvSpPr txBox="1"/>
          <p:nvPr/>
        </p:nvSpPr>
        <p:spPr>
          <a:xfrm>
            <a:off x="6166679" y="-784588"/>
            <a:ext cx="6486896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DONE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文字方塊 20" hidden="1">
            <a:extLst>
              <a:ext uri="{FF2B5EF4-FFF2-40B4-BE49-F238E27FC236}">
                <a16:creationId xmlns:a16="http://schemas.microsoft.com/office/drawing/2014/main" id="{863974A8-6526-4764-8E47-6F6BB473C11D}"/>
              </a:ext>
            </a:extLst>
          </p:cNvPr>
          <p:cNvSpPr txBox="1"/>
          <p:nvPr/>
        </p:nvSpPr>
        <p:spPr>
          <a:xfrm>
            <a:off x="5820162" y="-784588"/>
            <a:ext cx="6891548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DONE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61" name="Google Shape;861;p42" hidden="1"/>
          <p:cNvSpPr txBox="1"/>
          <p:nvPr/>
        </p:nvSpPr>
        <p:spPr>
          <a:xfrm>
            <a:off x="-270474" y="8768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五步驟 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64" name="Google Shape;864;p42" hidden="1"/>
          <p:cNvGrpSpPr/>
          <p:nvPr/>
        </p:nvGrpSpPr>
        <p:grpSpPr>
          <a:xfrm>
            <a:off x="8392087" y="1536610"/>
            <a:ext cx="3128645" cy="1892388"/>
            <a:chOff x="7236213" y="2616529"/>
            <a:chExt cx="1847225" cy="946572"/>
          </a:xfrm>
        </p:grpSpPr>
        <p:pic>
          <p:nvPicPr>
            <p:cNvPr id="865" name="Google Shape;865;p42" descr="一張含有 光 的圖片&#10;&#10;自動產生的描述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6213" y="2616529"/>
              <a:ext cx="1847225" cy="9465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866" name="Google Shape;866;p4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9979" y="2994272"/>
              <a:ext cx="1272884" cy="4640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D67D6B92-A32D-490F-AE82-04305D1DCC2C}"/>
              </a:ext>
            </a:extLst>
          </p:cNvPr>
          <p:cNvSpPr/>
          <p:nvPr/>
        </p:nvSpPr>
        <p:spPr>
          <a:xfrm>
            <a:off x="1101316" y="2503434"/>
            <a:ext cx="1254511" cy="883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14E87DF-3498-449E-966E-1BA0F8C1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五步驟 </a:t>
            </a:r>
          </a:p>
        </p:txBody>
      </p:sp>
      <p:pic>
        <p:nvPicPr>
          <p:cNvPr id="16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6FBAB24-1A41-4D8E-B0F0-214B88DC64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21" y="3281276"/>
            <a:ext cx="10235094" cy="35767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Google Shape;862;p42">
            <a:extLst>
              <a:ext uri="{FF2B5EF4-FFF2-40B4-BE49-F238E27FC236}">
                <a16:creationId xmlns:a16="http://schemas.microsoft.com/office/drawing/2014/main" id="{B7E320A6-4BFF-463D-9B03-8CC327AB4D40}"/>
              </a:ext>
            </a:extLst>
          </p:cNvPr>
          <p:cNvSpPr txBox="1"/>
          <p:nvPr/>
        </p:nvSpPr>
        <p:spPr>
          <a:xfrm>
            <a:off x="4398745" y="1869225"/>
            <a:ext cx="3394510" cy="950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完成</a:t>
            </a:r>
            <a: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!</a:t>
            </a:r>
            <a:endParaRPr lang="zh-TW" altLang="en-US" sz="3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已連接至雲端</a:t>
            </a:r>
            <a:endParaRPr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D3F4E2-4BA0-45F2-BD0E-F52DF067E312}"/>
              </a:ext>
            </a:extLst>
          </p:cNvPr>
          <p:cNvSpPr/>
          <p:nvPr/>
        </p:nvSpPr>
        <p:spPr>
          <a:xfrm>
            <a:off x="1101316" y="2503434"/>
            <a:ext cx="1254511" cy="883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E6612CC-90D2-41BD-8171-D147CE2B10A8}"/>
              </a:ext>
            </a:extLst>
          </p:cNvPr>
          <p:cNvGrpSpPr/>
          <p:nvPr/>
        </p:nvGrpSpPr>
        <p:grpSpPr>
          <a:xfrm>
            <a:off x="1101316" y="2120900"/>
            <a:ext cx="2748238" cy="1981197"/>
            <a:chOff x="1101316" y="1447800"/>
            <a:chExt cx="2748238" cy="1981197"/>
          </a:xfrm>
        </p:grpSpPr>
        <p:sp>
          <p:nvSpPr>
            <p:cNvPr id="20" name="矩形 2">
              <a:extLst>
                <a:ext uri="{FF2B5EF4-FFF2-40B4-BE49-F238E27FC236}">
                  <a16:creationId xmlns:a16="http://schemas.microsoft.com/office/drawing/2014/main" id="{AAE83729-AE00-4200-BFEE-7DDC2B2C187E}"/>
                </a:ext>
              </a:extLst>
            </p:cNvPr>
            <p:cNvSpPr/>
            <p:nvPr/>
          </p:nvSpPr>
          <p:spPr>
            <a:xfrm rot="10800000" flipH="1">
              <a:off x="1104449" y="2361501"/>
              <a:ext cx="2651972" cy="1065384"/>
            </a:xfrm>
            <a:custGeom>
              <a:avLst/>
              <a:gdLst>
                <a:gd name="connsiteX0" fmla="*/ 0 w 2773680"/>
                <a:gd name="connsiteY0" fmla="*/ 0 h 248920"/>
                <a:gd name="connsiteX1" fmla="*/ 2773680 w 2773680"/>
                <a:gd name="connsiteY1" fmla="*/ 0 h 248920"/>
                <a:gd name="connsiteX2" fmla="*/ 2773680 w 2773680"/>
                <a:gd name="connsiteY2" fmla="*/ 248920 h 248920"/>
                <a:gd name="connsiteX3" fmla="*/ 0 w 2773680"/>
                <a:gd name="connsiteY3" fmla="*/ 248920 h 248920"/>
                <a:gd name="connsiteX4" fmla="*/ 0 w 2773680"/>
                <a:gd name="connsiteY4" fmla="*/ 0 h 248920"/>
                <a:gd name="connsiteX0" fmla="*/ 0 w 2773680"/>
                <a:gd name="connsiteY0" fmla="*/ 12700 h 261620"/>
                <a:gd name="connsiteX1" fmla="*/ 814705 w 2773680"/>
                <a:gd name="connsiteY1" fmla="*/ 0 h 261620"/>
                <a:gd name="connsiteX2" fmla="*/ 2773680 w 2773680"/>
                <a:gd name="connsiteY2" fmla="*/ 261620 h 261620"/>
                <a:gd name="connsiteX3" fmla="*/ 0 w 2773680"/>
                <a:gd name="connsiteY3" fmla="*/ 261620 h 261620"/>
                <a:gd name="connsiteX4" fmla="*/ 0 w 2773680"/>
                <a:gd name="connsiteY4" fmla="*/ 12700 h 261620"/>
                <a:gd name="connsiteX0" fmla="*/ 0 w 2789555"/>
                <a:gd name="connsiteY0" fmla="*/ 0 h 274320"/>
                <a:gd name="connsiteX1" fmla="*/ 830580 w 2789555"/>
                <a:gd name="connsiteY1" fmla="*/ 12700 h 274320"/>
                <a:gd name="connsiteX2" fmla="*/ 2789555 w 2789555"/>
                <a:gd name="connsiteY2" fmla="*/ 274320 h 274320"/>
                <a:gd name="connsiteX3" fmla="*/ 15875 w 2789555"/>
                <a:gd name="connsiteY3" fmla="*/ 274320 h 274320"/>
                <a:gd name="connsiteX4" fmla="*/ 0 w 2789555"/>
                <a:gd name="connsiteY4" fmla="*/ 0 h 274320"/>
                <a:gd name="connsiteX0" fmla="*/ 0 w 2789555"/>
                <a:gd name="connsiteY0" fmla="*/ 0 h 296545"/>
                <a:gd name="connsiteX1" fmla="*/ 830580 w 2789555"/>
                <a:gd name="connsiteY1" fmla="*/ 12700 h 296545"/>
                <a:gd name="connsiteX2" fmla="*/ 2789555 w 2789555"/>
                <a:gd name="connsiteY2" fmla="*/ 274320 h 296545"/>
                <a:gd name="connsiteX3" fmla="*/ 6350 w 2789555"/>
                <a:gd name="connsiteY3" fmla="*/ 296545 h 296545"/>
                <a:gd name="connsiteX4" fmla="*/ 0 w 2789555"/>
                <a:gd name="connsiteY4" fmla="*/ 0 h 296545"/>
                <a:gd name="connsiteX0" fmla="*/ 0 w 2789555"/>
                <a:gd name="connsiteY0" fmla="*/ 0 h 303342"/>
                <a:gd name="connsiteX1" fmla="*/ 830580 w 2789555"/>
                <a:gd name="connsiteY1" fmla="*/ 12700 h 303342"/>
                <a:gd name="connsiteX2" fmla="*/ 2789555 w 2789555"/>
                <a:gd name="connsiteY2" fmla="*/ 274320 h 303342"/>
                <a:gd name="connsiteX3" fmla="*/ 48683 w 2789555"/>
                <a:gd name="connsiteY3" fmla="*/ 303342 h 303342"/>
                <a:gd name="connsiteX4" fmla="*/ 0 w 2789555"/>
                <a:gd name="connsiteY4" fmla="*/ 0 h 303342"/>
                <a:gd name="connsiteX0" fmla="*/ 0 w 2785322"/>
                <a:gd name="connsiteY0" fmla="*/ 0 h 303342"/>
                <a:gd name="connsiteX1" fmla="*/ 830580 w 2785322"/>
                <a:gd name="connsiteY1" fmla="*/ 12700 h 303342"/>
                <a:gd name="connsiteX2" fmla="*/ 2785322 w 2785322"/>
                <a:gd name="connsiteY2" fmla="*/ 302263 h 303342"/>
                <a:gd name="connsiteX3" fmla="*/ 48683 w 2785322"/>
                <a:gd name="connsiteY3" fmla="*/ 303342 h 303342"/>
                <a:gd name="connsiteX4" fmla="*/ 0 w 2785322"/>
                <a:gd name="connsiteY4" fmla="*/ 0 h 303342"/>
                <a:gd name="connsiteX0" fmla="*/ 0 w 2785322"/>
                <a:gd name="connsiteY0" fmla="*/ 0 h 303342"/>
                <a:gd name="connsiteX1" fmla="*/ 1126914 w 2785322"/>
                <a:gd name="connsiteY1" fmla="*/ 54992 h 303342"/>
                <a:gd name="connsiteX2" fmla="*/ 2785322 w 2785322"/>
                <a:gd name="connsiteY2" fmla="*/ 302263 h 303342"/>
                <a:gd name="connsiteX3" fmla="*/ 48683 w 2785322"/>
                <a:gd name="connsiteY3" fmla="*/ 303342 h 303342"/>
                <a:gd name="connsiteX4" fmla="*/ 0 w 2785322"/>
                <a:gd name="connsiteY4" fmla="*/ 0 h 303342"/>
                <a:gd name="connsiteX0" fmla="*/ 93134 w 2736639"/>
                <a:gd name="connsiteY0" fmla="*/ 0 h 251988"/>
                <a:gd name="connsiteX1" fmla="*/ 1078231 w 2736639"/>
                <a:gd name="connsiteY1" fmla="*/ 3638 h 251988"/>
                <a:gd name="connsiteX2" fmla="*/ 2736639 w 2736639"/>
                <a:gd name="connsiteY2" fmla="*/ 250909 h 251988"/>
                <a:gd name="connsiteX3" fmla="*/ 0 w 2736639"/>
                <a:gd name="connsiteY3" fmla="*/ 251988 h 251988"/>
                <a:gd name="connsiteX4" fmla="*/ 93134 w 2736639"/>
                <a:gd name="connsiteY4" fmla="*/ 0 h 251988"/>
                <a:gd name="connsiteX0" fmla="*/ 93134 w 2736639"/>
                <a:gd name="connsiteY0" fmla="*/ 0 h 251988"/>
                <a:gd name="connsiteX1" fmla="*/ 1162898 w 2736639"/>
                <a:gd name="connsiteY1" fmla="*/ 2883 h 251988"/>
                <a:gd name="connsiteX2" fmla="*/ 2736639 w 2736639"/>
                <a:gd name="connsiteY2" fmla="*/ 250909 h 251988"/>
                <a:gd name="connsiteX3" fmla="*/ 0 w 2736639"/>
                <a:gd name="connsiteY3" fmla="*/ 251988 h 251988"/>
                <a:gd name="connsiteX4" fmla="*/ 93134 w 2736639"/>
                <a:gd name="connsiteY4" fmla="*/ 0 h 251988"/>
                <a:gd name="connsiteX0" fmla="*/ 93134 w 2647739"/>
                <a:gd name="connsiteY0" fmla="*/ 0 h 251988"/>
                <a:gd name="connsiteX1" fmla="*/ 1162898 w 2647739"/>
                <a:gd name="connsiteY1" fmla="*/ 2883 h 251988"/>
                <a:gd name="connsiteX2" fmla="*/ 2647739 w 2647739"/>
                <a:gd name="connsiteY2" fmla="*/ 200189 h 251988"/>
                <a:gd name="connsiteX3" fmla="*/ 0 w 2647739"/>
                <a:gd name="connsiteY3" fmla="*/ 251988 h 251988"/>
                <a:gd name="connsiteX4" fmla="*/ 93134 w 2647739"/>
                <a:gd name="connsiteY4" fmla="*/ 0 h 251988"/>
                <a:gd name="connsiteX0" fmla="*/ 97367 w 2651972"/>
                <a:gd name="connsiteY0" fmla="*/ 0 h 239912"/>
                <a:gd name="connsiteX1" fmla="*/ 1167131 w 2651972"/>
                <a:gd name="connsiteY1" fmla="*/ 2883 h 239912"/>
                <a:gd name="connsiteX2" fmla="*/ 2651972 w 2651972"/>
                <a:gd name="connsiteY2" fmla="*/ 200189 h 239912"/>
                <a:gd name="connsiteX3" fmla="*/ 0 w 2651972"/>
                <a:gd name="connsiteY3" fmla="*/ 239912 h 239912"/>
                <a:gd name="connsiteX4" fmla="*/ 97367 w 2651972"/>
                <a:gd name="connsiteY4" fmla="*/ 0 h 239912"/>
                <a:gd name="connsiteX0" fmla="*/ 97367 w 2651972"/>
                <a:gd name="connsiteY0" fmla="*/ 59913 h 299825"/>
                <a:gd name="connsiteX1" fmla="*/ 1256031 w 2651972"/>
                <a:gd name="connsiteY1" fmla="*/ 0 h 299825"/>
                <a:gd name="connsiteX2" fmla="*/ 2651972 w 2651972"/>
                <a:gd name="connsiteY2" fmla="*/ 260102 h 299825"/>
                <a:gd name="connsiteX3" fmla="*/ 0 w 2651972"/>
                <a:gd name="connsiteY3" fmla="*/ 299825 h 299825"/>
                <a:gd name="connsiteX4" fmla="*/ 97367 w 2651972"/>
                <a:gd name="connsiteY4" fmla="*/ 59913 h 299825"/>
                <a:gd name="connsiteX0" fmla="*/ 71967 w 2651972"/>
                <a:gd name="connsiteY0" fmla="*/ 0 h 303916"/>
                <a:gd name="connsiteX1" fmla="*/ 1256031 w 2651972"/>
                <a:gd name="connsiteY1" fmla="*/ 4091 h 303916"/>
                <a:gd name="connsiteX2" fmla="*/ 2651972 w 2651972"/>
                <a:gd name="connsiteY2" fmla="*/ 264193 h 303916"/>
                <a:gd name="connsiteX3" fmla="*/ 0 w 2651972"/>
                <a:gd name="connsiteY3" fmla="*/ 303916 h 303916"/>
                <a:gd name="connsiteX4" fmla="*/ 71967 w 2651972"/>
                <a:gd name="connsiteY4" fmla="*/ 0 h 30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1972" h="303916">
                  <a:moveTo>
                    <a:pt x="71967" y="0"/>
                  </a:moveTo>
                  <a:lnTo>
                    <a:pt x="1256031" y="4091"/>
                  </a:lnTo>
                  <a:lnTo>
                    <a:pt x="2651972" y="264193"/>
                  </a:lnTo>
                  <a:lnTo>
                    <a:pt x="0" y="303916"/>
                  </a:lnTo>
                  <a:lnTo>
                    <a:pt x="71967" y="0"/>
                  </a:lnTo>
                  <a:close/>
                </a:path>
              </a:pathLst>
            </a:custGeom>
            <a:gradFill>
              <a:gsLst>
                <a:gs pos="0">
                  <a:srgbClr val="FF6699">
                    <a:alpha val="0"/>
                  </a:srgbClr>
                </a:gs>
                <a:gs pos="85000">
                  <a:srgbClr val="3836B7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22" name="圖片 4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A27CFFA2-5F2C-4E71-A729-1BDDAB4E5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1316" y="1447800"/>
              <a:ext cx="2748238" cy="1055634"/>
            </a:xfrm>
            <a:prstGeom prst="roundRect">
              <a:avLst>
                <a:gd name="adj" fmla="val 7042"/>
              </a:avLst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82A0F32F-0B7A-40C9-BAD5-50A548A3DDF0}"/>
                </a:ext>
              </a:extLst>
            </p:cNvPr>
            <p:cNvSpPr/>
            <p:nvPr/>
          </p:nvSpPr>
          <p:spPr>
            <a:xfrm>
              <a:off x="1176867" y="3069166"/>
              <a:ext cx="1216320" cy="359831"/>
            </a:xfrm>
            <a:prstGeom prst="roundRect">
              <a:avLst/>
            </a:prstGeom>
            <a:noFill/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網路拓撲</a:t>
            </a:r>
            <a:endParaRPr 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2DBB711C-F5AF-4F79-BA89-DC1A4F498FD1}"/>
              </a:ext>
            </a:extLst>
          </p:cNvPr>
          <p:cNvGrpSpPr/>
          <p:nvPr/>
        </p:nvGrpSpPr>
        <p:grpSpPr>
          <a:xfrm>
            <a:off x="760395" y="7090267"/>
            <a:ext cx="10709710" cy="2484722"/>
            <a:chOff x="760395" y="7090267"/>
            <a:chExt cx="10709710" cy="2484722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445E5B42-3889-4192-9708-17BCC0ABB3A4}"/>
                </a:ext>
              </a:extLst>
            </p:cNvPr>
            <p:cNvSpPr/>
            <p:nvPr/>
          </p:nvSpPr>
          <p:spPr>
            <a:xfrm>
              <a:off x="6174217" y="7442679"/>
              <a:ext cx="5206019" cy="2016808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008E072A-577A-4587-A6FD-62AFD5A66983}"/>
                </a:ext>
              </a:extLst>
            </p:cNvPr>
            <p:cNvSpPr/>
            <p:nvPr/>
          </p:nvSpPr>
          <p:spPr>
            <a:xfrm>
              <a:off x="873150" y="7428834"/>
              <a:ext cx="5206019" cy="2016808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Google Shape;879;p43">
              <a:extLst>
                <a:ext uri="{FF2B5EF4-FFF2-40B4-BE49-F238E27FC236}">
                  <a16:creationId xmlns:a16="http://schemas.microsoft.com/office/drawing/2014/main" id="{77DDB369-AAFE-4849-967E-F4D410FDF50F}"/>
                </a:ext>
              </a:extLst>
            </p:cNvPr>
            <p:cNvSpPr/>
            <p:nvPr/>
          </p:nvSpPr>
          <p:spPr>
            <a:xfrm>
              <a:off x="6392505" y="8172657"/>
              <a:ext cx="1566216" cy="1060174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Google Shape;878;p43">
              <a:extLst>
                <a:ext uri="{FF2B5EF4-FFF2-40B4-BE49-F238E27FC236}">
                  <a16:creationId xmlns:a16="http://schemas.microsoft.com/office/drawing/2014/main" id="{FE4DCBFA-B8E6-4FBB-B30F-FDA97344111A}"/>
                </a:ext>
              </a:extLst>
            </p:cNvPr>
            <p:cNvSpPr/>
            <p:nvPr/>
          </p:nvSpPr>
          <p:spPr>
            <a:xfrm>
              <a:off x="8095512" y="8172657"/>
              <a:ext cx="3056275" cy="1060174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Google Shape;876;p43">
              <a:extLst>
                <a:ext uri="{FF2B5EF4-FFF2-40B4-BE49-F238E27FC236}">
                  <a16:creationId xmlns:a16="http://schemas.microsoft.com/office/drawing/2014/main" id="{80CA824F-2F0D-4B4D-A6C4-FD25855DBD0F}"/>
                </a:ext>
              </a:extLst>
            </p:cNvPr>
            <p:cNvSpPr/>
            <p:nvPr/>
          </p:nvSpPr>
          <p:spPr>
            <a:xfrm>
              <a:off x="7424125" y="7629033"/>
              <a:ext cx="2706202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41" name="Google Shape;877;p43">
              <a:extLst>
                <a:ext uri="{FF2B5EF4-FFF2-40B4-BE49-F238E27FC236}">
                  <a16:creationId xmlns:a16="http://schemas.microsoft.com/office/drawing/2014/main" id="{9C6BBDD4-45D0-414D-BFBD-89CA71660009}"/>
                </a:ext>
              </a:extLst>
            </p:cNvPr>
            <p:cNvSpPr/>
            <p:nvPr/>
          </p:nvSpPr>
          <p:spPr>
            <a:xfrm>
              <a:off x="2068765" y="7612133"/>
              <a:ext cx="2814788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42" name="Google Shape;878;p43">
              <a:extLst>
                <a:ext uri="{FF2B5EF4-FFF2-40B4-BE49-F238E27FC236}">
                  <a16:creationId xmlns:a16="http://schemas.microsoft.com/office/drawing/2014/main" id="{982E52B0-6E0A-467B-8214-8B545A32F482}"/>
                </a:ext>
              </a:extLst>
            </p:cNvPr>
            <p:cNvSpPr/>
            <p:nvPr/>
          </p:nvSpPr>
          <p:spPr>
            <a:xfrm>
              <a:off x="1004399" y="8172657"/>
              <a:ext cx="3056275" cy="1060174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Google Shape;879;p43">
              <a:extLst>
                <a:ext uri="{FF2B5EF4-FFF2-40B4-BE49-F238E27FC236}">
                  <a16:creationId xmlns:a16="http://schemas.microsoft.com/office/drawing/2014/main" id="{6F565607-2FBD-4813-ACA2-F4EB2322208D}"/>
                </a:ext>
              </a:extLst>
            </p:cNvPr>
            <p:cNvSpPr/>
            <p:nvPr/>
          </p:nvSpPr>
          <p:spPr>
            <a:xfrm>
              <a:off x="4184268" y="8172657"/>
              <a:ext cx="1566216" cy="1060174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Google Shape;882;p43">
              <a:extLst>
                <a:ext uri="{FF2B5EF4-FFF2-40B4-BE49-F238E27FC236}">
                  <a16:creationId xmlns:a16="http://schemas.microsoft.com/office/drawing/2014/main" id="{23080ECD-BD6F-439A-B47F-25CBC80976E6}"/>
                </a:ext>
              </a:extLst>
            </p:cNvPr>
            <p:cNvSpPr/>
            <p:nvPr/>
          </p:nvSpPr>
          <p:spPr>
            <a:xfrm>
              <a:off x="1892623" y="8545150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USA</a:t>
              </a:r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Google Shape;883;p43">
              <a:extLst>
                <a:ext uri="{FF2B5EF4-FFF2-40B4-BE49-F238E27FC236}">
                  <a16:creationId xmlns:a16="http://schemas.microsoft.com/office/drawing/2014/main" id="{8AD12AD0-B50F-44F5-BAB9-E6DC66CFC7C3}"/>
                </a:ext>
              </a:extLst>
            </p:cNvPr>
            <p:cNvSpPr/>
            <p:nvPr/>
          </p:nvSpPr>
          <p:spPr>
            <a:xfrm>
              <a:off x="4221329" y="8545150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JAPAN</a:t>
              </a:r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Google Shape;884;p43">
              <a:extLst>
                <a:ext uri="{FF2B5EF4-FFF2-40B4-BE49-F238E27FC236}">
                  <a16:creationId xmlns:a16="http://schemas.microsoft.com/office/drawing/2014/main" id="{1A8427C3-17F5-4613-B82F-CE7084751F6A}"/>
                </a:ext>
              </a:extLst>
            </p:cNvPr>
            <p:cNvSpPr/>
            <p:nvPr/>
          </p:nvSpPr>
          <p:spPr>
            <a:xfrm>
              <a:off x="6469215" y="8545150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Beijing</a:t>
              </a:r>
            </a:p>
          </p:txBody>
        </p:sp>
        <p:sp>
          <p:nvSpPr>
            <p:cNvPr id="47" name="Google Shape;885;p43">
              <a:extLst>
                <a:ext uri="{FF2B5EF4-FFF2-40B4-BE49-F238E27FC236}">
                  <a16:creationId xmlns:a16="http://schemas.microsoft.com/office/drawing/2014/main" id="{10EF92D1-2B62-4B38-B727-09B56DD49368}"/>
                </a:ext>
              </a:extLst>
            </p:cNvPr>
            <p:cNvSpPr/>
            <p:nvPr/>
          </p:nvSpPr>
          <p:spPr>
            <a:xfrm>
              <a:off x="8535716" y="8478086"/>
              <a:ext cx="2297384" cy="375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Chongqing</a:t>
              </a:r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Google Shape;916;p43">
              <a:extLst>
                <a:ext uri="{FF2B5EF4-FFF2-40B4-BE49-F238E27FC236}">
                  <a16:creationId xmlns:a16="http://schemas.microsoft.com/office/drawing/2014/main" id="{C0FD81AF-130F-4F57-A8EB-A1E71E8E0388}"/>
                </a:ext>
              </a:extLst>
            </p:cNvPr>
            <p:cNvSpPr/>
            <p:nvPr/>
          </p:nvSpPr>
          <p:spPr>
            <a:xfrm>
              <a:off x="760395" y="7329273"/>
              <a:ext cx="10709710" cy="2245716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矩形: 圓角 50">
              <a:extLst>
                <a:ext uri="{FF2B5EF4-FFF2-40B4-BE49-F238E27FC236}">
                  <a16:creationId xmlns:a16="http://schemas.microsoft.com/office/drawing/2014/main" id="{55FAEF76-4863-4DAF-B9C7-4780D79C1477}"/>
                </a:ext>
              </a:extLst>
            </p:cNvPr>
            <p:cNvSpPr/>
            <p:nvPr/>
          </p:nvSpPr>
          <p:spPr>
            <a:xfrm>
              <a:off x="4981113" y="7090267"/>
              <a:ext cx="2372223" cy="492588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" name="Google Shape;917;p43">
              <a:extLst>
                <a:ext uri="{FF2B5EF4-FFF2-40B4-BE49-F238E27FC236}">
                  <a16:creationId xmlns:a16="http://schemas.microsoft.com/office/drawing/2014/main" id="{2E3D19F4-37C6-42AE-B6A0-0EE5C6388678}"/>
                </a:ext>
              </a:extLst>
            </p:cNvPr>
            <p:cNvSpPr/>
            <p:nvPr/>
          </p:nvSpPr>
          <p:spPr>
            <a:xfrm>
              <a:off x="4981113" y="7199185"/>
              <a:ext cx="2372223" cy="258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zh-TW" altLang="en-US" sz="1800" b="1">
                  <a:solidFill>
                    <a:srgbClr val="6F6F6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</p:grp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188C669-40CD-4A80-A5B6-527205172C66}"/>
              </a:ext>
            </a:extLst>
          </p:cNvPr>
          <p:cNvSpPr/>
          <p:nvPr/>
        </p:nvSpPr>
        <p:spPr>
          <a:xfrm>
            <a:off x="6084501" y="4165831"/>
            <a:ext cx="4627952" cy="1853288"/>
          </a:xfrm>
          <a:prstGeom prst="roundRect">
            <a:avLst>
              <a:gd name="adj" fmla="val 34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Google Shape;879;p43">
            <a:extLst>
              <a:ext uri="{FF2B5EF4-FFF2-40B4-BE49-F238E27FC236}">
                <a16:creationId xmlns:a16="http://schemas.microsoft.com/office/drawing/2014/main" id="{3FDD18D3-926E-4F31-8568-6602AA60DE33}"/>
              </a:ext>
            </a:extLst>
          </p:cNvPr>
          <p:cNvSpPr/>
          <p:nvPr/>
        </p:nvSpPr>
        <p:spPr>
          <a:xfrm>
            <a:off x="8469538" y="4891832"/>
            <a:ext cx="1862352" cy="827973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Google Shape;883;p43">
            <a:extLst>
              <a:ext uri="{FF2B5EF4-FFF2-40B4-BE49-F238E27FC236}">
                <a16:creationId xmlns:a16="http://schemas.microsoft.com/office/drawing/2014/main" id="{5058E208-7D18-4C59-A650-19A591EB91C3}"/>
              </a:ext>
            </a:extLst>
          </p:cNvPr>
          <p:cNvSpPr/>
          <p:nvPr/>
        </p:nvSpPr>
        <p:spPr>
          <a:xfrm>
            <a:off x="9061559" y="5157317"/>
            <a:ext cx="1098520" cy="311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Google Shape;879;p43">
            <a:extLst>
              <a:ext uri="{FF2B5EF4-FFF2-40B4-BE49-F238E27FC236}">
                <a16:creationId xmlns:a16="http://schemas.microsoft.com/office/drawing/2014/main" id="{8C9C7E71-9DBD-420A-B678-D5ACE66228E9}"/>
              </a:ext>
            </a:extLst>
          </p:cNvPr>
          <p:cNvSpPr/>
          <p:nvPr/>
        </p:nvSpPr>
        <p:spPr>
          <a:xfrm>
            <a:off x="6483570" y="4891832"/>
            <a:ext cx="1862352" cy="827973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Google Shape;877;p43">
            <a:extLst>
              <a:ext uri="{FF2B5EF4-FFF2-40B4-BE49-F238E27FC236}">
                <a16:creationId xmlns:a16="http://schemas.microsoft.com/office/drawing/2014/main" id="{9D01EC9F-CD84-4B00-BAA4-7E16FD5D55F1}"/>
              </a:ext>
            </a:extLst>
          </p:cNvPr>
          <p:cNvSpPr/>
          <p:nvPr/>
        </p:nvSpPr>
        <p:spPr>
          <a:xfrm>
            <a:off x="6978875" y="4328868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35" name="Google Shape;883;p43">
            <a:extLst>
              <a:ext uri="{FF2B5EF4-FFF2-40B4-BE49-F238E27FC236}">
                <a16:creationId xmlns:a16="http://schemas.microsoft.com/office/drawing/2014/main" id="{95A88FA1-FEC4-469F-AC0A-DE1C8C3E93CA}"/>
              </a:ext>
            </a:extLst>
          </p:cNvPr>
          <p:cNvSpPr/>
          <p:nvPr/>
        </p:nvSpPr>
        <p:spPr>
          <a:xfrm>
            <a:off x="7040281" y="5157317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0014D103-31B5-4847-BE78-FD4951259BB6}"/>
              </a:ext>
            </a:extLst>
          </p:cNvPr>
          <p:cNvSpPr/>
          <p:nvPr/>
        </p:nvSpPr>
        <p:spPr>
          <a:xfrm>
            <a:off x="1419668" y="4165831"/>
            <a:ext cx="4383750" cy="1853288"/>
          </a:xfrm>
          <a:prstGeom prst="roundRect">
            <a:avLst>
              <a:gd name="adj" fmla="val 3435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Google Shape;879;p43">
            <a:extLst>
              <a:ext uri="{FF2B5EF4-FFF2-40B4-BE49-F238E27FC236}">
                <a16:creationId xmlns:a16="http://schemas.microsoft.com/office/drawing/2014/main" id="{D15CFDD9-9308-4670-9F8E-A4D7D2F36B74}"/>
              </a:ext>
            </a:extLst>
          </p:cNvPr>
          <p:cNvSpPr/>
          <p:nvPr/>
        </p:nvSpPr>
        <p:spPr>
          <a:xfrm>
            <a:off x="3778836" y="4891832"/>
            <a:ext cx="1862352" cy="827973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Google Shape;883;p43">
            <a:extLst>
              <a:ext uri="{FF2B5EF4-FFF2-40B4-BE49-F238E27FC236}">
                <a16:creationId xmlns:a16="http://schemas.microsoft.com/office/drawing/2014/main" id="{60F42005-6C77-4B73-9F43-0130E4D1B92C}"/>
              </a:ext>
            </a:extLst>
          </p:cNvPr>
          <p:cNvSpPr/>
          <p:nvPr/>
        </p:nvSpPr>
        <p:spPr>
          <a:xfrm>
            <a:off x="4451154" y="5151247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</a:p>
        </p:txBody>
      </p:sp>
      <p:sp>
        <p:nvSpPr>
          <p:cNvPr id="54" name="Google Shape;879;p43">
            <a:extLst>
              <a:ext uri="{FF2B5EF4-FFF2-40B4-BE49-F238E27FC236}">
                <a16:creationId xmlns:a16="http://schemas.microsoft.com/office/drawing/2014/main" id="{FB50B41F-59C1-4405-BDB8-E238BAE325AB}"/>
              </a:ext>
            </a:extLst>
          </p:cNvPr>
          <p:cNvSpPr/>
          <p:nvPr/>
        </p:nvSpPr>
        <p:spPr>
          <a:xfrm>
            <a:off x="1780930" y="4891832"/>
            <a:ext cx="1862352" cy="827973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Google Shape;877;p43">
            <a:extLst>
              <a:ext uri="{FF2B5EF4-FFF2-40B4-BE49-F238E27FC236}">
                <a16:creationId xmlns:a16="http://schemas.microsoft.com/office/drawing/2014/main" id="{EF96FD9E-EAAF-4371-8486-86B85807CECB}"/>
              </a:ext>
            </a:extLst>
          </p:cNvPr>
          <p:cNvSpPr/>
          <p:nvPr/>
        </p:nvSpPr>
        <p:spPr>
          <a:xfrm>
            <a:off x="2191941" y="4328868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56" name="Google Shape;916;p43">
            <a:extLst>
              <a:ext uri="{FF2B5EF4-FFF2-40B4-BE49-F238E27FC236}">
                <a16:creationId xmlns:a16="http://schemas.microsoft.com/office/drawing/2014/main" id="{1E6CA550-EFE1-4F7C-832F-24C61885AF88}"/>
              </a:ext>
            </a:extLst>
          </p:cNvPr>
          <p:cNvSpPr/>
          <p:nvPr/>
        </p:nvSpPr>
        <p:spPr>
          <a:xfrm>
            <a:off x="1172639" y="3632955"/>
            <a:ext cx="9793744" cy="2542612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5A25046F-BFAD-4E58-8D07-DA40A8EE44A5}"/>
              </a:ext>
            </a:extLst>
          </p:cNvPr>
          <p:cNvSpPr/>
          <p:nvPr/>
        </p:nvSpPr>
        <p:spPr>
          <a:xfrm>
            <a:off x="4973086" y="3620585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8" name="Google Shape;917;p43">
            <a:extLst>
              <a:ext uri="{FF2B5EF4-FFF2-40B4-BE49-F238E27FC236}">
                <a16:creationId xmlns:a16="http://schemas.microsoft.com/office/drawing/2014/main" id="{5A0435A9-8112-4C25-8C66-0EF7142753E3}"/>
              </a:ext>
            </a:extLst>
          </p:cNvPr>
          <p:cNvSpPr/>
          <p:nvPr/>
        </p:nvSpPr>
        <p:spPr>
          <a:xfrm>
            <a:off x="4973086" y="3711395"/>
            <a:ext cx="2327779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sp>
        <p:nvSpPr>
          <p:cNvPr id="59" name="Google Shape;883;p43">
            <a:extLst>
              <a:ext uri="{FF2B5EF4-FFF2-40B4-BE49-F238E27FC236}">
                <a16:creationId xmlns:a16="http://schemas.microsoft.com/office/drawing/2014/main" id="{EAA19DC2-74C5-49AB-9963-E82B9846C275}"/>
              </a:ext>
            </a:extLst>
          </p:cNvPr>
          <p:cNvSpPr/>
          <p:nvPr/>
        </p:nvSpPr>
        <p:spPr>
          <a:xfrm>
            <a:off x="2337641" y="5151247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美國</a:t>
            </a:r>
          </a:p>
        </p:txBody>
      </p:sp>
      <p:pic>
        <p:nvPicPr>
          <p:cNvPr id="60" name="圖形 59">
            <a:extLst>
              <a:ext uri="{FF2B5EF4-FFF2-40B4-BE49-F238E27FC236}">
                <a16:creationId xmlns:a16="http://schemas.microsoft.com/office/drawing/2014/main" id="{88B220B4-4E57-435E-8749-3BA2A911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504" t="12279" r="24374" b="32198"/>
          <a:stretch/>
        </p:blipFill>
        <p:spPr>
          <a:xfrm>
            <a:off x="1796382" y="5004003"/>
            <a:ext cx="693039" cy="603630"/>
          </a:xfrm>
          <a:prstGeom prst="rect">
            <a:avLst/>
          </a:prstGeom>
        </p:spPr>
      </p:pic>
      <p:pic>
        <p:nvPicPr>
          <p:cNvPr id="61" name="圖形 60">
            <a:extLst>
              <a:ext uri="{FF2B5EF4-FFF2-40B4-BE49-F238E27FC236}">
                <a16:creationId xmlns:a16="http://schemas.microsoft.com/office/drawing/2014/main" id="{F59CC5D4-2E9B-4063-AF3F-6F5933327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935" t="9604" r="20840" b="25983"/>
          <a:stretch/>
        </p:blipFill>
        <p:spPr>
          <a:xfrm>
            <a:off x="3786115" y="4930527"/>
            <a:ext cx="828168" cy="750582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0032D2A1-D6E8-4118-B7C4-8621CC8C94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6447681" y="4957383"/>
            <a:ext cx="853184" cy="774792"/>
          </a:xfrm>
          <a:prstGeom prst="rect">
            <a:avLst/>
          </a:prstGeom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23BF94FD-BD85-459A-B0BD-73D32B781A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8460253" y="4957383"/>
            <a:ext cx="853184" cy="774792"/>
          </a:xfrm>
          <a:prstGeom prst="rect">
            <a:avLst/>
          </a:prstGeom>
        </p:spPr>
      </p:pic>
      <p:sp>
        <p:nvSpPr>
          <p:cNvPr id="64" name="Google Shape;873;p43">
            <a:extLst>
              <a:ext uri="{FF2B5EF4-FFF2-40B4-BE49-F238E27FC236}">
                <a16:creationId xmlns:a16="http://schemas.microsoft.com/office/drawing/2014/main" id="{7FEB9480-3B57-4642-9096-41755A0DC027}"/>
              </a:ext>
            </a:extLst>
          </p:cNvPr>
          <p:cNvSpPr txBox="1"/>
          <p:nvPr/>
        </p:nvSpPr>
        <p:spPr>
          <a:xfrm>
            <a:off x="2337641" y="2270965"/>
            <a:ext cx="1771136" cy="81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一個企業或客戶可稱為一個組織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Google Shape;873;p43">
            <a:extLst>
              <a:ext uri="{FF2B5EF4-FFF2-40B4-BE49-F238E27FC236}">
                <a16:creationId xmlns:a16="http://schemas.microsoft.com/office/drawing/2014/main" id="{B86D3BD5-54B8-49E9-8C11-6141C33AAB6A}"/>
              </a:ext>
            </a:extLst>
          </p:cNvPr>
          <p:cNvSpPr txBox="1"/>
          <p:nvPr/>
        </p:nvSpPr>
        <p:spPr>
          <a:xfrm>
            <a:off x="6258660" y="2270965"/>
            <a:ext cx="1556811" cy="779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分為兩大類：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全球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與中國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Google Shape;873;p43">
            <a:extLst>
              <a:ext uri="{FF2B5EF4-FFF2-40B4-BE49-F238E27FC236}">
                <a16:creationId xmlns:a16="http://schemas.microsoft.com/office/drawing/2014/main" id="{FB202617-B1CD-42F4-AE33-05B91AB2A7FF}"/>
              </a:ext>
            </a:extLst>
          </p:cNvPr>
          <p:cNvSpPr txBox="1"/>
          <p:nvPr/>
        </p:nvSpPr>
        <p:spPr>
          <a:xfrm>
            <a:off x="9457054" y="2270965"/>
            <a:ext cx="1790802" cy="59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Domain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可設定多個區域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9A8A2251-DE3B-49B0-8123-F783840DDDEB}"/>
              </a:ext>
            </a:extLst>
          </p:cNvPr>
          <p:cNvSpPr/>
          <p:nvPr/>
        </p:nvSpPr>
        <p:spPr>
          <a:xfrm>
            <a:off x="4417589" y="2327767"/>
            <a:ext cx="1784373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Domain</a:t>
            </a:r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3FFD1D91-8779-49A3-AD1D-4562AA4A101D}"/>
              </a:ext>
            </a:extLst>
          </p:cNvPr>
          <p:cNvCxnSpPr>
            <a:cxnSpLocks/>
          </p:cNvCxnSpPr>
          <p:nvPr/>
        </p:nvCxnSpPr>
        <p:spPr>
          <a:xfrm>
            <a:off x="6232752" y="2353168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9EA5085F-04F0-4F0F-B579-E7D01057C0BB}"/>
              </a:ext>
            </a:extLst>
          </p:cNvPr>
          <p:cNvSpPr/>
          <p:nvPr/>
        </p:nvSpPr>
        <p:spPr>
          <a:xfrm>
            <a:off x="7963138" y="2327767"/>
            <a:ext cx="1231497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區 域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31425BD8-6503-4F93-A939-BE4718C034FA}"/>
              </a:ext>
            </a:extLst>
          </p:cNvPr>
          <p:cNvSpPr/>
          <p:nvPr/>
        </p:nvSpPr>
        <p:spPr>
          <a:xfrm>
            <a:off x="944144" y="2327767"/>
            <a:ext cx="1231497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 織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ABE4D27A-4F5A-4AE1-B6E3-7ED71EA30691}"/>
              </a:ext>
            </a:extLst>
          </p:cNvPr>
          <p:cNvCxnSpPr>
            <a:cxnSpLocks/>
          </p:cNvCxnSpPr>
          <p:nvPr/>
        </p:nvCxnSpPr>
        <p:spPr>
          <a:xfrm>
            <a:off x="2321993" y="2353168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BBBD9ECF-8743-440F-8ECD-246FD178C73A}"/>
              </a:ext>
            </a:extLst>
          </p:cNvPr>
          <p:cNvCxnSpPr>
            <a:cxnSpLocks/>
          </p:cNvCxnSpPr>
          <p:nvPr/>
        </p:nvCxnSpPr>
        <p:spPr>
          <a:xfrm>
            <a:off x="9329436" y="2353168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3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E0589F8-482E-4E6F-8F2A-6022B52B6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網路拓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撲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900508FE-84E1-4521-B7E8-472357513743}"/>
              </a:ext>
            </a:extLst>
          </p:cNvPr>
          <p:cNvGrpSpPr/>
          <p:nvPr/>
        </p:nvGrpSpPr>
        <p:grpSpPr>
          <a:xfrm>
            <a:off x="760395" y="7081493"/>
            <a:ext cx="10709710" cy="3383910"/>
            <a:chOff x="760395" y="3048508"/>
            <a:chExt cx="10709710" cy="3383910"/>
          </a:xfrm>
        </p:grpSpPr>
        <p:sp>
          <p:nvSpPr>
            <p:cNvPr id="71" name="橢圓 70">
              <a:extLst>
                <a:ext uri="{FF2B5EF4-FFF2-40B4-BE49-F238E27FC236}">
                  <a16:creationId xmlns:a16="http://schemas.microsoft.com/office/drawing/2014/main" id="{6BD1060C-92F4-4199-AA20-F1ADF29E69C6}"/>
                </a:ext>
              </a:extLst>
            </p:cNvPr>
            <p:cNvSpPr/>
            <p:nvPr/>
          </p:nvSpPr>
          <p:spPr>
            <a:xfrm>
              <a:off x="6196158" y="3444065"/>
              <a:ext cx="921878" cy="9218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矩形: 圓角 71">
              <a:extLst>
                <a:ext uri="{FF2B5EF4-FFF2-40B4-BE49-F238E27FC236}">
                  <a16:creationId xmlns:a16="http://schemas.microsoft.com/office/drawing/2014/main" id="{E1EE6FF3-8A11-4189-80F0-39EF6A94E6D9}"/>
                </a:ext>
              </a:extLst>
            </p:cNvPr>
            <p:cNvSpPr/>
            <p:nvPr/>
          </p:nvSpPr>
          <p:spPr>
            <a:xfrm>
              <a:off x="6174217" y="3444065"/>
              <a:ext cx="5206019" cy="2901493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矩形: 圓角 72">
              <a:extLst>
                <a:ext uri="{FF2B5EF4-FFF2-40B4-BE49-F238E27FC236}">
                  <a16:creationId xmlns:a16="http://schemas.microsoft.com/office/drawing/2014/main" id="{1E3119CF-E84E-4A0B-8265-A90000CF6963}"/>
                </a:ext>
              </a:extLst>
            </p:cNvPr>
            <p:cNvSpPr/>
            <p:nvPr/>
          </p:nvSpPr>
          <p:spPr>
            <a:xfrm>
              <a:off x="873150" y="3430220"/>
              <a:ext cx="5206019" cy="2901493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4" name="Google Shape;879;p43">
              <a:extLst>
                <a:ext uri="{FF2B5EF4-FFF2-40B4-BE49-F238E27FC236}">
                  <a16:creationId xmlns:a16="http://schemas.microsoft.com/office/drawing/2014/main" id="{71367D28-E131-4FFA-A2AB-F290083B21CB}"/>
                </a:ext>
              </a:extLst>
            </p:cNvPr>
            <p:cNvSpPr/>
            <p:nvPr/>
          </p:nvSpPr>
          <p:spPr>
            <a:xfrm>
              <a:off x="6392505" y="4000909"/>
              <a:ext cx="1566216" cy="2123750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5" name="Google Shape;878;p43">
              <a:extLst>
                <a:ext uri="{FF2B5EF4-FFF2-40B4-BE49-F238E27FC236}">
                  <a16:creationId xmlns:a16="http://schemas.microsoft.com/office/drawing/2014/main" id="{F6C6555C-B238-4B84-A36A-D5074A5D29A2}"/>
                </a:ext>
              </a:extLst>
            </p:cNvPr>
            <p:cNvSpPr/>
            <p:nvPr/>
          </p:nvSpPr>
          <p:spPr>
            <a:xfrm>
              <a:off x="8095512" y="4000909"/>
              <a:ext cx="3056275" cy="2123750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Google Shape;876;p43">
              <a:extLst>
                <a:ext uri="{FF2B5EF4-FFF2-40B4-BE49-F238E27FC236}">
                  <a16:creationId xmlns:a16="http://schemas.microsoft.com/office/drawing/2014/main" id="{D091D7C1-7B86-4504-AAF5-88DE32DA2142}"/>
                </a:ext>
              </a:extLst>
            </p:cNvPr>
            <p:cNvSpPr/>
            <p:nvPr/>
          </p:nvSpPr>
          <p:spPr>
            <a:xfrm>
              <a:off x="7424125" y="3570518"/>
              <a:ext cx="2706202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77" name="Google Shape;877;p43">
              <a:extLst>
                <a:ext uri="{FF2B5EF4-FFF2-40B4-BE49-F238E27FC236}">
                  <a16:creationId xmlns:a16="http://schemas.microsoft.com/office/drawing/2014/main" id="{B0351F40-F3B8-4401-97D6-1CD52DD1F24E}"/>
                </a:ext>
              </a:extLst>
            </p:cNvPr>
            <p:cNvSpPr/>
            <p:nvPr/>
          </p:nvSpPr>
          <p:spPr>
            <a:xfrm>
              <a:off x="2068765" y="3553618"/>
              <a:ext cx="2814788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78" name="Google Shape;878;p43">
              <a:extLst>
                <a:ext uri="{FF2B5EF4-FFF2-40B4-BE49-F238E27FC236}">
                  <a16:creationId xmlns:a16="http://schemas.microsoft.com/office/drawing/2014/main" id="{73A0CCBB-555B-470E-AD10-8F5D12274616}"/>
                </a:ext>
              </a:extLst>
            </p:cNvPr>
            <p:cNvSpPr/>
            <p:nvPr/>
          </p:nvSpPr>
          <p:spPr>
            <a:xfrm>
              <a:off x="1004399" y="4000909"/>
              <a:ext cx="3056275" cy="2123750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Google Shape;879;p43">
              <a:extLst>
                <a:ext uri="{FF2B5EF4-FFF2-40B4-BE49-F238E27FC236}">
                  <a16:creationId xmlns:a16="http://schemas.microsoft.com/office/drawing/2014/main" id="{88CBF5AB-5576-4D35-B1D4-C05395E27A93}"/>
                </a:ext>
              </a:extLst>
            </p:cNvPr>
            <p:cNvSpPr/>
            <p:nvPr/>
          </p:nvSpPr>
          <p:spPr>
            <a:xfrm>
              <a:off x="4184268" y="4000909"/>
              <a:ext cx="1566216" cy="2123750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Google Shape;882;p43">
              <a:extLst>
                <a:ext uri="{FF2B5EF4-FFF2-40B4-BE49-F238E27FC236}">
                  <a16:creationId xmlns:a16="http://schemas.microsoft.com/office/drawing/2014/main" id="{D888CFD0-D143-4E8F-8AD1-B95ADA08DC5D}"/>
                </a:ext>
              </a:extLst>
            </p:cNvPr>
            <p:cNvSpPr/>
            <p:nvPr/>
          </p:nvSpPr>
          <p:spPr>
            <a:xfrm>
              <a:off x="1892623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USA</a:t>
              </a:r>
            </a:p>
          </p:txBody>
        </p:sp>
        <p:sp>
          <p:nvSpPr>
            <p:cNvPr id="82" name="Google Shape;883;p43">
              <a:extLst>
                <a:ext uri="{FF2B5EF4-FFF2-40B4-BE49-F238E27FC236}">
                  <a16:creationId xmlns:a16="http://schemas.microsoft.com/office/drawing/2014/main" id="{32F79FAD-D64B-46E5-B6C1-C35318E9EF24}"/>
                </a:ext>
              </a:extLst>
            </p:cNvPr>
            <p:cNvSpPr/>
            <p:nvPr/>
          </p:nvSpPr>
          <p:spPr>
            <a:xfrm>
              <a:off x="422132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Japan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Google Shape;884;p43">
              <a:extLst>
                <a:ext uri="{FF2B5EF4-FFF2-40B4-BE49-F238E27FC236}">
                  <a16:creationId xmlns:a16="http://schemas.microsoft.com/office/drawing/2014/main" id="{C3AD49F3-96B4-4AEC-85D5-99AA2CF2A01E}"/>
                </a:ext>
              </a:extLst>
            </p:cNvPr>
            <p:cNvSpPr/>
            <p:nvPr/>
          </p:nvSpPr>
          <p:spPr>
            <a:xfrm>
              <a:off x="6469215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Beijin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Google Shape;885;p43">
              <a:extLst>
                <a:ext uri="{FF2B5EF4-FFF2-40B4-BE49-F238E27FC236}">
                  <a16:creationId xmlns:a16="http://schemas.microsoft.com/office/drawing/2014/main" id="{9239813D-192D-4070-A6EB-731699BFD32A}"/>
                </a:ext>
              </a:extLst>
            </p:cNvPr>
            <p:cNvSpPr/>
            <p:nvPr/>
          </p:nvSpPr>
          <p:spPr>
            <a:xfrm>
              <a:off x="897447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Chongqing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Google Shape;914;p43">
              <a:extLst>
                <a:ext uri="{FF2B5EF4-FFF2-40B4-BE49-F238E27FC236}">
                  <a16:creationId xmlns:a16="http://schemas.microsoft.com/office/drawing/2014/main" id="{63D7AA7C-D733-48B1-BC5B-77D7E935258D}"/>
                </a:ext>
              </a:extLst>
            </p:cNvPr>
            <p:cNvSpPr/>
            <p:nvPr/>
          </p:nvSpPr>
          <p:spPr>
            <a:xfrm>
              <a:off x="6621363" y="5555084"/>
              <a:ext cx="830400" cy="241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0" name="Google Shape;916;p43">
              <a:extLst>
                <a:ext uri="{FF2B5EF4-FFF2-40B4-BE49-F238E27FC236}">
                  <a16:creationId xmlns:a16="http://schemas.microsoft.com/office/drawing/2014/main" id="{80408BEC-B03B-46FE-B0C2-1BFE1984438D}"/>
                </a:ext>
              </a:extLst>
            </p:cNvPr>
            <p:cNvSpPr/>
            <p:nvPr/>
          </p:nvSpPr>
          <p:spPr>
            <a:xfrm>
              <a:off x="760395" y="3330660"/>
              <a:ext cx="10709710" cy="3101758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25" name="群組 124">
              <a:extLst>
                <a:ext uri="{FF2B5EF4-FFF2-40B4-BE49-F238E27FC236}">
                  <a16:creationId xmlns:a16="http://schemas.microsoft.com/office/drawing/2014/main" id="{2AECC2C3-5D4A-401B-8DCB-5EEFDD5B401B}"/>
                </a:ext>
              </a:extLst>
            </p:cNvPr>
            <p:cNvGrpSpPr/>
            <p:nvPr/>
          </p:nvGrpSpPr>
          <p:grpSpPr>
            <a:xfrm>
              <a:off x="9793871" y="5301851"/>
              <a:ext cx="889610" cy="537738"/>
              <a:chOff x="1572973" y="4170787"/>
              <a:chExt cx="889610" cy="537738"/>
            </a:xfrm>
          </p:grpSpPr>
          <p:sp>
            <p:nvSpPr>
              <p:cNvPr id="126" name="矩形: 圓角 125">
                <a:extLst>
                  <a:ext uri="{FF2B5EF4-FFF2-40B4-BE49-F238E27FC236}">
                    <a16:creationId xmlns:a16="http://schemas.microsoft.com/office/drawing/2014/main" id="{8ABE15E7-63AB-4012-94CD-4402C86E80E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1974B84-F6D3-48F6-ABE4-3A5DEB2C9AA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4" name="群組 133">
              <a:extLst>
                <a:ext uri="{FF2B5EF4-FFF2-40B4-BE49-F238E27FC236}">
                  <a16:creationId xmlns:a16="http://schemas.microsoft.com/office/drawing/2014/main" id="{4A2777FA-C328-452E-8CD9-C20CD3ED8DD0}"/>
                </a:ext>
              </a:extLst>
            </p:cNvPr>
            <p:cNvGrpSpPr/>
            <p:nvPr/>
          </p:nvGrpSpPr>
          <p:grpSpPr>
            <a:xfrm>
              <a:off x="9793871" y="4354934"/>
              <a:ext cx="889610" cy="537738"/>
              <a:chOff x="1572973" y="4170787"/>
              <a:chExt cx="889610" cy="537738"/>
            </a:xfrm>
          </p:grpSpPr>
          <p:sp>
            <p:nvSpPr>
              <p:cNvPr id="138" name="矩形: 圓角 137">
                <a:extLst>
                  <a:ext uri="{FF2B5EF4-FFF2-40B4-BE49-F238E27FC236}">
                    <a16:creationId xmlns:a16="http://schemas.microsoft.com/office/drawing/2014/main" id="{12854F51-A161-4C27-A1E8-E68ED21D9F73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15D9ABF4-A97F-48C3-B914-476D1D6CE4A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3" name="群組 142">
              <a:extLst>
                <a:ext uri="{FF2B5EF4-FFF2-40B4-BE49-F238E27FC236}">
                  <a16:creationId xmlns:a16="http://schemas.microsoft.com/office/drawing/2014/main" id="{C0777DD0-4F6D-4606-A902-7DB218FF11A4}"/>
                </a:ext>
              </a:extLst>
            </p:cNvPr>
            <p:cNvGrpSpPr/>
            <p:nvPr/>
          </p:nvGrpSpPr>
          <p:grpSpPr>
            <a:xfrm>
              <a:off x="8341703" y="5301851"/>
              <a:ext cx="889610" cy="537738"/>
              <a:chOff x="1572973" y="4170787"/>
              <a:chExt cx="889610" cy="537738"/>
            </a:xfrm>
          </p:grpSpPr>
          <p:sp>
            <p:nvSpPr>
              <p:cNvPr id="144" name="矩形: 圓角 143">
                <a:extLst>
                  <a:ext uri="{FF2B5EF4-FFF2-40B4-BE49-F238E27FC236}">
                    <a16:creationId xmlns:a16="http://schemas.microsoft.com/office/drawing/2014/main" id="{A9CCAC1C-1D5F-4B44-BA4C-C439142A746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文字方塊 144">
                <a:extLst>
                  <a:ext uri="{FF2B5EF4-FFF2-40B4-BE49-F238E27FC236}">
                    <a16:creationId xmlns:a16="http://schemas.microsoft.com/office/drawing/2014/main" id="{8B9EDFEB-ADFA-4B5B-BF78-FE8142E77C38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6" name="群組 145">
              <a:extLst>
                <a:ext uri="{FF2B5EF4-FFF2-40B4-BE49-F238E27FC236}">
                  <a16:creationId xmlns:a16="http://schemas.microsoft.com/office/drawing/2014/main" id="{58B2D510-B422-44E9-82CE-35582C37CF3C}"/>
                </a:ext>
              </a:extLst>
            </p:cNvPr>
            <p:cNvGrpSpPr/>
            <p:nvPr/>
          </p:nvGrpSpPr>
          <p:grpSpPr>
            <a:xfrm>
              <a:off x="8341703" y="4354934"/>
              <a:ext cx="889610" cy="537738"/>
              <a:chOff x="1572973" y="4170787"/>
              <a:chExt cx="889610" cy="537738"/>
            </a:xfrm>
          </p:grpSpPr>
          <p:sp>
            <p:nvSpPr>
              <p:cNvPr id="148" name="矩形: 圓角 147">
                <a:extLst>
                  <a:ext uri="{FF2B5EF4-FFF2-40B4-BE49-F238E27FC236}">
                    <a16:creationId xmlns:a16="http://schemas.microsoft.com/office/drawing/2014/main" id="{5F740932-DBB0-4760-B2BA-4FDADB13E87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971F4C9E-EEE6-4517-BB25-D18AB35CFF68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4" name="群組 153">
              <a:extLst>
                <a:ext uri="{FF2B5EF4-FFF2-40B4-BE49-F238E27FC236}">
                  <a16:creationId xmlns:a16="http://schemas.microsoft.com/office/drawing/2014/main" id="{554B1529-FC12-422D-8464-4FAF4B8F38CC}"/>
                </a:ext>
              </a:extLst>
            </p:cNvPr>
            <p:cNvGrpSpPr/>
            <p:nvPr/>
          </p:nvGrpSpPr>
          <p:grpSpPr>
            <a:xfrm>
              <a:off x="6740606" y="5301851"/>
              <a:ext cx="889610" cy="537738"/>
              <a:chOff x="1572973" y="4170787"/>
              <a:chExt cx="889610" cy="537738"/>
            </a:xfrm>
          </p:grpSpPr>
          <p:sp>
            <p:nvSpPr>
              <p:cNvPr id="156" name="矩形: 圓角 155">
                <a:extLst>
                  <a:ext uri="{FF2B5EF4-FFF2-40B4-BE49-F238E27FC236}">
                    <a16:creationId xmlns:a16="http://schemas.microsoft.com/office/drawing/2014/main" id="{3D69BD64-FB0D-4C59-AE3B-4D70D1E7695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文字方塊 156">
                <a:extLst>
                  <a:ext uri="{FF2B5EF4-FFF2-40B4-BE49-F238E27FC236}">
                    <a16:creationId xmlns:a16="http://schemas.microsoft.com/office/drawing/2014/main" id="{6B88A28B-8CF2-41B2-B6E7-D3E0827FAC8C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8" name="群組 157">
              <a:extLst>
                <a:ext uri="{FF2B5EF4-FFF2-40B4-BE49-F238E27FC236}">
                  <a16:creationId xmlns:a16="http://schemas.microsoft.com/office/drawing/2014/main" id="{CDC5CDA9-A6F9-4C0C-8AB8-A1AFC67388DE}"/>
                </a:ext>
              </a:extLst>
            </p:cNvPr>
            <p:cNvGrpSpPr/>
            <p:nvPr/>
          </p:nvGrpSpPr>
          <p:grpSpPr>
            <a:xfrm>
              <a:off x="6740606" y="4354934"/>
              <a:ext cx="889610" cy="537738"/>
              <a:chOff x="1572973" y="4170787"/>
              <a:chExt cx="889610" cy="537738"/>
            </a:xfrm>
          </p:grpSpPr>
          <p:sp>
            <p:nvSpPr>
              <p:cNvPr id="159" name="矩形: 圓角 158">
                <a:extLst>
                  <a:ext uri="{FF2B5EF4-FFF2-40B4-BE49-F238E27FC236}">
                    <a16:creationId xmlns:a16="http://schemas.microsoft.com/office/drawing/2014/main" id="{2627E44E-118F-4B47-AC59-4D5FD56D6B8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1E15C7A7-895B-4AF8-8BC8-0F8CD98CA671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1" name="群組 160">
              <a:extLst>
                <a:ext uri="{FF2B5EF4-FFF2-40B4-BE49-F238E27FC236}">
                  <a16:creationId xmlns:a16="http://schemas.microsoft.com/office/drawing/2014/main" id="{BBA8834A-DA0D-48AB-8C9E-E42A7BCC9BFE}"/>
                </a:ext>
              </a:extLst>
            </p:cNvPr>
            <p:cNvGrpSpPr/>
            <p:nvPr/>
          </p:nvGrpSpPr>
          <p:grpSpPr>
            <a:xfrm>
              <a:off x="4513702" y="5301851"/>
              <a:ext cx="889610" cy="537738"/>
              <a:chOff x="1572973" y="4170787"/>
              <a:chExt cx="889610" cy="537738"/>
            </a:xfrm>
          </p:grpSpPr>
          <p:sp>
            <p:nvSpPr>
              <p:cNvPr id="162" name="矩形: 圓角 161">
                <a:extLst>
                  <a:ext uri="{FF2B5EF4-FFF2-40B4-BE49-F238E27FC236}">
                    <a16:creationId xmlns:a16="http://schemas.microsoft.com/office/drawing/2014/main" id="{3F99282E-6F3C-4CBC-8760-4A14A5C7703C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文字方塊 162">
                <a:extLst>
                  <a:ext uri="{FF2B5EF4-FFF2-40B4-BE49-F238E27FC236}">
                    <a16:creationId xmlns:a16="http://schemas.microsoft.com/office/drawing/2014/main" id="{AA1FDED1-7AF1-42FD-BCCA-BEAC1443AF55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E2628F98-68AA-48D2-9533-43DCC0746346}"/>
                </a:ext>
              </a:extLst>
            </p:cNvPr>
            <p:cNvGrpSpPr/>
            <p:nvPr/>
          </p:nvGrpSpPr>
          <p:grpSpPr>
            <a:xfrm>
              <a:off x="4513702" y="4354934"/>
              <a:ext cx="889610" cy="537738"/>
              <a:chOff x="1572973" y="4170787"/>
              <a:chExt cx="889610" cy="537738"/>
            </a:xfrm>
          </p:grpSpPr>
          <p:sp>
            <p:nvSpPr>
              <p:cNvPr id="166" name="矩形: 圓角 165">
                <a:extLst>
                  <a:ext uri="{FF2B5EF4-FFF2-40B4-BE49-F238E27FC236}">
                    <a16:creationId xmlns:a16="http://schemas.microsoft.com/office/drawing/2014/main" id="{86ED8B28-4C61-4C39-A0F9-D260419B5E0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FC3A2011-9665-49E5-9A67-E54D2C91EAB3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0" name="群組 169">
              <a:extLst>
                <a:ext uri="{FF2B5EF4-FFF2-40B4-BE49-F238E27FC236}">
                  <a16:creationId xmlns:a16="http://schemas.microsoft.com/office/drawing/2014/main" id="{44647F0D-7A4A-4ED3-A2B8-CDBDFF10715C}"/>
                </a:ext>
              </a:extLst>
            </p:cNvPr>
            <p:cNvGrpSpPr/>
            <p:nvPr/>
          </p:nvGrpSpPr>
          <p:grpSpPr>
            <a:xfrm>
              <a:off x="1572973" y="5301851"/>
              <a:ext cx="889610" cy="537738"/>
              <a:chOff x="1572973" y="4170787"/>
              <a:chExt cx="889610" cy="537738"/>
            </a:xfrm>
          </p:grpSpPr>
          <p:sp>
            <p:nvSpPr>
              <p:cNvPr id="172" name="矩形: 圓角 171">
                <a:extLst>
                  <a:ext uri="{FF2B5EF4-FFF2-40B4-BE49-F238E27FC236}">
                    <a16:creationId xmlns:a16="http://schemas.microsoft.com/office/drawing/2014/main" id="{9F427BD9-7E8F-4962-9DE0-4608727099D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4C2E91D-544E-4F8C-A79D-5E159A820832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F871B5A6-2872-4D65-8BEE-A2A5991B887C}"/>
                </a:ext>
              </a:extLst>
            </p:cNvPr>
            <p:cNvGrpSpPr/>
            <p:nvPr/>
          </p:nvGrpSpPr>
          <p:grpSpPr>
            <a:xfrm>
              <a:off x="2912605" y="5301851"/>
              <a:ext cx="889610" cy="537738"/>
              <a:chOff x="1572973" y="4170787"/>
              <a:chExt cx="889610" cy="537738"/>
            </a:xfrm>
          </p:grpSpPr>
          <p:sp>
            <p:nvSpPr>
              <p:cNvPr id="183" name="矩形: 圓角 182">
                <a:extLst>
                  <a:ext uri="{FF2B5EF4-FFF2-40B4-BE49-F238E27FC236}">
                    <a16:creationId xmlns:a16="http://schemas.microsoft.com/office/drawing/2014/main" id="{F4773A65-EBF0-4CCF-B2C8-6889752F05C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4" name="文字方塊 183">
                <a:extLst>
                  <a:ext uri="{FF2B5EF4-FFF2-40B4-BE49-F238E27FC236}">
                    <a16:creationId xmlns:a16="http://schemas.microsoft.com/office/drawing/2014/main" id="{12B4471E-B06C-424C-A492-916F675658BA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5" name="群組 184">
              <a:extLst>
                <a:ext uri="{FF2B5EF4-FFF2-40B4-BE49-F238E27FC236}">
                  <a16:creationId xmlns:a16="http://schemas.microsoft.com/office/drawing/2014/main" id="{1B3C5A12-E9DB-40F0-850C-E9349F0BBC30}"/>
                </a:ext>
              </a:extLst>
            </p:cNvPr>
            <p:cNvGrpSpPr/>
            <p:nvPr/>
          </p:nvGrpSpPr>
          <p:grpSpPr>
            <a:xfrm>
              <a:off x="2912605" y="4354934"/>
              <a:ext cx="889610" cy="537738"/>
              <a:chOff x="1572973" y="4170787"/>
              <a:chExt cx="889610" cy="537738"/>
            </a:xfrm>
          </p:grpSpPr>
          <p:sp>
            <p:nvSpPr>
              <p:cNvPr id="186" name="矩形: 圓角 185">
                <a:extLst>
                  <a:ext uri="{FF2B5EF4-FFF2-40B4-BE49-F238E27FC236}">
                    <a16:creationId xmlns:a16="http://schemas.microsoft.com/office/drawing/2014/main" id="{D0DCCC4D-3895-4574-B7D6-41D00C375A10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文字方塊 186">
                <a:extLst>
                  <a:ext uri="{FF2B5EF4-FFF2-40B4-BE49-F238E27FC236}">
                    <a16:creationId xmlns:a16="http://schemas.microsoft.com/office/drawing/2014/main" id="{4584BD0E-71D7-4818-AA3A-8BECC816F722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88" name="Google Shape;888;p43">
              <a:extLst>
                <a:ext uri="{FF2B5EF4-FFF2-40B4-BE49-F238E27FC236}">
                  <a16:creationId xmlns:a16="http://schemas.microsoft.com/office/drawing/2014/main" id="{BE7EF2BE-BC6D-4695-8F5A-B11D8AE11FC0}"/>
                </a:ext>
              </a:extLst>
            </p:cNvPr>
            <p:cNvSpPr/>
            <p:nvPr/>
          </p:nvSpPr>
          <p:spPr>
            <a:xfrm>
              <a:off x="4545384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9" name="Google Shape;890;p43">
              <a:extLst>
                <a:ext uri="{FF2B5EF4-FFF2-40B4-BE49-F238E27FC236}">
                  <a16:creationId xmlns:a16="http://schemas.microsoft.com/office/drawing/2014/main" id="{D93AD0B2-72BD-473F-B5F8-F89604D67CD2}"/>
                </a:ext>
              </a:extLst>
            </p:cNvPr>
            <p:cNvSpPr/>
            <p:nvPr/>
          </p:nvSpPr>
          <p:spPr>
            <a:xfrm>
              <a:off x="4539452" y="547168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0" name="Google Shape;891;p43">
              <a:extLst>
                <a:ext uri="{FF2B5EF4-FFF2-40B4-BE49-F238E27FC236}">
                  <a16:creationId xmlns:a16="http://schemas.microsoft.com/office/drawing/2014/main" id="{E4417E93-DE26-47BB-8D01-16CECFAB5537}"/>
                </a:ext>
              </a:extLst>
            </p:cNvPr>
            <p:cNvSpPr/>
            <p:nvPr/>
          </p:nvSpPr>
          <p:spPr>
            <a:xfrm>
              <a:off x="6774053" y="452359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91" name="群組 190">
              <a:extLst>
                <a:ext uri="{FF2B5EF4-FFF2-40B4-BE49-F238E27FC236}">
                  <a16:creationId xmlns:a16="http://schemas.microsoft.com/office/drawing/2014/main" id="{6E364AA6-2449-4AAA-86EA-3DC9D6A3E83C}"/>
                </a:ext>
              </a:extLst>
            </p:cNvPr>
            <p:cNvGrpSpPr/>
            <p:nvPr/>
          </p:nvGrpSpPr>
          <p:grpSpPr>
            <a:xfrm>
              <a:off x="1572973" y="4359292"/>
              <a:ext cx="889610" cy="537738"/>
              <a:chOff x="1572973" y="4170787"/>
              <a:chExt cx="889610" cy="537738"/>
            </a:xfrm>
          </p:grpSpPr>
          <p:sp>
            <p:nvSpPr>
              <p:cNvPr id="192" name="矩形: 圓角 191">
                <a:extLst>
                  <a:ext uri="{FF2B5EF4-FFF2-40B4-BE49-F238E27FC236}">
                    <a16:creationId xmlns:a16="http://schemas.microsoft.com/office/drawing/2014/main" id="{065398D6-C8E2-4D8E-B8A0-52FB9C99A58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3" name="文字方塊 192">
                <a:extLst>
                  <a:ext uri="{FF2B5EF4-FFF2-40B4-BE49-F238E27FC236}">
                    <a16:creationId xmlns:a16="http://schemas.microsoft.com/office/drawing/2014/main" id="{03E21FF1-F179-494B-91D7-69D8DAA6D860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4" name="Google Shape;886;p43">
              <a:extLst>
                <a:ext uri="{FF2B5EF4-FFF2-40B4-BE49-F238E27FC236}">
                  <a16:creationId xmlns:a16="http://schemas.microsoft.com/office/drawing/2014/main" id="{29925C67-87FF-4E45-A2AD-7BB1BBA39136}"/>
                </a:ext>
              </a:extLst>
            </p:cNvPr>
            <p:cNvSpPr/>
            <p:nvPr/>
          </p:nvSpPr>
          <p:spPr>
            <a:xfrm>
              <a:off x="1601394" y="4520352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5" name="Google Shape;888;p43">
              <a:extLst>
                <a:ext uri="{FF2B5EF4-FFF2-40B4-BE49-F238E27FC236}">
                  <a16:creationId xmlns:a16="http://schemas.microsoft.com/office/drawing/2014/main" id="{89C6D79B-C441-4757-8D39-818D42AF05A5}"/>
                </a:ext>
              </a:extLst>
            </p:cNvPr>
            <p:cNvSpPr/>
            <p:nvPr/>
          </p:nvSpPr>
          <p:spPr>
            <a:xfrm>
              <a:off x="2953680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6" name="Google Shape;890;p43">
              <a:extLst>
                <a:ext uri="{FF2B5EF4-FFF2-40B4-BE49-F238E27FC236}">
                  <a16:creationId xmlns:a16="http://schemas.microsoft.com/office/drawing/2014/main" id="{2FB76044-8E39-488C-BBCC-77527DBE8127}"/>
                </a:ext>
              </a:extLst>
            </p:cNvPr>
            <p:cNvSpPr/>
            <p:nvPr/>
          </p:nvSpPr>
          <p:spPr>
            <a:xfrm>
              <a:off x="2947748" y="547472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7" name="Google Shape;886;p43">
              <a:extLst>
                <a:ext uri="{FF2B5EF4-FFF2-40B4-BE49-F238E27FC236}">
                  <a16:creationId xmlns:a16="http://schemas.microsoft.com/office/drawing/2014/main" id="{7BFA6BA4-8CB3-419F-BAA6-541F825EC699}"/>
                </a:ext>
              </a:extLst>
            </p:cNvPr>
            <p:cNvSpPr/>
            <p:nvPr/>
          </p:nvSpPr>
          <p:spPr>
            <a:xfrm>
              <a:off x="1601394" y="545596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0" name="Google Shape;890;p43">
              <a:extLst>
                <a:ext uri="{FF2B5EF4-FFF2-40B4-BE49-F238E27FC236}">
                  <a16:creationId xmlns:a16="http://schemas.microsoft.com/office/drawing/2014/main" id="{95418B69-40C9-460C-BE23-9FCA613A9931}"/>
                </a:ext>
              </a:extLst>
            </p:cNvPr>
            <p:cNvSpPr/>
            <p:nvPr/>
          </p:nvSpPr>
          <p:spPr>
            <a:xfrm>
              <a:off x="8365757" y="547274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1" name="Google Shape;890;p43">
              <a:extLst>
                <a:ext uri="{FF2B5EF4-FFF2-40B4-BE49-F238E27FC236}">
                  <a16:creationId xmlns:a16="http://schemas.microsoft.com/office/drawing/2014/main" id="{C9AEA780-7234-4AD7-A7DD-A6119FCA850D}"/>
                </a:ext>
              </a:extLst>
            </p:cNvPr>
            <p:cNvSpPr/>
            <p:nvPr/>
          </p:nvSpPr>
          <p:spPr>
            <a:xfrm>
              <a:off x="6774053" y="548226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2" name="Google Shape;890;p43">
              <a:extLst>
                <a:ext uri="{FF2B5EF4-FFF2-40B4-BE49-F238E27FC236}">
                  <a16:creationId xmlns:a16="http://schemas.microsoft.com/office/drawing/2014/main" id="{0FCBC90C-F161-4DAF-98AC-35894438A87A}"/>
                </a:ext>
              </a:extLst>
            </p:cNvPr>
            <p:cNvSpPr/>
            <p:nvPr/>
          </p:nvSpPr>
          <p:spPr>
            <a:xfrm>
              <a:off x="8365757" y="452722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3" name="Google Shape;886;p43">
              <a:extLst>
                <a:ext uri="{FF2B5EF4-FFF2-40B4-BE49-F238E27FC236}">
                  <a16:creationId xmlns:a16="http://schemas.microsoft.com/office/drawing/2014/main" id="{D9198CAD-1692-4AB9-869C-1220C2C81784}"/>
                </a:ext>
              </a:extLst>
            </p:cNvPr>
            <p:cNvSpPr/>
            <p:nvPr/>
          </p:nvSpPr>
          <p:spPr>
            <a:xfrm>
              <a:off x="9822973" y="452035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4" name="Google Shape;886;p43">
              <a:extLst>
                <a:ext uri="{FF2B5EF4-FFF2-40B4-BE49-F238E27FC236}">
                  <a16:creationId xmlns:a16="http://schemas.microsoft.com/office/drawing/2014/main" id="{5E4D4591-F727-4D69-BF15-D206A2273CAD}"/>
                </a:ext>
              </a:extLst>
            </p:cNvPr>
            <p:cNvSpPr/>
            <p:nvPr/>
          </p:nvSpPr>
          <p:spPr>
            <a:xfrm>
              <a:off x="9822973" y="5482877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8" name="矩形: 圓角 87">
              <a:extLst>
                <a:ext uri="{FF2B5EF4-FFF2-40B4-BE49-F238E27FC236}">
                  <a16:creationId xmlns:a16="http://schemas.microsoft.com/office/drawing/2014/main" id="{22613691-B7F7-414F-97A5-CF94EDD795FC}"/>
                </a:ext>
              </a:extLst>
            </p:cNvPr>
            <p:cNvSpPr/>
            <p:nvPr/>
          </p:nvSpPr>
          <p:spPr>
            <a:xfrm>
              <a:off x="4981113" y="3048508"/>
              <a:ext cx="2372223" cy="492588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9" name="Google Shape;917;p43">
              <a:extLst>
                <a:ext uri="{FF2B5EF4-FFF2-40B4-BE49-F238E27FC236}">
                  <a16:creationId xmlns:a16="http://schemas.microsoft.com/office/drawing/2014/main" id="{6D7D3408-5168-4EEE-B529-0269DBC808DB}"/>
                </a:ext>
              </a:extLst>
            </p:cNvPr>
            <p:cNvSpPr/>
            <p:nvPr/>
          </p:nvSpPr>
          <p:spPr>
            <a:xfrm>
              <a:off x="4981113" y="3157426"/>
              <a:ext cx="2372223" cy="258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zh-TW" altLang="en-US" sz="1800" b="1">
                  <a:solidFill>
                    <a:srgbClr val="6F6F6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7E75B3F5-8E9B-435A-98F6-5D399D319D99}"/>
              </a:ext>
            </a:extLst>
          </p:cNvPr>
          <p:cNvGrpSpPr/>
          <p:nvPr/>
        </p:nvGrpSpPr>
        <p:grpSpPr>
          <a:xfrm>
            <a:off x="791927" y="3181185"/>
            <a:ext cx="10481750" cy="3483782"/>
            <a:chOff x="952485" y="582281"/>
            <a:chExt cx="10481750" cy="3483782"/>
          </a:xfrm>
        </p:grpSpPr>
        <p:sp>
          <p:nvSpPr>
            <p:cNvPr id="91" name="矩形: 圓角 90">
              <a:extLst>
                <a:ext uri="{FF2B5EF4-FFF2-40B4-BE49-F238E27FC236}">
                  <a16:creationId xmlns:a16="http://schemas.microsoft.com/office/drawing/2014/main" id="{70A22777-4566-41F2-A9D0-B9A06E5E433E}"/>
                </a:ext>
              </a:extLst>
            </p:cNvPr>
            <p:cNvSpPr/>
            <p:nvPr/>
          </p:nvSpPr>
          <p:spPr>
            <a:xfrm>
              <a:off x="6234231" y="1145107"/>
              <a:ext cx="5109959" cy="2859325"/>
            </a:xfrm>
            <a:prstGeom prst="roundRect">
              <a:avLst>
                <a:gd name="adj" fmla="val 343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2" name="Google Shape;879;p43">
              <a:extLst>
                <a:ext uri="{FF2B5EF4-FFF2-40B4-BE49-F238E27FC236}">
                  <a16:creationId xmlns:a16="http://schemas.microsoft.com/office/drawing/2014/main" id="{E4C6FC65-CC45-4558-912A-6AFDDB64DCC7}"/>
                </a:ext>
              </a:extLst>
            </p:cNvPr>
            <p:cNvSpPr/>
            <p:nvPr/>
          </p:nvSpPr>
          <p:spPr>
            <a:xfrm>
              <a:off x="8391611" y="1735292"/>
              <a:ext cx="2726254" cy="2129542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3" name="Google Shape;883;p43">
              <a:extLst>
                <a:ext uri="{FF2B5EF4-FFF2-40B4-BE49-F238E27FC236}">
                  <a16:creationId xmlns:a16="http://schemas.microsoft.com/office/drawing/2014/main" id="{F6D9099E-9311-47FA-97CA-03F4FBC72E47}"/>
                </a:ext>
              </a:extLst>
            </p:cNvPr>
            <p:cNvSpPr/>
            <p:nvPr/>
          </p:nvSpPr>
          <p:spPr>
            <a:xfrm>
              <a:off x="9146868" y="1949480"/>
              <a:ext cx="154006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重慶</a:t>
              </a:r>
            </a:p>
          </p:txBody>
        </p:sp>
        <p:sp>
          <p:nvSpPr>
            <p:cNvPr id="94" name="Google Shape;879;p43">
              <a:extLst>
                <a:ext uri="{FF2B5EF4-FFF2-40B4-BE49-F238E27FC236}">
                  <a16:creationId xmlns:a16="http://schemas.microsoft.com/office/drawing/2014/main" id="{0901DD9F-23CA-448C-B278-E60BC897E9A4}"/>
                </a:ext>
              </a:extLst>
            </p:cNvPr>
            <p:cNvSpPr/>
            <p:nvPr/>
          </p:nvSpPr>
          <p:spPr>
            <a:xfrm>
              <a:off x="6490846" y="1740834"/>
              <a:ext cx="1789494" cy="2124000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5" name="Google Shape;877;p43">
              <a:extLst>
                <a:ext uri="{FF2B5EF4-FFF2-40B4-BE49-F238E27FC236}">
                  <a16:creationId xmlns:a16="http://schemas.microsoft.com/office/drawing/2014/main" id="{B7FFAAD1-1257-4984-9E5B-30C2FC023C23}"/>
                </a:ext>
              </a:extLst>
            </p:cNvPr>
            <p:cNvSpPr/>
            <p:nvPr/>
          </p:nvSpPr>
          <p:spPr>
            <a:xfrm>
              <a:off x="7369608" y="1261672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96" name="Google Shape;883;p43">
              <a:extLst>
                <a:ext uri="{FF2B5EF4-FFF2-40B4-BE49-F238E27FC236}">
                  <a16:creationId xmlns:a16="http://schemas.microsoft.com/office/drawing/2014/main" id="{48B34579-06BD-4271-B1D8-F1E01AC48C6F}"/>
                </a:ext>
              </a:extLst>
            </p:cNvPr>
            <p:cNvSpPr/>
            <p:nvPr/>
          </p:nvSpPr>
          <p:spPr>
            <a:xfrm>
              <a:off x="7041656" y="1949480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北京</a:t>
              </a:r>
              <a:endPara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矩形: 圓角 96">
              <a:extLst>
                <a:ext uri="{FF2B5EF4-FFF2-40B4-BE49-F238E27FC236}">
                  <a16:creationId xmlns:a16="http://schemas.microsoft.com/office/drawing/2014/main" id="{23FFA17C-74A4-4704-956B-715C23587167}"/>
                </a:ext>
              </a:extLst>
            </p:cNvPr>
            <p:cNvSpPr/>
            <p:nvPr/>
          </p:nvSpPr>
          <p:spPr>
            <a:xfrm>
              <a:off x="1097438" y="1143272"/>
              <a:ext cx="4928521" cy="2861161"/>
            </a:xfrm>
            <a:prstGeom prst="roundRect">
              <a:avLst>
                <a:gd name="adj" fmla="val 3435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Google Shape;879;p43">
              <a:extLst>
                <a:ext uri="{FF2B5EF4-FFF2-40B4-BE49-F238E27FC236}">
                  <a16:creationId xmlns:a16="http://schemas.microsoft.com/office/drawing/2014/main" id="{BA9570E9-C67A-4BBF-8788-47B687482FE4}"/>
                </a:ext>
              </a:extLst>
            </p:cNvPr>
            <p:cNvSpPr/>
            <p:nvPr/>
          </p:nvSpPr>
          <p:spPr>
            <a:xfrm>
              <a:off x="4083427" y="1743616"/>
              <a:ext cx="1786257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Google Shape;883;p43">
              <a:extLst>
                <a:ext uri="{FF2B5EF4-FFF2-40B4-BE49-F238E27FC236}">
                  <a16:creationId xmlns:a16="http://schemas.microsoft.com/office/drawing/2014/main" id="{3E10D1B7-6D5F-4FEB-990A-25C8577D8D42}"/>
                </a:ext>
              </a:extLst>
            </p:cNvPr>
            <p:cNvSpPr/>
            <p:nvPr/>
          </p:nvSpPr>
          <p:spPr>
            <a:xfrm>
              <a:off x="4805673" y="1940919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日本</a:t>
              </a:r>
              <a:endPara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Google Shape;879;p43">
              <a:extLst>
                <a:ext uri="{FF2B5EF4-FFF2-40B4-BE49-F238E27FC236}">
                  <a16:creationId xmlns:a16="http://schemas.microsoft.com/office/drawing/2014/main" id="{B1948DCC-A48B-4E9A-9F25-39AD75356014}"/>
                </a:ext>
              </a:extLst>
            </p:cNvPr>
            <p:cNvSpPr/>
            <p:nvPr/>
          </p:nvSpPr>
          <p:spPr>
            <a:xfrm>
              <a:off x="1247370" y="1743616"/>
              <a:ext cx="2723082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Google Shape;877;p43">
              <a:extLst>
                <a:ext uri="{FF2B5EF4-FFF2-40B4-BE49-F238E27FC236}">
                  <a16:creationId xmlns:a16="http://schemas.microsoft.com/office/drawing/2014/main" id="{17F355CC-A565-4355-98F1-419AE384DCCA}"/>
                </a:ext>
              </a:extLst>
            </p:cNvPr>
            <p:cNvSpPr/>
            <p:nvPr/>
          </p:nvSpPr>
          <p:spPr>
            <a:xfrm>
              <a:off x="2142096" y="1255489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103" name="Google Shape;916;p43">
              <a:extLst>
                <a:ext uri="{FF2B5EF4-FFF2-40B4-BE49-F238E27FC236}">
                  <a16:creationId xmlns:a16="http://schemas.microsoft.com/office/drawing/2014/main" id="{6BA567FF-C73D-4E40-9872-6111DCF82B99}"/>
                </a:ext>
              </a:extLst>
            </p:cNvPr>
            <p:cNvSpPr/>
            <p:nvPr/>
          </p:nvSpPr>
          <p:spPr>
            <a:xfrm>
              <a:off x="952485" y="582281"/>
              <a:ext cx="10481750" cy="3483782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矩形: 圓角 103">
              <a:extLst>
                <a:ext uri="{FF2B5EF4-FFF2-40B4-BE49-F238E27FC236}">
                  <a16:creationId xmlns:a16="http://schemas.microsoft.com/office/drawing/2014/main" id="{CF0FD757-60AF-43C3-9422-B18139566FED}"/>
                </a:ext>
              </a:extLst>
            </p:cNvPr>
            <p:cNvSpPr/>
            <p:nvPr/>
          </p:nvSpPr>
          <p:spPr>
            <a:xfrm>
              <a:off x="5092668" y="582281"/>
              <a:ext cx="2327779" cy="466806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5" name="Google Shape;917;p43">
              <a:extLst>
                <a:ext uri="{FF2B5EF4-FFF2-40B4-BE49-F238E27FC236}">
                  <a16:creationId xmlns:a16="http://schemas.microsoft.com/office/drawing/2014/main" id="{55BDE1D9-0F1C-4448-BD05-C7B48E85667D}"/>
                </a:ext>
              </a:extLst>
            </p:cNvPr>
            <p:cNvSpPr/>
            <p:nvPr/>
          </p:nvSpPr>
          <p:spPr>
            <a:xfrm>
              <a:off x="5092668" y="677528"/>
              <a:ext cx="2327779" cy="25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TW" altLang="en-US" sz="24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組 織</a:t>
              </a:r>
            </a:p>
          </p:txBody>
        </p:sp>
        <p:sp>
          <p:nvSpPr>
            <p:cNvPr id="106" name="Google Shape;883;p43">
              <a:extLst>
                <a:ext uri="{FF2B5EF4-FFF2-40B4-BE49-F238E27FC236}">
                  <a16:creationId xmlns:a16="http://schemas.microsoft.com/office/drawing/2014/main" id="{B64665A6-E167-4D4F-B785-97384867CF22}"/>
                </a:ext>
              </a:extLst>
            </p:cNvPr>
            <p:cNvSpPr/>
            <p:nvPr/>
          </p:nvSpPr>
          <p:spPr>
            <a:xfrm>
              <a:off x="2265245" y="1940919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美國</a:t>
              </a:r>
            </a:p>
          </p:txBody>
        </p:sp>
        <p:pic>
          <p:nvPicPr>
            <p:cNvPr id="107" name="圖形 106">
              <a:extLst>
                <a:ext uri="{FF2B5EF4-FFF2-40B4-BE49-F238E27FC236}">
                  <a16:creationId xmlns:a16="http://schemas.microsoft.com/office/drawing/2014/main" id="{A65E6FEB-0741-4EFF-8668-02A26C5FB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2504" t="12279" r="24374" b="32198"/>
            <a:stretch/>
          </p:blipFill>
          <p:spPr>
            <a:xfrm>
              <a:off x="1762450" y="1806243"/>
              <a:ext cx="693039" cy="603630"/>
            </a:xfrm>
            <a:prstGeom prst="rect">
              <a:avLst/>
            </a:prstGeom>
          </p:spPr>
        </p:pic>
        <p:pic>
          <p:nvPicPr>
            <p:cNvPr id="108" name="圖形 107">
              <a:extLst>
                <a:ext uri="{FF2B5EF4-FFF2-40B4-BE49-F238E27FC236}">
                  <a16:creationId xmlns:a16="http://schemas.microsoft.com/office/drawing/2014/main" id="{4B8F4A26-B27D-4EDC-8D4A-2FAE84F21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9935" t="9604" r="20840" b="25983"/>
            <a:stretch/>
          </p:blipFill>
          <p:spPr>
            <a:xfrm>
              <a:off x="4140634" y="1732767"/>
              <a:ext cx="828168" cy="750582"/>
            </a:xfrm>
            <a:prstGeom prst="rect">
              <a:avLst/>
            </a:prstGeom>
          </p:spPr>
        </p:pic>
        <p:pic>
          <p:nvPicPr>
            <p:cNvPr id="109" name="圖形 108">
              <a:extLst>
                <a:ext uri="{FF2B5EF4-FFF2-40B4-BE49-F238E27FC236}">
                  <a16:creationId xmlns:a16="http://schemas.microsoft.com/office/drawing/2014/main" id="{A5CB5A52-94FC-4B56-A3E6-07F462892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6449056" y="1720662"/>
              <a:ext cx="853184" cy="774792"/>
            </a:xfrm>
            <a:prstGeom prst="rect">
              <a:avLst/>
            </a:prstGeom>
          </p:spPr>
        </p:pic>
        <p:pic>
          <p:nvPicPr>
            <p:cNvPr id="111" name="圖形 110">
              <a:extLst>
                <a:ext uri="{FF2B5EF4-FFF2-40B4-BE49-F238E27FC236}">
                  <a16:creationId xmlns:a16="http://schemas.microsoft.com/office/drawing/2014/main" id="{086C5E84-951A-4461-9B73-19FEC70E2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8770147" y="1720662"/>
              <a:ext cx="853184" cy="774792"/>
            </a:xfrm>
            <a:prstGeom prst="rect">
              <a:avLst/>
            </a:prstGeom>
          </p:spPr>
        </p:pic>
      </p:grpSp>
      <p:sp>
        <p:nvSpPr>
          <p:cNvPr id="112" name="橢圓 111">
            <a:extLst>
              <a:ext uri="{FF2B5EF4-FFF2-40B4-BE49-F238E27FC236}">
                <a16:creationId xmlns:a16="http://schemas.microsoft.com/office/drawing/2014/main" id="{200239F0-4AC3-4E86-B040-34F447F4D98E}"/>
              </a:ext>
            </a:extLst>
          </p:cNvPr>
          <p:cNvSpPr/>
          <p:nvPr/>
        </p:nvSpPr>
        <p:spPr>
          <a:xfrm>
            <a:off x="6150020" y="3665026"/>
            <a:ext cx="923673" cy="923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11C0975F-D6CD-4BED-BD1E-A3737C881B38}"/>
              </a:ext>
            </a:extLst>
          </p:cNvPr>
          <p:cNvGrpSpPr/>
          <p:nvPr/>
        </p:nvGrpSpPr>
        <p:grpSpPr>
          <a:xfrm>
            <a:off x="1396854" y="5056544"/>
            <a:ext cx="891343" cy="1329079"/>
            <a:chOff x="1468916" y="5195554"/>
            <a:chExt cx="891343" cy="1346829"/>
          </a:xfrm>
        </p:grpSpPr>
        <p:grpSp>
          <p:nvGrpSpPr>
            <p:cNvPr id="114" name="群組 113">
              <a:extLst>
                <a:ext uri="{FF2B5EF4-FFF2-40B4-BE49-F238E27FC236}">
                  <a16:creationId xmlns:a16="http://schemas.microsoft.com/office/drawing/2014/main" id="{0D72C5BD-EECC-4E73-A62A-26137E086E24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20" name="矩形: 圓角 119">
                <a:extLst>
                  <a:ext uri="{FF2B5EF4-FFF2-40B4-BE49-F238E27FC236}">
                    <a16:creationId xmlns:a16="http://schemas.microsoft.com/office/drawing/2014/main" id="{9A805B12-B1CA-43C4-B47F-AA90D984E4D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文字方塊 120">
                <a:extLst>
                  <a:ext uri="{FF2B5EF4-FFF2-40B4-BE49-F238E27FC236}">
                    <a16:creationId xmlns:a16="http://schemas.microsoft.com/office/drawing/2014/main" id="{BF3D51CB-E669-4073-84FE-DBC3D2D8A3BA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F1BFF56B-09F3-4B96-89D7-F280E01CB5BC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18" name="矩形: 圓角 117">
                <a:extLst>
                  <a:ext uri="{FF2B5EF4-FFF2-40B4-BE49-F238E27FC236}">
                    <a16:creationId xmlns:a16="http://schemas.microsoft.com/office/drawing/2014/main" id="{41DB2BA6-2237-4137-9AEC-FA3DA5F6CD88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文字方塊 118">
                <a:extLst>
                  <a:ext uri="{FF2B5EF4-FFF2-40B4-BE49-F238E27FC236}">
                    <a16:creationId xmlns:a16="http://schemas.microsoft.com/office/drawing/2014/main" id="{A3D2DBC0-93A1-417A-BDE4-DFD04057EF3D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6" name="Google Shape;886;p43">
              <a:extLst>
                <a:ext uri="{FF2B5EF4-FFF2-40B4-BE49-F238E27FC236}">
                  <a16:creationId xmlns:a16="http://schemas.microsoft.com/office/drawing/2014/main" id="{EA895C88-649E-4A2E-9A1F-213D976F81DB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7" name="Google Shape;886;p43">
              <a:extLst>
                <a:ext uri="{FF2B5EF4-FFF2-40B4-BE49-F238E27FC236}">
                  <a16:creationId xmlns:a16="http://schemas.microsoft.com/office/drawing/2014/main" id="{CAE18730-8D5E-47B5-8F94-596DFE698B38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22" name="群組 121">
            <a:extLst>
              <a:ext uri="{FF2B5EF4-FFF2-40B4-BE49-F238E27FC236}">
                <a16:creationId xmlns:a16="http://schemas.microsoft.com/office/drawing/2014/main" id="{ED860CFA-88AE-4DFA-BE70-FCA5250973EC}"/>
              </a:ext>
            </a:extLst>
          </p:cNvPr>
          <p:cNvGrpSpPr/>
          <p:nvPr/>
        </p:nvGrpSpPr>
        <p:grpSpPr>
          <a:xfrm>
            <a:off x="2579607" y="5056544"/>
            <a:ext cx="891343" cy="1329079"/>
            <a:chOff x="1468916" y="5195554"/>
            <a:chExt cx="891343" cy="1346829"/>
          </a:xfrm>
        </p:grpSpPr>
        <p:grpSp>
          <p:nvGrpSpPr>
            <p:cNvPr id="123" name="群組 122">
              <a:extLst>
                <a:ext uri="{FF2B5EF4-FFF2-40B4-BE49-F238E27FC236}">
                  <a16:creationId xmlns:a16="http://schemas.microsoft.com/office/drawing/2014/main" id="{19DC4363-EC61-410B-BCFB-D0CF078B19C9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32" name="矩形: 圓角 131">
                <a:extLst>
                  <a:ext uri="{FF2B5EF4-FFF2-40B4-BE49-F238E27FC236}">
                    <a16:creationId xmlns:a16="http://schemas.microsoft.com/office/drawing/2014/main" id="{544EE75C-1D4F-4558-93C9-518C883D4D5E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39DC8580-218F-4623-B592-688FBB49161E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4" name="群組 123">
              <a:extLst>
                <a:ext uri="{FF2B5EF4-FFF2-40B4-BE49-F238E27FC236}">
                  <a16:creationId xmlns:a16="http://schemas.microsoft.com/office/drawing/2014/main" id="{57CC46B0-BB38-45E9-8535-4D3632A28E82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29" name="矩形: 圓角 128">
                <a:extLst>
                  <a:ext uri="{FF2B5EF4-FFF2-40B4-BE49-F238E27FC236}">
                    <a16:creationId xmlns:a16="http://schemas.microsoft.com/office/drawing/2014/main" id="{07D461CB-EA3A-43AE-9FC2-31B2EB5EF9B9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0372640B-F6FB-4879-B7C9-DBE4F11C9FCD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7" name="Google Shape;886;p43">
              <a:extLst>
                <a:ext uri="{FF2B5EF4-FFF2-40B4-BE49-F238E27FC236}">
                  <a16:creationId xmlns:a16="http://schemas.microsoft.com/office/drawing/2014/main" id="{370F2FFE-F2B7-43B1-9871-196601D99026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8" name="Google Shape;886;p43">
              <a:extLst>
                <a:ext uri="{FF2B5EF4-FFF2-40B4-BE49-F238E27FC236}">
                  <a16:creationId xmlns:a16="http://schemas.microsoft.com/office/drawing/2014/main" id="{22177381-DDCA-42A9-AEFF-F78F2CF3CA3D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B64CB1BE-F013-4613-9BBC-5D9A375B71D4}"/>
              </a:ext>
            </a:extLst>
          </p:cNvPr>
          <p:cNvGrpSpPr/>
          <p:nvPr/>
        </p:nvGrpSpPr>
        <p:grpSpPr>
          <a:xfrm>
            <a:off x="4391640" y="5056544"/>
            <a:ext cx="891343" cy="1329079"/>
            <a:chOff x="1468916" y="5195554"/>
            <a:chExt cx="891343" cy="1346829"/>
          </a:xfrm>
        </p:grpSpPr>
        <p:grpSp>
          <p:nvGrpSpPr>
            <p:cNvPr id="136" name="群組 135">
              <a:extLst>
                <a:ext uri="{FF2B5EF4-FFF2-40B4-BE49-F238E27FC236}">
                  <a16:creationId xmlns:a16="http://schemas.microsoft.com/office/drawing/2014/main" id="{D9C0B547-CBE1-429D-A228-0B796E4B56C7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49" name="矩形: 圓角 148">
                <a:extLst>
                  <a:ext uri="{FF2B5EF4-FFF2-40B4-BE49-F238E27FC236}">
                    <a16:creationId xmlns:a16="http://schemas.microsoft.com/office/drawing/2014/main" id="{D7A82D69-5815-4097-B53D-646558A5F5C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文字方塊 149">
                <a:extLst>
                  <a:ext uri="{FF2B5EF4-FFF2-40B4-BE49-F238E27FC236}">
                    <a16:creationId xmlns:a16="http://schemas.microsoft.com/office/drawing/2014/main" id="{8D75F69E-5023-4A0B-9137-5D885412971F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7" name="群組 136">
              <a:extLst>
                <a:ext uri="{FF2B5EF4-FFF2-40B4-BE49-F238E27FC236}">
                  <a16:creationId xmlns:a16="http://schemas.microsoft.com/office/drawing/2014/main" id="{A5A926BA-031A-40CC-B36F-7C23B50CCB54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41" name="矩形: 圓角 140">
                <a:extLst>
                  <a:ext uri="{FF2B5EF4-FFF2-40B4-BE49-F238E27FC236}">
                    <a16:creationId xmlns:a16="http://schemas.microsoft.com/office/drawing/2014/main" id="{EB086E47-EF4A-4DA6-BE02-93D0F186649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文字方塊 146">
                <a:extLst>
                  <a:ext uri="{FF2B5EF4-FFF2-40B4-BE49-F238E27FC236}">
                    <a16:creationId xmlns:a16="http://schemas.microsoft.com/office/drawing/2014/main" id="{EB0D17DA-97E1-418F-9BDF-6D3831E3BA98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9" name="Google Shape;886;p43">
              <a:extLst>
                <a:ext uri="{FF2B5EF4-FFF2-40B4-BE49-F238E27FC236}">
                  <a16:creationId xmlns:a16="http://schemas.microsoft.com/office/drawing/2014/main" id="{E3E0F04C-0D13-46AE-846F-E2533A5F871C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0" name="Google Shape;886;p43">
              <a:extLst>
                <a:ext uri="{FF2B5EF4-FFF2-40B4-BE49-F238E27FC236}">
                  <a16:creationId xmlns:a16="http://schemas.microsoft.com/office/drawing/2014/main" id="{10BD6C20-3947-40BD-BAD4-925169A9CC0F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46774A53-5E87-4A0E-B8AD-83AF2240015B}"/>
              </a:ext>
            </a:extLst>
          </p:cNvPr>
          <p:cNvGrpSpPr/>
          <p:nvPr/>
        </p:nvGrpSpPr>
        <p:grpSpPr>
          <a:xfrm>
            <a:off x="6788283" y="5056544"/>
            <a:ext cx="891343" cy="1329079"/>
            <a:chOff x="1468916" y="5195554"/>
            <a:chExt cx="891343" cy="1346829"/>
          </a:xfrm>
        </p:grpSpPr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2F4C4E1D-B584-4F52-8094-590EBF871B1B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73" name="矩形: 圓角 172">
                <a:extLst>
                  <a:ext uri="{FF2B5EF4-FFF2-40B4-BE49-F238E27FC236}">
                    <a16:creationId xmlns:a16="http://schemas.microsoft.com/office/drawing/2014/main" id="{BD93124B-508F-425B-BF0A-DAF76AC4880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4" name="文字方塊 173">
                <a:extLst>
                  <a:ext uri="{FF2B5EF4-FFF2-40B4-BE49-F238E27FC236}">
                    <a16:creationId xmlns:a16="http://schemas.microsoft.com/office/drawing/2014/main" id="{FE176B55-6178-4BA7-9247-1C91EBEB47E9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5" name="群組 154">
              <a:extLst>
                <a:ext uri="{FF2B5EF4-FFF2-40B4-BE49-F238E27FC236}">
                  <a16:creationId xmlns:a16="http://schemas.microsoft.com/office/drawing/2014/main" id="{44E72F2D-11FA-412C-9FE6-1FEEDB67D8B2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69" name="矩形: 圓角 168">
                <a:extLst>
                  <a:ext uri="{FF2B5EF4-FFF2-40B4-BE49-F238E27FC236}">
                    <a16:creationId xmlns:a16="http://schemas.microsoft.com/office/drawing/2014/main" id="{B9F869AF-2E21-4566-A443-33632CACD1A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76357E28-E970-4211-B06E-F9759E7EC2FA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5" name="Google Shape;886;p43">
              <a:extLst>
                <a:ext uri="{FF2B5EF4-FFF2-40B4-BE49-F238E27FC236}">
                  <a16:creationId xmlns:a16="http://schemas.microsoft.com/office/drawing/2014/main" id="{223F494A-B7C6-40AD-A90A-167B9CD5344F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7" name="Google Shape;886;p43">
              <a:extLst>
                <a:ext uri="{FF2B5EF4-FFF2-40B4-BE49-F238E27FC236}">
                  <a16:creationId xmlns:a16="http://schemas.microsoft.com/office/drawing/2014/main" id="{012F05DE-A058-4FD9-9704-147693885C17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75" name="群組 174">
            <a:extLst>
              <a:ext uri="{FF2B5EF4-FFF2-40B4-BE49-F238E27FC236}">
                <a16:creationId xmlns:a16="http://schemas.microsoft.com/office/drawing/2014/main" id="{90B7EE80-D855-40D9-ACF8-847788D04E2A}"/>
              </a:ext>
            </a:extLst>
          </p:cNvPr>
          <p:cNvGrpSpPr/>
          <p:nvPr/>
        </p:nvGrpSpPr>
        <p:grpSpPr>
          <a:xfrm>
            <a:off x="8544658" y="5056544"/>
            <a:ext cx="891343" cy="1329079"/>
            <a:chOff x="1468916" y="5195554"/>
            <a:chExt cx="891343" cy="1346829"/>
          </a:xfrm>
        </p:grpSpPr>
        <p:grpSp>
          <p:nvGrpSpPr>
            <p:cNvPr id="176" name="群組 175">
              <a:extLst>
                <a:ext uri="{FF2B5EF4-FFF2-40B4-BE49-F238E27FC236}">
                  <a16:creationId xmlns:a16="http://schemas.microsoft.com/office/drawing/2014/main" id="{EC90E932-D4C9-430F-BBBE-5B6EFE31DE55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99" name="矩形: 圓角 198">
                <a:extLst>
                  <a:ext uri="{FF2B5EF4-FFF2-40B4-BE49-F238E27FC236}">
                    <a16:creationId xmlns:a16="http://schemas.microsoft.com/office/drawing/2014/main" id="{04E71838-2E68-4E01-A5F2-6E889E4F395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5" name="文字方塊 204">
                <a:extLst>
                  <a:ext uri="{FF2B5EF4-FFF2-40B4-BE49-F238E27FC236}">
                    <a16:creationId xmlns:a16="http://schemas.microsoft.com/office/drawing/2014/main" id="{90E21291-235B-4DBE-85FD-740972C29CD4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9" name="群組 178">
              <a:extLst>
                <a:ext uri="{FF2B5EF4-FFF2-40B4-BE49-F238E27FC236}">
                  <a16:creationId xmlns:a16="http://schemas.microsoft.com/office/drawing/2014/main" id="{12B6B85C-C7D7-413A-B4F3-C4634AE50ECA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82" name="矩形: 圓角 181">
                <a:extLst>
                  <a:ext uri="{FF2B5EF4-FFF2-40B4-BE49-F238E27FC236}">
                    <a16:creationId xmlns:a16="http://schemas.microsoft.com/office/drawing/2014/main" id="{92C2168A-C78F-4B13-ACDB-152B65C677A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8" name="文字方塊 197">
                <a:extLst>
                  <a:ext uri="{FF2B5EF4-FFF2-40B4-BE49-F238E27FC236}">
                    <a16:creationId xmlns:a16="http://schemas.microsoft.com/office/drawing/2014/main" id="{9B804EE8-E731-4C20-A654-586495C681DB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80" name="Google Shape;886;p43">
              <a:extLst>
                <a:ext uri="{FF2B5EF4-FFF2-40B4-BE49-F238E27FC236}">
                  <a16:creationId xmlns:a16="http://schemas.microsoft.com/office/drawing/2014/main" id="{58FABDBC-DF99-422C-86FB-865ECA430C1E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1" name="Google Shape;886;p43">
              <a:extLst>
                <a:ext uri="{FF2B5EF4-FFF2-40B4-BE49-F238E27FC236}">
                  <a16:creationId xmlns:a16="http://schemas.microsoft.com/office/drawing/2014/main" id="{1C7C74B4-AB4A-4E80-824D-8DD94688461B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06" name="群組 205">
            <a:extLst>
              <a:ext uri="{FF2B5EF4-FFF2-40B4-BE49-F238E27FC236}">
                <a16:creationId xmlns:a16="http://schemas.microsoft.com/office/drawing/2014/main" id="{0CAB6367-79AF-4DD3-B6B9-AB4DA43F945F}"/>
              </a:ext>
            </a:extLst>
          </p:cNvPr>
          <p:cNvGrpSpPr/>
          <p:nvPr/>
        </p:nvGrpSpPr>
        <p:grpSpPr>
          <a:xfrm>
            <a:off x="9727865" y="5056544"/>
            <a:ext cx="891343" cy="1329079"/>
            <a:chOff x="1468916" y="5195554"/>
            <a:chExt cx="891343" cy="1346829"/>
          </a:xfrm>
        </p:grpSpPr>
        <p:grpSp>
          <p:nvGrpSpPr>
            <p:cNvPr id="207" name="群組 206">
              <a:extLst>
                <a:ext uri="{FF2B5EF4-FFF2-40B4-BE49-F238E27FC236}">
                  <a16:creationId xmlns:a16="http://schemas.microsoft.com/office/drawing/2014/main" id="{1ED83E20-A549-453F-9523-BCD5124AD99F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213" name="矩形: 圓角 212">
                <a:extLst>
                  <a:ext uri="{FF2B5EF4-FFF2-40B4-BE49-F238E27FC236}">
                    <a16:creationId xmlns:a16="http://schemas.microsoft.com/office/drawing/2014/main" id="{F03406F7-A48F-4657-ABC1-FCAD697CC85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文字方塊 213">
                <a:extLst>
                  <a:ext uri="{FF2B5EF4-FFF2-40B4-BE49-F238E27FC236}">
                    <a16:creationId xmlns:a16="http://schemas.microsoft.com/office/drawing/2014/main" id="{C3928587-79AC-47FE-8887-105EF5E26D4C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8" name="群組 207">
              <a:extLst>
                <a:ext uri="{FF2B5EF4-FFF2-40B4-BE49-F238E27FC236}">
                  <a16:creationId xmlns:a16="http://schemas.microsoft.com/office/drawing/2014/main" id="{0131CF76-59AB-4655-9AAF-2FF7524FC141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211" name="矩形: 圓角 210">
                <a:extLst>
                  <a:ext uri="{FF2B5EF4-FFF2-40B4-BE49-F238E27FC236}">
                    <a16:creationId xmlns:a16="http://schemas.microsoft.com/office/drawing/2014/main" id="{FCC615C4-0535-4CE1-9187-D43DC0CAA68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文字方塊 211">
                <a:extLst>
                  <a:ext uri="{FF2B5EF4-FFF2-40B4-BE49-F238E27FC236}">
                    <a16:creationId xmlns:a16="http://schemas.microsoft.com/office/drawing/2014/main" id="{9FD2AB6A-A83D-43F6-89FE-84AA059185FA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9" name="Google Shape;886;p43">
              <a:extLst>
                <a:ext uri="{FF2B5EF4-FFF2-40B4-BE49-F238E27FC236}">
                  <a16:creationId xmlns:a16="http://schemas.microsoft.com/office/drawing/2014/main" id="{C705EED6-E9F7-48B8-89B3-9E4E4ADB71E8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0" name="Google Shape;886;p43">
              <a:extLst>
                <a:ext uri="{FF2B5EF4-FFF2-40B4-BE49-F238E27FC236}">
                  <a16:creationId xmlns:a16="http://schemas.microsoft.com/office/drawing/2014/main" id="{AB5A327A-5167-4A5B-8EA5-142E8A6A17F9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15" name="Google Shape;873;p43">
            <a:extLst>
              <a:ext uri="{FF2B5EF4-FFF2-40B4-BE49-F238E27FC236}">
                <a16:creationId xmlns:a16="http://schemas.microsoft.com/office/drawing/2014/main" id="{BE24ACDC-D91B-418C-917D-B6AE1F42E38E}"/>
              </a:ext>
            </a:extLst>
          </p:cNvPr>
          <p:cNvSpPr txBox="1"/>
          <p:nvPr/>
        </p:nvSpPr>
        <p:spPr>
          <a:xfrm>
            <a:off x="2532536" y="2016488"/>
            <a:ext cx="3018429" cy="840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一間辦公室或一個啟用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的站點可以稱為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Site</a:t>
            </a:r>
          </a:p>
        </p:txBody>
      </p:sp>
      <p:sp>
        <p:nvSpPr>
          <p:cNvPr id="216" name="Google Shape;873;p43">
            <a:extLst>
              <a:ext uri="{FF2B5EF4-FFF2-40B4-BE49-F238E27FC236}">
                <a16:creationId xmlns:a16="http://schemas.microsoft.com/office/drawing/2014/main" id="{82976E64-9667-4FFF-BF2A-CDDCDAB4D0C8}"/>
              </a:ext>
            </a:extLst>
          </p:cNvPr>
          <p:cNvSpPr txBox="1"/>
          <p:nvPr/>
        </p:nvSpPr>
        <p:spPr>
          <a:xfrm>
            <a:off x="7604453" y="2295843"/>
            <a:ext cx="2614021" cy="35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一台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為一個裝置</a:t>
            </a:r>
          </a:p>
          <a:p>
            <a:pPr marL="120650">
              <a:buClr>
                <a:schemeClr val="bg1"/>
              </a:buClr>
              <a:buSzPct val="80000"/>
            </a:pP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7" name="矩形 216">
            <a:extLst>
              <a:ext uri="{FF2B5EF4-FFF2-40B4-BE49-F238E27FC236}">
                <a16:creationId xmlns:a16="http://schemas.microsoft.com/office/drawing/2014/main" id="{7ED02C44-1132-482E-803B-6646331E9985}"/>
              </a:ext>
            </a:extLst>
          </p:cNvPr>
          <p:cNvSpPr/>
          <p:nvPr/>
        </p:nvSpPr>
        <p:spPr>
          <a:xfrm>
            <a:off x="1386038" y="2016488"/>
            <a:ext cx="1045755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Site</a:t>
            </a:r>
          </a:p>
        </p:txBody>
      </p:sp>
      <p:cxnSp>
        <p:nvCxnSpPr>
          <p:cNvPr id="218" name="直線接點 217">
            <a:extLst>
              <a:ext uri="{FF2B5EF4-FFF2-40B4-BE49-F238E27FC236}">
                <a16:creationId xmlns:a16="http://schemas.microsoft.com/office/drawing/2014/main" id="{DD38A61C-3DD2-4A55-AF3C-C0E3CDED92DE}"/>
              </a:ext>
            </a:extLst>
          </p:cNvPr>
          <p:cNvCxnSpPr>
            <a:cxnSpLocks/>
          </p:cNvCxnSpPr>
          <p:nvPr/>
        </p:nvCxnSpPr>
        <p:spPr>
          <a:xfrm>
            <a:off x="2462583" y="2120900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矩形 218">
            <a:extLst>
              <a:ext uri="{FF2B5EF4-FFF2-40B4-BE49-F238E27FC236}">
                <a16:creationId xmlns:a16="http://schemas.microsoft.com/office/drawing/2014/main" id="{C5DD325A-C6DD-46C0-A739-955A64ECD173}"/>
              </a:ext>
            </a:extLst>
          </p:cNvPr>
          <p:cNvSpPr/>
          <p:nvPr/>
        </p:nvSpPr>
        <p:spPr>
          <a:xfrm>
            <a:off x="6174217" y="2016488"/>
            <a:ext cx="1231497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 置</a:t>
            </a:r>
          </a:p>
        </p:txBody>
      </p:sp>
      <p:cxnSp>
        <p:nvCxnSpPr>
          <p:cNvPr id="220" name="直線接點 219">
            <a:extLst>
              <a:ext uri="{FF2B5EF4-FFF2-40B4-BE49-F238E27FC236}">
                <a16:creationId xmlns:a16="http://schemas.microsoft.com/office/drawing/2014/main" id="{3D1E2667-D9CE-4D2D-B1C5-6A5EE59D4549}"/>
              </a:ext>
            </a:extLst>
          </p:cNvPr>
          <p:cNvCxnSpPr>
            <a:cxnSpLocks/>
          </p:cNvCxnSpPr>
          <p:nvPr/>
        </p:nvCxnSpPr>
        <p:spPr>
          <a:xfrm>
            <a:off x="7536923" y="2120900"/>
            <a:ext cx="0" cy="51435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090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微軟正黑體"/>
                <a:ea typeface="微軟正黑體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微軟正黑體"/>
                <a:ea typeface="微軟正黑體"/>
                <a:sym typeface="Arial" panose="020B0604020202020204" pitchFamily="34" charset="0"/>
              </a:rPr>
              <a:t> </a:t>
            </a:r>
            <a:r>
              <a:rPr lang="zh-TW" altLang="zh-TW">
                <a:latin typeface="微軟正黑體"/>
                <a:ea typeface="微軟正黑體"/>
                <a:sym typeface="Arial" panose="020B0604020202020204" pitchFamily="34" charset="0"/>
              </a:rPr>
              <a:t>網路拓撲</a:t>
            </a:r>
            <a:endParaRPr 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群組 3" hidden="1">
            <a:extLst>
              <a:ext uri="{FF2B5EF4-FFF2-40B4-BE49-F238E27FC236}">
                <a16:creationId xmlns:a16="http://schemas.microsoft.com/office/drawing/2014/main" id="{BFB7F9F1-52AC-4B1C-8883-E23CAF8C566D}"/>
              </a:ext>
            </a:extLst>
          </p:cNvPr>
          <p:cNvGrpSpPr/>
          <p:nvPr/>
        </p:nvGrpSpPr>
        <p:grpSpPr>
          <a:xfrm>
            <a:off x="760395" y="7100045"/>
            <a:ext cx="10709710" cy="3384609"/>
            <a:chOff x="760395" y="3047809"/>
            <a:chExt cx="10709710" cy="3384609"/>
          </a:xfrm>
        </p:grpSpPr>
        <p:sp>
          <p:nvSpPr>
            <p:cNvPr id="211" name="橢圓 210">
              <a:extLst>
                <a:ext uri="{FF2B5EF4-FFF2-40B4-BE49-F238E27FC236}">
                  <a16:creationId xmlns:a16="http://schemas.microsoft.com/office/drawing/2014/main" id="{25C6E677-0EC6-4E34-919E-57E6F0658D85}"/>
                </a:ext>
              </a:extLst>
            </p:cNvPr>
            <p:cNvSpPr/>
            <p:nvPr/>
          </p:nvSpPr>
          <p:spPr>
            <a:xfrm>
              <a:off x="6196158" y="3444065"/>
              <a:ext cx="921878" cy="9218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2" name="矩形: 圓角 211">
              <a:extLst>
                <a:ext uri="{FF2B5EF4-FFF2-40B4-BE49-F238E27FC236}">
                  <a16:creationId xmlns:a16="http://schemas.microsoft.com/office/drawing/2014/main" id="{FABE8A65-6ABD-4046-BA88-D915280E6DF7}"/>
                </a:ext>
              </a:extLst>
            </p:cNvPr>
            <p:cNvSpPr/>
            <p:nvPr/>
          </p:nvSpPr>
          <p:spPr>
            <a:xfrm>
              <a:off x="6174217" y="3444065"/>
              <a:ext cx="5206019" cy="2901493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3" name="矩形: 圓角 212">
              <a:extLst>
                <a:ext uri="{FF2B5EF4-FFF2-40B4-BE49-F238E27FC236}">
                  <a16:creationId xmlns:a16="http://schemas.microsoft.com/office/drawing/2014/main" id="{BA5DD83B-094D-4694-A15E-1F4E44216FF0}"/>
                </a:ext>
              </a:extLst>
            </p:cNvPr>
            <p:cNvSpPr/>
            <p:nvPr/>
          </p:nvSpPr>
          <p:spPr>
            <a:xfrm>
              <a:off x="873150" y="3430220"/>
              <a:ext cx="5206019" cy="2901493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4" name="Google Shape;879;p43">
              <a:extLst>
                <a:ext uri="{FF2B5EF4-FFF2-40B4-BE49-F238E27FC236}">
                  <a16:creationId xmlns:a16="http://schemas.microsoft.com/office/drawing/2014/main" id="{8526B080-A6E1-4DCD-AA28-E0301326F8B4}"/>
                </a:ext>
              </a:extLst>
            </p:cNvPr>
            <p:cNvSpPr/>
            <p:nvPr/>
          </p:nvSpPr>
          <p:spPr>
            <a:xfrm>
              <a:off x="6392505" y="4000909"/>
              <a:ext cx="1566216" cy="2123750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5" name="Google Shape;878;p43">
              <a:extLst>
                <a:ext uri="{FF2B5EF4-FFF2-40B4-BE49-F238E27FC236}">
                  <a16:creationId xmlns:a16="http://schemas.microsoft.com/office/drawing/2014/main" id="{3E7FD6BD-A235-414C-A5A8-FC9E3FD489D7}"/>
                </a:ext>
              </a:extLst>
            </p:cNvPr>
            <p:cNvSpPr/>
            <p:nvPr/>
          </p:nvSpPr>
          <p:spPr>
            <a:xfrm>
              <a:off x="8095512" y="4000909"/>
              <a:ext cx="3056275" cy="2123750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6" name="Google Shape;876;p43">
              <a:extLst>
                <a:ext uri="{FF2B5EF4-FFF2-40B4-BE49-F238E27FC236}">
                  <a16:creationId xmlns:a16="http://schemas.microsoft.com/office/drawing/2014/main" id="{052CB62B-FB4F-4CE4-B4E9-6B7979B2828A}"/>
                </a:ext>
              </a:extLst>
            </p:cNvPr>
            <p:cNvSpPr/>
            <p:nvPr/>
          </p:nvSpPr>
          <p:spPr>
            <a:xfrm>
              <a:off x="7424125" y="3570518"/>
              <a:ext cx="2706202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217" name="Google Shape;877;p43">
              <a:extLst>
                <a:ext uri="{FF2B5EF4-FFF2-40B4-BE49-F238E27FC236}">
                  <a16:creationId xmlns:a16="http://schemas.microsoft.com/office/drawing/2014/main" id="{BA6D6208-D41C-484E-92B2-5EE694646666}"/>
                </a:ext>
              </a:extLst>
            </p:cNvPr>
            <p:cNvSpPr/>
            <p:nvPr/>
          </p:nvSpPr>
          <p:spPr>
            <a:xfrm>
              <a:off x="2068765" y="3553618"/>
              <a:ext cx="2814788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218" name="Google Shape;878;p43">
              <a:extLst>
                <a:ext uri="{FF2B5EF4-FFF2-40B4-BE49-F238E27FC236}">
                  <a16:creationId xmlns:a16="http://schemas.microsoft.com/office/drawing/2014/main" id="{2C1765D8-73C8-4AF0-90F3-5CAF3B206EE9}"/>
                </a:ext>
              </a:extLst>
            </p:cNvPr>
            <p:cNvSpPr/>
            <p:nvPr/>
          </p:nvSpPr>
          <p:spPr>
            <a:xfrm>
              <a:off x="1004399" y="4000909"/>
              <a:ext cx="3056275" cy="2123750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9" name="Google Shape;879;p43">
              <a:extLst>
                <a:ext uri="{FF2B5EF4-FFF2-40B4-BE49-F238E27FC236}">
                  <a16:creationId xmlns:a16="http://schemas.microsoft.com/office/drawing/2014/main" id="{AF92B5A9-9AAD-4A3B-8EBE-7B03262C6AA7}"/>
                </a:ext>
              </a:extLst>
            </p:cNvPr>
            <p:cNvSpPr/>
            <p:nvPr/>
          </p:nvSpPr>
          <p:spPr>
            <a:xfrm>
              <a:off x="4184268" y="4000909"/>
              <a:ext cx="1566216" cy="2123750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0" name="Google Shape;882;p43">
              <a:extLst>
                <a:ext uri="{FF2B5EF4-FFF2-40B4-BE49-F238E27FC236}">
                  <a16:creationId xmlns:a16="http://schemas.microsoft.com/office/drawing/2014/main" id="{01CA1EC4-6B22-4643-90CF-3A9BD5808C64}"/>
                </a:ext>
              </a:extLst>
            </p:cNvPr>
            <p:cNvSpPr/>
            <p:nvPr/>
          </p:nvSpPr>
          <p:spPr>
            <a:xfrm>
              <a:off x="1892623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USA</a:t>
              </a:r>
            </a:p>
          </p:txBody>
        </p:sp>
        <p:sp>
          <p:nvSpPr>
            <p:cNvPr id="221" name="Google Shape;883;p43">
              <a:extLst>
                <a:ext uri="{FF2B5EF4-FFF2-40B4-BE49-F238E27FC236}">
                  <a16:creationId xmlns:a16="http://schemas.microsoft.com/office/drawing/2014/main" id="{75B2FAFE-B2F3-456A-96E7-F98C6786E61B}"/>
                </a:ext>
              </a:extLst>
            </p:cNvPr>
            <p:cNvSpPr/>
            <p:nvPr/>
          </p:nvSpPr>
          <p:spPr>
            <a:xfrm>
              <a:off x="422132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Japan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2" name="Google Shape;884;p43">
              <a:extLst>
                <a:ext uri="{FF2B5EF4-FFF2-40B4-BE49-F238E27FC236}">
                  <a16:creationId xmlns:a16="http://schemas.microsoft.com/office/drawing/2014/main" id="{FD640B27-968F-4E0F-8D87-D4E7882B96B6}"/>
                </a:ext>
              </a:extLst>
            </p:cNvPr>
            <p:cNvSpPr/>
            <p:nvPr/>
          </p:nvSpPr>
          <p:spPr>
            <a:xfrm>
              <a:off x="6469215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Beijin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3" name="Google Shape;885;p43">
              <a:extLst>
                <a:ext uri="{FF2B5EF4-FFF2-40B4-BE49-F238E27FC236}">
                  <a16:creationId xmlns:a16="http://schemas.microsoft.com/office/drawing/2014/main" id="{0D3BF41F-FCFE-49CA-AFC8-FF31BE0D763C}"/>
                </a:ext>
              </a:extLst>
            </p:cNvPr>
            <p:cNvSpPr/>
            <p:nvPr/>
          </p:nvSpPr>
          <p:spPr>
            <a:xfrm>
              <a:off x="897447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Chongqing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24" name="Google Shape;895;p43">
              <a:extLst>
                <a:ext uri="{FF2B5EF4-FFF2-40B4-BE49-F238E27FC236}">
                  <a16:creationId xmlns:a16="http://schemas.microsoft.com/office/drawing/2014/main" id="{896F28D2-6746-4A14-90DF-B2DD457C68D9}"/>
                </a:ext>
              </a:extLst>
            </p:cNvPr>
            <p:cNvCxnSpPr>
              <a:cxnSpLocks/>
              <a:stCxn id="277" idx="1"/>
              <a:endCxn id="284" idx="3"/>
            </p:cNvCxnSpPr>
            <p:nvPr/>
          </p:nvCxnSpPr>
          <p:spPr>
            <a:xfrm flipH="1">
              <a:off x="3775613" y="4694692"/>
              <a:ext cx="769771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Google Shape;897;p43">
              <a:extLst>
                <a:ext uri="{FF2B5EF4-FFF2-40B4-BE49-F238E27FC236}">
                  <a16:creationId xmlns:a16="http://schemas.microsoft.com/office/drawing/2014/main" id="{9A2D053A-5802-4283-AD81-3D067591BFBB}"/>
                </a:ext>
              </a:extLst>
            </p:cNvPr>
            <p:cNvCxnSpPr>
              <a:cxnSpLocks/>
              <a:stCxn id="277" idx="2"/>
              <a:endCxn id="278" idx="0"/>
            </p:cNvCxnSpPr>
            <p:nvPr/>
          </p:nvCxnSpPr>
          <p:spPr>
            <a:xfrm flipH="1">
              <a:off x="4954652" y="4864851"/>
              <a:ext cx="5932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oogle Shape;898;p43">
              <a:extLst>
                <a:ext uri="{FF2B5EF4-FFF2-40B4-BE49-F238E27FC236}">
                  <a16:creationId xmlns:a16="http://schemas.microsoft.com/office/drawing/2014/main" id="{4FC36D78-922D-4E4C-904C-1CB13D1D3FD3}"/>
                </a:ext>
              </a:extLst>
            </p:cNvPr>
            <p:cNvCxnSpPr>
              <a:cxnSpLocks/>
              <a:stCxn id="284" idx="2"/>
              <a:endCxn id="278" idx="0"/>
            </p:cNvCxnSpPr>
            <p:nvPr/>
          </p:nvCxnSpPr>
          <p:spPr>
            <a:xfrm>
              <a:off x="3360413" y="4864851"/>
              <a:ext cx="1594239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oogle Shape;897;p43">
              <a:extLst>
                <a:ext uri="{FF2B5EF4-FFF2-40B4-BE49-F238E27FC236}">
                  <a16:creationId xmlns:a16="http://schemas.microsoft.com/office/drawing/2014/main" id="{F3F0DF94-BBD2-4C87-81A9-1C7B65D05108}"/>
                </a:ext>
              </a:extLst>
            </p:cNvPr>
            <p:cNvCxnSpPr>
              <a:cxnSpLocks/>
              <a:stCxn id="284" idx="2"/>
              <a:endCxn id="285" idx="0"/>
            </p:cNvCxnSpPr>
            <p:nvPr/>
          </p:nvCxnSpPr>
          <p:spPr>
            <a:xfrm>
              <a:off x="3360413" y="4864851"/>
              <a:ext cx="2535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oogle Shape;899;p43">
              <a:extLst>
                <a:ext uri="{FF2B5EF4-FFF2-40B4-BE49-F238E27FC236}">
                  <a16:creationId xmlns:a16="http://schemas.microsoft.com/office/drawing/2014/main" id="{6D1DF618-DEE6-446C-B038-030B90B19273}"/>
                </a:ext>
              </a:extLst>
            </p:cNvPr>
            <p:cNvCxnSpPr>
              <a:cxnSpLocks/>
              <a:stCxn id="285" idx="3"/>
              <a:endCxn id="278" idx="1"/>
            </p:cNvCxnSpPr>
            <p:nvPr/>
          </p:nvCxnSpPr>
          <p:spPr>
            <a:xfrm flipV="1">
              <a:off x="3778148" y="5641845"/>
              <a:ext cx="761304" cy="30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oogle Shape;900;p43">
              <a:extLst>
                <a:ext uri="{FF2B5EF4-FFF2-40B4-BE49-F238E27FC236}">
                  <a16:creationId xmlns:a16="http://schemas.microsoft.com/office/drawing/2014/main" id="{48516CBE-E112-496C-9273-BF00FD1BBB1A}"/>
                </a:ext>
              </a:extLst>
            </p:cNvPr>
            <p:cNvCxnSpPr>
              <a:cxnSpLocks/>
              <a:stCxn id="277" idx="2"/>
              <a:endCxn id="285" idx="0"/>
            </p:cNvCxnSpPr>
            <p:nvPr/>
          </p:nvCxnSpPr>
          <p:spPr>
            <a:xfrm flipH="1">
              <a:off x="3362948" y="4864851"/>
              <a:ext cx="1597636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Google Shape;902;p43">
              <a:extLst>
                <a:ext uri="{FF2B5EF4-FFF2-40B4-BE49-F238E27FC236}">
                  <a16:creationId xmlns:a16="http://schemas.microsoft.com/office/drawing/2014/main" id="{293E454C-E35F-47E5-8773-4B4A3C1D3B31}"/>
                </a:ext>
              </a:extLst>
            </p:cNvPr>
            <p:cNvCxnSpPr>
              <a:cxnSpLocks/>
              <a:stCxn id="279" idx="2"/>
            </p:cNvCxnSpPr>
            <p:nvPr/>
          </p:nvCxnSpPr>
          <p:spPr>
            <a:xfrm>
              <a:off x="7189253" y="4863909"/>
              <a:ext cx="0" cy="79804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Google Shape;903;p43">
              <a:extLst>
                <a:ext uri="{FF2B5EF4-FFF2-40B4-BE49-F238E27FC236}">
                  <a16:creationId xmlns:a16="http://schemas.microsoft.com/office/drawing/2014/main" id="{956C7A1D-CE05-4885-8B90-B1FF045D3A72}"/>
                </a:ext>
              </a:extLst>
            </p:cNvPr>
            <p:cNvCxnSpPr>
              <a:cxnSpLocks/>
              <a:endCxn id="291" idx="2"/>
            </p:cNvCxnSpPr>
            <p:nvPr/>
          </p:nvCxnSpPr>
          <p:spPr>
            <a:xfrm flipV="1">
              <a:off x="7155601" y="4867547"/>
              <a:ext cx="1625356" cy="72544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Google Shape;904;p43">
              <a:extLst>
                <a:ext uri="{FF2B5EF4-FFF2-40B4-BE49-F238E27FC236}">
                  <a16:creationId xmlns:a16="http://schemas.microsoft.com/office/drawing/2014/main" id="{2A0D616F-37F6-4EE3-AB2F-382DBF40C42B}"/>
                </a:ext>
              </a:extLst>
            </p:cNvPr>
            <p:cNvCxnSpPr>
              <a:cxnSpLocks/>
              <a:stCxn id="279" idx="3"/>
              <a:endCxn id="291" idx="1"/>
            </p:cNvCxnSpPr>
            <p:nvPr/>
          </p:nvCxnSpPr>
          <p:spPr>
            <a:xfrm>
              <a:off x="7604453" y="4693750"/>
              <a:ext cx="761304" cy="363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Google Shape;914;p43">
              <a:extLst>
                <a:ext uri="{FF2B5EF4-FFF2-40B4-BE49-F238E27FC236}">
                  <a16:creationId xmlns:a16="http://schemas.microsoft.com/office/drawing/2014/main" id="{DA9C0B2F-5AD5-4B0F-A2A0-A41B404DA120}"/>
                </a:ext>
              </a:extLst>
            </p:cNvPr>
            <p:cNvSpPr/>
            <p:nvPr/>
          </p:nvSpPr>
          <p:spPr>
            <a:xfrm>
              <a:off x="6621363" y="5555084"/>
              <a:ext cx="830400" cy="241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8" name="Google Shape;916;p43">
              <a:extLst>
                <a:ext uri="{FF2B5EF4-FFF2-40B4-BE49-F238E27FC236}">
                  <a16:creationId xmlns:a16="http://schemas.microsoft.com/office/drawing/2014/main" id="{6F08B99A-8E33-45CA-9711-000DA4FB3C0D}"/>
                </a:ext>
              </a:extLst>
            </p:cNvPr>
            <p:cNvSpPr/>
            <p:nvPr/>
          </p:nvSpPr>
          <p:spPr>
            <a:xfrm>
              <a:off x="760395" y="3330660"/>
              <a:ext cx="10709710" cy="3101758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39" name="Google Shape;902;p43">
              <a:extLst>
                <a:ext uri="{FF2B5EF4-FFF2-40B4-BE49-F238E27FC236}">
                  <a16:creationId xmlns:a16="http://schemas.microsoft.com/office/drawing/2014/main" id="{2848871F-5AAC-4352-8703-1F9E46C3BCDA}"/>
                </a:ext>
              </a:extLst>
            </p:cNvPr>
            <p:cNvCxnSpPr>
              <a:cxnSpLocks/>
              <a:stCxn id="279" idx="2"/>
              <a:endCxn id="289" idx="0"/>
            </p:cNvCxnSpPr>
            <p:nvPr/>
          </p:nvCxnSpPr>
          <p:spPr>
            <a:xfrm>
              <a:off x="7189253" y="4863909"/>
              <a:ext cx="1591704" cy="60883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Google Shape;902;p43">
              <a:extLst>
                <a:ext uri="{FF2B5EF4-FFF2-40B4-BE49-F238E27FC236}">
                  <a16:creationId xmlns:a16="http://schemas.microsoft.com/office/drawing/2014/main" id="{9A668F23-AB67-4644-9462-8BE5B1CB8108}"/>
                </a:ext>
              </a:extLst>
            </p:cNvPr>
            <p:cNvCxnSpPr>
              <a:cxnSpLocks/>
              <a:stCxn id="291" idx="2"/>
              <a:endCxn id="289" idx="0"/>
            </p:cNvCxnSpPr>
            <p:nvPr/>
          </p:nvCxnSpPr>
          <p:spPr>
            <a:xfrm>
              <a:off x="8780957" y="4867547"/>
              <a:ext cx="0" cy="60519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Google Shape;904;p43">
              <a:extLst>
                <a:ext uri="{FF2B5EF4-FFF2-40B4-BE49-F238E27FC236}">
                  <a16:creationId xmlns:a16="http://schemas.microsoft.com/office/drawing/2014/main" id="{BA42045F-98DA-42AA-8C31-62F212D6A0B8}"/>
                </a:ext>
              </a:extLst>
            </p:cNvPr>
            <p:cNvCxnSpPr>
              <a:cxnSpLocks/>
              <a:stCxn id="290" idx="3"/>
              <a:endCxn id="289" idx="1"/>
            </p:cNvCxnSpPr>
            <p:nvPr/>
          </p:nvCxnSpPr>
          <p:spPr>
            <a:xfrm flipV="1">
              <a:off x="7604453" y="5642905"/>
              <a:ext cx="761304" cy="952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4" name="群組 243">
              <a:extLst>
                <a:ext uri="{FF2B5EF4-FFF2-40B4-BE49-F238E27FC236}">
                  <a16:creationId xmlns:a16="http://schemas.microsoft.com/office/drawing/2014/main" id="{1C2ECBEE-6019-472E-A481-A442947BAA55}"/>
                </a:ext>
              </a:extLst>
            </p:cNvPr>
            <p:cNvGrpSpPr/>
            <p:nvPr/>
          </p:nvGrpSpPr>
          <p:grpSpPr>
            <a:xfrm>
              <a:off x="9793871" y="5301851"/>
              <a:ext cx="889610" cy="537738"/>
              <a:chOff x="1572973" y="4170787"/>
              <a:chExt cx="889610" cy="537738"/>
            </a:xfrm>
          </p:grpSpPr>
          <p:sp>
            <p:nvSpPr>
              <p:cNvPr id="245" name="矩形: 圓角 244">
                <a:extLst>
                  <a:ext uri="{FF2B5EF4-FFF2-40B4-BE49-F238E27FC236}">
                    <a16:creationId xmlns:a16="http://schemas.microsoft.com/office/drawing/2014/main" id="{540D1A33-5E25-4594-A97F-CDF67E3E7D4D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6" name="文字方塊 245">
                <a:extLst>
                  <a:ext uri="{FF2B5EF4-FFF2-40B4-BE49-F238E27FC236}">
                    <a16:creationId xmlns:a16="http://schemas.microsoft.com/office/drawing/2014/main" id="{CDE2149E-A457-49B8-A9A1-D0261A4A54BB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7" name="群組 246">
              <a:extLst>
                <a:ext uri="{FF2B5EF4-FFF2-40B4-BE49-F238E27FC236}">
                  <a16:creationId xmlns:a16="http://schemas.microsoft.com/office/drawing/2014/main" id="{BBF887D4-2DEF-46A6-B628-03EC6A1D2A17}"/>
                </a:ext>
              </a:extLst>
            </p:cNvPr>
            <p:cNvGrpSpPr/>
            <p:nvPr/>
          </p:nvGrpSpPr>
          <p:grpSpPr>
            <a:xfrm>
              <a:off x="9793871" y="4354934"/>
              <a:ext cx="889610" cy="537738"/>
              <a:chOff x="1572973" y="4170787"/>
              <a:chExt cx="889610" cy="537738"/>
            </a:xfrm>
          </p:grpSpPr>
          <p:sp>
            <p:nvSpPr>
              <p:cNvPr id="248" name="矩形: 圓角 247">
                <a:extLst>
                  <a:ext uri="{FF2B5EF4-FFF2-40B4-BE49-F238E27FC236}">
                    <a16:creationId xmlns:a16="http://schemas.microsoft.com/office/drawing/2014/main" id="{9DD95D3F-D9E5-4FA3-B332-D1CE92811E6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文字方塊 248">
                <a:extLst>
                  <a:ext uri="{FF2B5EF4-FFF2-40B4-BE49-F238E27FC236}">
                    <a16:creationId xmlns:a16="http://schemas.microsoft.com/office/drawing/2014/main" id="{91ECF80A-61C9-46F2-A099-183EF924B8A3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0" name="群組 249">
              <a:extLst>
                <a:ext uri="{FF2B5EF4-FFF2-40B4-BE49-F238E27FC236}">
                  <a16:creationId xmlns:a16="http://schemas.microsoft.com/office/drawing/2014/main" id="{302505D8-D3D2-498C-9ECF-83E2EE308226}"/>
                </a:ext>
              </a:extLst>
            </p:cNvPr>
            <p:cNvGrpSpPr/>
            <p:nvPr/>
          </p:nvGrpSpPr>
          <p:grpSpPr>
            <a:xfrm>
              <a:off x="8341703" y="5301851"/>
              <a:ext cx="889610" cy="537738"/>
              <a:chOff x="1572973" y="4170787"/>
              <a:chExt cx="889610" cy="537738"/>
            </a:xfrm>
          </p:grpSpPr>
          <p:sp>
            <p:nvSpPr>
              <p:cNvPr id="251" name="矩形: 圓角 250">
                <a:extLst>
                  <a:ext uri="{FF2B5EF4-FFF2-40B4-BE49-F238E27FC236}">
                    <a16:creationId xmlns:a16="http://schemas.microsoft.com/office/drawing/2014/main" id="{182A4369-FC2A-4051-8FF2-AF7DBD434A2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文字方塊 251">
                <a:extLst>
                  <a:ext uri="{FF2B5EF4-FFF2-40B4-BE49-F238E27FC236}">
                    <a16:creationId xmlns:a16="http://schemas.microsoft.com/office/drawing/2014/main" id="{279F4F1F-3CFF-43DC-BA21-0CE5CC40FE15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3" name="群組 252">
              <a:extLst>
                <a:ext uri="{FF2B5EF4-FFF2-40B4-BE49-F238E27FC236}">
                  <a16:creationId xmlns:a16="http://schemas.microsoft.com/office/drawing/2014/main" id="{9B08F831-A5C7-4D91-BDF7-696BA4B1D610}"/>
                </a:ext>
              </a:extLst>
            </p:cNvPr>
            <p:cNvGrpSpPr/>
            <p:nvPr/>
          </p:nvGrpSpPr>
          <p:grpSpPr>
            <a:xfrm>
              <a:off x="8341703" y="4354934"/>
              <a:ext cx="889610" cy="537738"/>
              <a:chOff x="1572973" y="4170787"/>
              <a:chExt cx="889610" cy="537738"/>
            </a:xfrm>
          </p:grpSpPr>
          <p:sp>
            <p:nvSpPr>
              <p:cNvPr id="254" name="矩形: 圓角 253">
                <a:extLst>
                  <a:ext uri="{FF2B5EF4-FFF2-40B4-BE49-F238E27FC236}">
                    <a16:creationId xmlns:a16="http://schemas.microsoft.com/office/drawing/2014/main" id="{1557BAB3-99C8-4911-ACCE-BE9A3D1B30C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文字方塊 254">
                <a:extLst>
                  <a:ext uri="{FF2B5EF4-FFF2-40B4-BE49-F238E27FC236}">
                    <a16:creationId xmlns:a16="http://schemas.microsoft.com/office/drawing/2014/main" id="{41F2177E-D465-4082-899F-8576A8A3525F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6" name="群組 255">
              <a:extLst>
                <a:ext uri="{FF2B5EF4-FFF2-40B4-BE49-F238E27FC236}">
                  <a16:creationId xmlns:a16="http://schemas.microsoft.com/office/drawing/2014/main" id="{A3FD8680-6259-4EFD-BE26-970BB56B4BAF}"/>
                </a:ext>
              </a:extLst>
            </p:cNvPr>
            <p:cNvGrpSpPr/>
            <p:nvPr/>
          </p:nvGrpSpPr>
          <p:grpSpPr>
            <a:xfrm>
              <a:off x="6740606" y="5301851"/>
              <a:ext cx="889610" cy="537738"/>
              <a:chOff x="1572973" y="4170787"/>
              <a:chExt cx="889610" cy="537738"/>
            </a:xfrm>
          </p:grpSpPr>
          <p:sp>
            <p:nvSpPr>
              <p:cNvPr id="257" name="矩形: 圓角 256">
                <a:extLst>
                  <a:ext uri="{FF2B5EF4-FFF2-40B4-BE49-F238E27FC236}">
                    <a16:creationId xmlns:a16="http://schemas.microsoft.com/office/drawing/2014/main" id="{569BAB69-CA91-4217-9B8C-B743A63D177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8" name="文字方塊 257">
                <a:extLst>
                  <a:ext uri="{FF2B5EF4-FFF2-40B4-BE49-F238E27FC236}">
                    <a16:creationId xmlns:a16="http://schemas.microsoft.com/office/drawing/2014/main" id="{4765C2C4-B0FB-4995-92A4-BDA52B2CDAC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9" name="群組 258">
              <a:extLst>
                <a:ext uri="{FF2B5EF4-FFF2-40B4-BE49-F238E27FC236}">
                  <a16:creationId xmlns:a16="http://schemas.microsoft.com/office/drawing/2014/main" id="{F6FF17FF-E38C-475A-B4EA-CCA112CF2811}"/>
                </a:ext>
              </a:extLst>
            </p:cNvPr>
            <p:cNvGrpSpPr/>
            <p:nvPr/>
          </p:nvGrpSpPr>
          <p:grpSpPr>
            <a:xfrm>
              <a:off x="6740606" y="4354934"/>
              <a:ext cx="889610" cy="537738"/>
              <a:chOff x="1572973" y="4170787"/>
              <a:chExt cx="889610" cy="537738"/>
            </a:xfrm>
          </p:grpSpPr>
          <p:sp>
            <p:nvSpPr>
              <p:cNvPr id="260" name="矩形: 圓角 259">
                <a:extLst>
                  <a:ext uri="{FF2B5EF4-FFF2-40B4-BE49-F238E27FC236}">
                    <a16:creationId xmlns:a16="http://schemas.microsoft.com/office/drawing/2014/main" id="{B8839738-1073-4A2B-9B6F-18663899E64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文字方塊 260">
                <a:extLst>
                  <a:ext uri="{FF2B5EF4-FFF2-40B4-BE49-F238E27FC236}">
                    <a16:creationId xmlns:a16="http://schemas.microsoft.com/office/drawing/2014/main" id="{E05522D2-CCC7-4D35-B24B-1172A666A99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2" name="群組 261">
              <a:extLst>
                <a:ext uri="{FF2B5EF4-FFF2-40B4-BE49-F238E27FC236}">
                  <a16:creationId xmlns:a16="http://schemas.microsoft.com/office/drawing/2014/main" id="{61AAC768-CB8F-4180-82AA-BB56F1019F4D}"/>
                </a:ext>
              </a:extLst>
            </p:cNvPr>
            <p:cNvGrpSpPr/>
            <p:nvPr/>
          </p:nvGrpSpPr>
          <p:grpSpPr>
            <a:xfrm>
              <a:off x="4513702" y="5301851"/>
              <a:ext cx="889610" cy="537738"/>
              <a:chOff x="1572973" y="4170787"/>
              <a:chExt cx="889610" cy="537738"/>
            </a:xfrm>
          </p:grpSpPr>
          <p:sp>
            <p:nvSpPr>
              <p:cNvPr id="263" name="矩形: 圓角 262">
                <a:extLst>
                  <a:ext uri="{FF2B5EF4-FFF2-40B4-BE49-F238E27FC236}">
                    <a16:creationId xmlns:a16="http://schemas.microsoft.com/office/drawing/2014/main" id="{C05F4DDA-523A-47D8-906D-205D7F1CB3B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文字方塊 263">
                <a:extLst>
                  <a:ext uri="{FF2B5EF4-FFF2-40B4-BE49-F238E27FC236}">
                    <a16:creationId xmlns:a16="http://schemas.microsoft.com/office/drawing/2014/main" id="{FE632FF8-D2BB-4F6D-808F-DBF7380E44F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5" name="群組 264">
              <a:extLst>
                <a:ext uri="{FF2B5EF4-FFF2-40B4-BE49-F238E27FC236}">
                  <a16:creationId xmlns:a16="http://schemas.microsoft.com/office/drawing/2014/main" id="{10A67701-A9C5-4B98-893E-D9BC1D979F5F}"/>
                </a:ext>
              </a:extLst>
            </p:cNvPr>
            <p:cNvGrpSpPr/>
            <p:nvPr/>
          </p:nvGrpSpPr>
          <p:grpSpPr>
            <a:xfrm>
              <a:off x="4513702" y="4354934"/>
              <a:ext cx="889610" cy="537738"/>
              <a:chOff x="1572973" y="4170787"/>
              <a:chExt cx="889610" cy="537738"/>
            </a:xfrm>
          </p:grpSpPr>
          <p:sp>
            <p:nvSpPr>
              <p:cNvPr id="266" name="矩形: 圓角 265">
                <a:extLst>
                  <a:ext uri="{FF2B5EF4-FFF2-40B4-BE49-F238E27FC236}">
                    <a16:creationId xmlns:a16="http://schemas.microsoft.com/office/drawing/2014/main" id="{AC5A72C9-A2E0-4735-97A1-EAD5CDBC8E1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文字方塊 266">
                <a:extLst>
                  <a:ext uri="{FF2B5EF4-FFF2-40B4-BE49-F238E27FC236}">
                    <a16:creationId xmlns:a16="http://schemas.microsoft.com/office/drawing/2014/main" id="{B39E9FF0-4D84-4AC2-92C2-A24563C6504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8" name="群組 267">
              <a:extLst>
                <a:ext uri="{FF2B5EF4-FFF2-40B4-BE49-F238E27FC236}">
                  <a16:creationId xmlns:a16="http://schemas.microsoft.com/office/drawing/2014/main" id="{4942086A-5A06-4CD7-A908-1061115BE9E0}"/>
                </a:ext>
              </a:extLst>
            </p:cNvPr>
            <p:cNvGrpSpPr/>
            <p:nvPr/>
          </p:nvGrpSpPr>
          <p:grpSpPr>
            <a:xfrm>
              <a:off x="1572973" y="5301851"/>
              <a:ext cx="889610" cy="537738"/>
              <a:chOff x="1572973" y="4170787"/>
              <a:chExt cx="889610" cy="537738"/>
            </a:xfrm>
          </p:grpSpPr>
          <p:sp>
            <p:nvSpPr>
              <p:cNvPr id="269" name="矩形: 圓角 268">
                <a:extLst>
                  <a:ext uri="{FF2B5EF4-FFF2-40B4-BE49-F238E27FC236}">
                    <a16:creationId xmlns:a16="http://schemas.microsoft.com/office/drawing/2014/main" id="{CA7BC3B3-7F62-4735-BEE3-80B98BADF0D6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文字方塊 269">
                <a:extLst>
                  <a:ext uri="{FF2B5EF4-FFF2-40B4-BE49-F238E27FC236}">
                    <a16:creationId xmlns:a16="http://schemas.microsoft.com/office/drawing/2014/main" id="{942DDA6E-9FC0-46E8-8D34-CD0AC8C94F81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1" name="群組 270">
              <a:extLst>
                <a:ext uri="{FF2B5EF4-FFF2-40B4-BE49-F238E27FC236}">
                  <a16:creationId xmlns:a16="http://schemas.microsoft.com/office/drawing/2014/main" id="{0310C74C-152B-4925-99B1-4BB2D1D5B234}"/>
                </a:ext>
              </a:extLst>
            </p:cNvPr>
            <p:cNvGrpSpPr/>
            <p:nvPr/>
          </p:nvGrpSpPr>
          <p:grpSpPr>
            <a:xfrm>
              <a:off x="2912605" y="5301851"/>
              <a:ext cx="889610" cy="537738"/>
              <a:chOff x="1572973" y="4170787"/>
              <a:chExt cx="889610" cy="537738"/>
            </a:xfrm>
          </p:grpSpPr>
          <p:sp>
            <p:nvSpPr>
              <p:cNvPr id="272" name="矩形: 圓角 271">
                <a:extLst>
                  <a:ext uri="{FF2B5EF4-FFF2-40B4-BE49-F238E27FC236}">
                    <a16:creationId xmlns:a16="http://schemas.microsoft.com/office/drawing/2014/main" id="{7B2226ED-6621-401C-91F1-6D8489D8285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3" name="文字方塊 272">
                <a:extLst>
                  <a:ext uri="{FF2B5EF4-FFF2-40B4-BE49-F238E27FC236}">
                    <a16:creationId xmlns:a16="http://schemas.microsoft.com/office/drawing/2014/main" id="{8F7C9976-4867-4144-A334-0BDB88E8832D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4" name="群組 273">
              <a:extLst>
                <a:ext uri="{FF2B5EF4-FFF2-40B4-BE49-F238E27FC236}">
                  <a16:creationId xmlns:a16="http://schemas.microsoft.com/office/drawing/2014/main" id="{B02C471C-3B64-41CC-A458-8AD677A40DB4}"/>
                </a:ext>
              </a:extLst>
            </p:cNvPr>
            <p:cNvGrpSpPr/>
            <p:nvPr/>
          </p:nvGrpSpPr>
          <p:grpSpPr>
            <a:xfrm>
              <a:off x="2912605" y="4354934"/>
              <a:ext cx="889610" cy="537738"/>
              <a:chOff x="1572973" y="4170787"/>
              <a:chExt cx="889610" cy="537738"/>
            </a:xfrm>
          </p:grpSpPr>
          <p:sp>
            <p:nvSpPr>
              <p:cNvPr id="275" name="矩形: 圓角 274">
                <a:extLst>
                  <a:ext uri="{FF2B5EF4-FFF2-40B4-BE49-F238E27FC236}">
                    <a16:creationId xmlns:a16="http://schemas.microsoft.com/office/drawing/2014/main" id="{FC03ABD4-3212-4A95-90C9-0512C594D05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6" name="文字方塊 275">
                <a:extLst>
                  <a:ext uri="{FF2B5EF4-FFF2-40B4-BE49-F238E27FC236}">
                    <a16:creationId xmlns:a16="http://schemas.microsoft.com/office/drawing/2014/main" id="{C663D650-0977-4361-8308-7AF47855317E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77" name="Google Shape;888;p43">
              <a:extLst>
                <a:ext uri="{FF2B5EF4-FFF2-40B4-BE49-F238E27FC236}">
                  <a16:creationId xmlns:a16="http://schemas.microsoft.com/office/drawing/2014/main" id="{2470CA2F-8CAF-4BC7-9F6F-04363227E791}"/>
                </a:ext>
              </a:extLst>
            </p:cNvPr>
            <p:cNvSpPr/>
            <p:nvPr/>
          </p:nvSpPr>
          <p:spPr>
            <a:xfrm>
              <a:off x="4545384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8" name="Google Shape;890;p43">
              <a:extLst>
                <a:ext uri="{FF2B5EF4-FFF2-40B4-BE49-F238E27FC236}">
                  <a16:creationId xmlns:a16="http://schemas.microsoft.com/office/drawing/2014/main" id="{0009FE7F-7913-48D8-ACD4-D57E5B3D5894}"/>
                </a:ext>
              </a:extLst>
            </p:cNvPr>
            <p:cNvSpPr/>
            <p:nvPr/>
          </p:nvSpPr>
          <p:spPr>
            <a:xfrm>
              <a:off x="4539452" y="547168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9" name="Google Shape;891;p43">
              <a:extLst>
                <a:ext uri="{FF2B5EF4-FFF2-40B4-BE49-F238E27FC236}">
                  <a16:creationId xmlns:a16="http://schemas.microsoft.com/office/drawing/2014/main" id="{C6682974-E121-411F-8F9A-1E80A2284E12}"/>
                </a:ext>
              </a:extLst>
            </p:cNvPr>
            <p:cNvSpPr/>
            <p:nvPr/>
          </p:nvSpPr>
          <p:spPr>
            <a:xfrm>
              <a:off x="6774053" y="452359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grpSp>
          <p:nvGrpSpPr>
            <p:cNvPr id="280" name="群組 279">
              <a:extLst>
                <a:ext uri="{FF2B5EF4-FFF2-40B4-BE49-F238E27FC236}">
                  <a16:creationId xmlns:a16="http://schemas.microsoft.com/office/drawing/2014/main" id="{72F99144-CA21-47CD-B6C6-36F2FD24A27A}"/>
                </a:ext>
              </a:extLst>
            </p:cNvPr>
            <p:cNvGrpSpPr/>
            <p:nvPr/>
          </p:nvGrpSpPr>
          <p:grpSpPr>
            <a:xfrm>
              <a:off x="1572973" y="4359292"/>
              <a:ext cx="889610" cy="537738"/>
              <a:chOff x="1572973" y="4170787"/>
              <a:chExt cx="889610" cy="537738"/>
            </a:xfrm>
          </p:grpSpPr>
          <p:sp>
            <p:nvSpPr>
              <p:cNvPr id="281" name="矩形: 圓角 280">
                <a:extLst>
                  <a:ext uri="{FF2B5EF4-FFF2-40B4-BE49-F238E27FC236}">
                    <a16:creationId xmlns:a16="http://schemas.microsoft.com/office/drawing/2014/main" id="{074DD19D-AED3-44AC-8633-6662837FE54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2" name="文字方塊 281">
                <a:extLst>
                  <a:ext uri="{FF2B5EF4-FFF2-40B4-BE49-F238E27FC236}">
                    <a16:creationId xmlns:a16="http://schemas.microsoft.com/office/drawing/2014/main" id="{8497E7F7-A4B5-48F7-BFEA-4D734D9C8C9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3" name="Google Shape;886;p43">
              <a:extLst>
                <a:ext uri="{FF2B5EF4-FFF2-40B4-BE49-F238E27FC236}">
                  <a16:creationId xmlns:a16="http://schemas.microsoft.com/office/drawing/2014/main" id="{24E07C7A-17DD-4AD5-B0B5-A53DA5667E87}"/>
                </a:ext>
              </a:extLst>
            </p:cNvPr>
            <p:cNvSpPr/>
            <p:nvPr/>
          </p:nvSpPr>
          <p:spPr>
            <a:xfrm>
              <a:off x="1601394" y="4520352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4" name="Google Shape;888;p43">
              <a:extLst>
                <a:ext uri="{FF2B5EF4-FFF2-40B4-BE49-F238E27FC236}">
                  <a16:creationId xmlns:a16="http://schemas.microsoft.com/office/drawing/2014/main" id="{1748D1D9-888C-456C-A90C-486083165840}"/>
                </a:ext>
              </a:extLst>
            </p:cNvPr>
            <p:cNvSpPr/>
            <p:nvPr/>
          </p:nvSpPr>
          <p:spPr>
            <a:xfrm>
              <a:off x="2945213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85" name="Google Shape;890;p43">
              <a:extLst>
                <a:ext uri="{FF2B5EF4-FFF2-40B4-BE49-F238E27FC236}">
                  <a16:creationId xmlns:a16="http://schemas.microsoft.com/office/drawing/2014/main" id="{87EECF67-09BF-4366-9358-1F1FA6B5A651}"/>
                </a:ext>
              </a:extLst>
            </p:cNvPr>
            <p:cNvSpPr/>
            <p:nvPr/>
          </p:nvSpPr>
          <p:spPr>
            <a:xfrm>
              <a:off x="2947748" y="547472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86" name="Google Shape;886;p43">
              <a:extLst>
                <a:ext uri="{FF2B5EF4-FFF2-40B4-BE49-F238E27FC236}">
                  <a16:creationId xmlns:a16="http://schemas.microsoft.com/office/drawing/2014/main" id="{45C5055E-2BF6-4049-B8E3-B1F9CFBADF94}"/>
                </a:ext>
              </a:extLst>
            </p:cNvPr>
            <p:cNvSpPr/>
            <p:nvPr/>
          </p:nvSpPr>
          <p:spPr>
            <a:xfrm>
              <a:off x="1601394" y="545596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7" name="文字方塊 286">
              <a:extLst>
                <a:ext uri="{FF2B5EF4-FFF2-40B4-BE49-F238E27FC236}">
                  <a16:creationId xmlns:a16="http://schemas.microsoft.com/office/drawing/2014/main" id="{294D97BB-3CD8-445B-94EB-8789E34DEC01}"/>
                </a:ext>
              </a:extLst>
            </p:cNvPr>
            <p:cNvSpPr txBox="1"/>
            <p:nvPr/>
          </p:nvSpPr>
          <p:spPr>
            <a:xfrm>
              <a:off x="3692567" y="5634926"/>
              <a:ext cx="952696" cy="36933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9" name="Google Shape;890;p43">
              <a:extLst>
                <a:ext uri="{FF2B5EF4-FFF2-40B4-BE49-F238E27FC236}">
                  <a16:creationId xmlns:a16="http://schemas.microsoft.com/office/drawing/2014/main" id="{8C940A43-8C02-4AB9-8128-B9A0569809CA}"/>
                </a:ext>
              </a:extLst>
            </p:cNvPr>
            <p:cNvSpPr/>
            <p:nvPr/>
          </p:nvSpPr>
          <p:spPr>
            <a:xfrm>
              <a:off x="8365757" y="547274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90" name="Google Shape;890;p43">
              <a:extLst>
                <a:ext uri="{FF2B5EF4-FFF2-40B4-BE49-F238E27FC236}">
                  <a16:creationId xmlns:a16="http://schemas.microsoft.com/office/drawing/2014/main" id="{F19F879A-F8EA-476D-B58C-BA3C6EAFD04E}"/>
                </a:ext>
              </a:extLst>
            </p:cNvPr>
            <p:cNvSpPr/>
            <p:nvPr/>
          </p:nvSpPr>
          <p:spPr>
            <a:xfrm>
              <a:off x="6774053" y="548226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91" name="Google Shape;890;p43">
              <a:extLst>
                <a:ext uri="{FF2B5EF4-FFF2-40B4-BE49-F238E27FC236}">
                  <a16:creationId xmlns:a16="http://schemas.microsoft.com/office/drawing/2014/main" id="{34DF57FE-67CC-4D08-9088-28368EED8073}"/>
                </a:ext>
              </a:extLst>
            </p:cNvPr>
            <p:cNvSpPr/>
            <p:nvPr/>
          </p:nvSpPr>
          <p:spPr>
            <a:xfrm>
              <a:off x="8365757" y="452722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92" name="Google Shape;886;p43">
              <a:extLst>
                <a:ext uri="{FF2B5EF4-FFF2-40B4-BE49-F238E27FC236}">
                  <a16:creationId xmlns:a16="http://schemas.microsoft.com/office/drawing/2014/main" id="{57700BCF-E009-4442-83F6-538AAD4E5FC8}"/>
                </a:ext>
              </a:extLst>
            </p:cNvPr>
            <p:cNvSpPr/>
            <p:nvPr/>
          </p:nvSpPr>
          <p:spPr>
            <a:xfrm>
              <a:off x="9822973" y="452035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3" name="Google Shape;886;p43">
              <a:extLst>
                <a:ext uri="{FF2B5EF4-FFF2-40B4-BE49-F238E27FC236}">
                  <a16:creationId xmlns:a16="http://schemas.microsoft.com/office/drawing/2014/main" id="{BFE9CB0F-81F0-4E86-B279-4BA632F2FC04}"/>
                </a:ext>
              </a:extLst>
            </p:cNvPr>
            <p:cNvSpPr/>
            <p:nvPr/>
          </p:nvSpPr>
          <p:spPr>
            <a:xfrm>
              <a:off x="9822973" y="5482877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4" name="文字方塊 293">
              <a:extLst>
                <a:ext uri="{FF2B5EF4-FFF2-40B4-BE49-F238E27FC236}">
                  <a16:creationId xmlns:a16="http://schemas.microsoft.com/office/drawing/2014/main" id="{DE5E84C5-94ED-436D-9048-5A5579F9BF20}"/>
                </a:ext>
              </a:extLst>
            </p:cNvPr>
            <p:cNvSpPr txBox="1"/>
            <p:nvPr/>
          </p:nvSpPr>
          <p:spPr>
            <a:xfrm>
              <a:off x="7527295" y="5650346"/>
              <a:ext cx="952696" cy="36933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6E14A3DC-1F7D-443E-85B9-20DA36FB9064}"/>
                </a:ext>
              </a:extLst>
            </p:cNvPr>
            <p:cNvSpPr/>
            <p:nvPr/>
          </p:nvSpPr>
          <p:spPr>
            <a:xfrm>
              <a:off x="4981113" y="3047809"/>
              <a:ext cx="2372223" cy="492588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7" name="Google Shape;917;p43">
              <a:extLst>
                <a:ext uri="{FF2B5EF4-FFF2-40B4-BE49-F238E27FC236}">
                  <a16:creationId xmlns:a16="http://schemas.microsoft.com/office/drawing/2014/main" id="{72C965E1-2316-4A9E-9BC4-E39875C06535}"/>
                </a:ext>
              </a:extLst>
            </p:cNvPr>
            <p:cNvSpPr/>
            <p:nvPr/>
          </p:nvSpPr>
          <p:spPr>
            <a:xfrm>
              <a:off x="4981113" y="3156727"/>
              <a:ext cx="2372223" cy="258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zh-TW" altLang="en-US" sz="1800" b="1">
                  <a:solidFill>
                    <a:srgbClr val="6F6F6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</p:grp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10141C64-A490-4D4B-B342-B6B519548E4E}"/>
              </a:ext>
            </a:extLst>
          </p:cNvPr>
          <p:cNvSpPr/>
          <p:nvPr/>
        </p:nvSpPr>
        <p:spPr>
          <a:xfrm>
            <a:off x="6098392" y="3716188"/>
            <a:ext cx="5109959" cy="2733993"/>
          </a:xfrm>
          <a:prstGeom prst="roundRect">
            <a:avLst>
              <a:gd name="adj" fmla="val 34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9" name="Google Shape;879;p43">
            <a:extLst>
              <a:ext uri="{FF2B5EF4-FFF2-40B4-BE49-F238E27FC236}">
                <a16:creationId xmlns:a16="http://schemas.microsoft.com/office/drawing/2014/main" id="{F2982494-5712-4053-A8F2-36E1191D767F}"/>
              </a:ext>
            </a:extLst>
          </p:cNvPr>
          <p:cNvSpPr/>
          <p:nvPr/>
        </p:nvSpPr>
        <p:spPr>
          <a:xfrm>
            <a:off x="8255772" y="4241383"/>
            <a:ext cx="2726254" cy="2129542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1" name="Google Shape;879;p43">
            <a:extLst>
              <a:ext uri="{FF2B5EF4-FFF2-40B4-BE49-F238E27FC236}">
                <a16:creationId xmlns:a16="http://schemas.microsoft.com/office/drawing/2014/main" id="{B2C63F54-D8EC-4FC5-BC2C-E3796AFF226B}"/>
              </a:ext>
            </a:extLst>
          </p:cNvPr>
          <p:cNvSpPr/>
          <p:nvPr/>
        </p:nvSpPr>
        <p:spPr>
          <a:xfrm>
            <a:off x="6355007" y="4246925"/>
            <a:ext cx="1789494" cy="2124000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2" name="Google Shape;877;p43">
            <a:extLst>
              <a:ext uri="{FF2B5EF4-FFF2-40B4-BE49-F238E27FC236}">
                <a16:creationId xmlns:a16="http://schemas.microsoft.com/office/drawing/2014/main" id="{20886377-40DA-493E-B6FB-22746D757DC9}"/>
              </a:ext>
            </a:extLst>
          </p:cNvPr>
          <p:cNvSpPr/>
          <p:nvPr/>
        </p:nvSpPr>
        <p:spPr>
          <a:xfrm>
            <a:off x="7233769" y="3781689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D879AB53-7B97-4FCF-8830-187491EA2BF1}"/>
              </a:ext>
            </a:extLst>
          </p:cNvPr>
          <p:cNvSpPr/>
          <p:nvPr/>
        </p:nvSpPr>
        <p:spPr>
          <a:xfrm>
            <a:off x="883827" y="3714433"/>
            <a:ext cx="5084066" cy="2735749"/>
          </a:xfrm>
          <a:prstGeom prst="roundRect">
            <a:avLst>
              <a:gd name="adj" fmla="val 3435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5" name="Google Shape;879;p43">
            <a:extLst>
              <a:ext uri="{FF2B5EF4-FFF2-40B4-BE49-F238E27FC236}">
                <a16:creationId xmlns:a16="http://schemas.microsoft.com/office/drawing/2014/main" id="{99E9FA0C-9FD6-434F-8CA8-4F18007EE146}"/>
              </a:ext>
            </a:extLst>
          </p:cNvPr>
          <p:cNvSpPr/>
          <p:nvPr/>
        </p:nvSpPr>
        <p:spPr>
          <a:xfrm>
            <a:off x="3947588" y="4249707"/>
            <a:ext cx="1786257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7" name="Google Shape;879;p43">
            <a:extLst>
              <a:ext uri="{FF2B5EF4-FFF2-40B4-BE49-F238E27FC236}">
                <a16:creationId xmlns:a16="http://schemas.microsoft.com/office/drawing/2014/main" id="{2FE26C30-CE83-40AC-B9F4-F89452A410B4}"/>
              </a:ext>
            </a:extLst>
          </p:cNvPr>
          <p:cNvSpPr/>
          <p:nvPr/>
        </p:nvSpPr>
        <p:spPr>
          <a:xfrm>
            <a:off x="1111531" y="4249707"/>
            <a:ext cx="2723082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8" name="Google Shape;877;p43">
            <a:extLst>
              <a:ext uri="{FF2B5EF4-FFF2-40B4-BE49-F238E27FC236}">
                <a16:creationId xmlns:a16="http://schemas.microsoft.com/office/drawing/2014/main" id="{B8A7AFFE-F697-47A2-BE2A-6869AB8429A6}"/>
              </a:ext>
            </a:extLst>
          </p:cNvPr>
          <p:cNvSpPr/>
          <p:nvPr/>
        </p:nvSpPr>
        <p:spPr>
          <a:xfrm>
            <a:off x="2006257" y="3775506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99" name="Google Shape;916;p43">
            <a:extLst>
              <a:ext uri="{FF2B5EF4-FFF2-40B4-BE49-F238E27FC236}">
                <a16:creationId xmlns:a16="http://schemas.microsoft.com/office/drawing/2014/main" id="{AC56245D-EF7B-4D07-ACF6-6100BA86D927}"/>
              </a:ext>
            </a:extLst>
          </p:cNvPr>
          <p:cNvSpPr/>
          <p:nvPr/>
        </p:nvSpPr>
        <p:spPr>
          <a:xfrm>
            <a:off x="816646" y="3212650"/>
            <a:ext cx="10481750" cy="3303803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95439659-5095-438A-83D6-F0EA3B7F105B}"/>
              </a:ext>
            </a:extLst>
          </p:cNvPr>
          <p:cNvSpPr/>
          <p:nvPr/>
        </p:nvSpPr>
        <p:spPr>
          <a:xfrm>
            <a:off x="4926646" y="3199768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1" name="Google Shape;917;p43">
            <a:extLst>
              <a:ext uri="{FF2B5EF4-FFF2-40B4-BE49-F238E27FC236}">
                <a16:creationId xmlns:a16="http://schemas.microsoft.com/office/drawing/2014/main" id="{63C977B9-1E72-43F8-A42F-28A58CB0C9DC}"/>
              </a:ext>
            </a:extLst>
          </p:cNvPr>
          <p:cNvSpPr/>
          <p:nvPr/>
        </p:nvSpPr>
        <p:spPr>
          <a:xfrm>
            <a:off x="4926646" y="3295015"/>
            <a:ext cx="2327779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pic>
        <p:nvPicPr>
          <p:cNvPr id="103" name="圖形 102">
            <a:extLst>
              <a:ext uri="{FF2B5EF4-FFF2-40B4-BE49-F238E27FC236}">
                <a16:creationId xmlns:a16="http://schemas.microsoft.com/office/drawing/2014/main" id="{F90B2B75-9343-4CDD-957F-5C9EA94CF5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504" t="12279" r="24374" b="32198"/>
          <a:stretch/>
        </p:blipFill>
        <p:spPr>
          <a:xfrm>
            <a:off x="1626611" y="4361921"/>
            <a:ext cx="693039" cy="603630"/>
          </a:xfrm>
          <a:prstGeom prst="rect">
            <a:avLst/>
          </a:prstGeom>
        </p:spPr>
      </p:pic>
      <p:pic>
        <p:nvPicPr>
          <p:cNvPr id="104" name="圖形 103">
            <a:extLst>
              <a:ext uri="{FF2B5EF4-FFF2-40B4-BE49-F238E27FC236}">
                <a16:creationId xmlns:a16="http://schemas.microsoft.com/office/drawing/2014/main" id="{35430ED4-F884-4ACB-8BD0-A6BF943769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935" t="9604" r="20840" b="25983"/>
          <a:stretch/>
        </p:blipFill>
        <p:spPr>
          <a:xfrm>
            <a:off x="4004795" y="4288402"/>
            <a:ext cx="828168" cy="750582"/>
          </a:xfrm>
          <a:prstGeom prst="rect">
            <a:avLst/>
          </a:prstGeom>
        </p:spPr>
      </p:pic>
      <p:pic>
        <p:nvPicPr>
          <p:cNvPr id="105" name="圖形 104">
            <a:extLst>
              <a:ext uri="{FF2B5EF4-FFF2-40B4-BE49-F238E27FC236}">
                <a16:creationId xmlns:a16="http://schemas.microsoft.com/office/drawing/2014/main" id="{29C7C375-0AC0-4E88-9D55-10901A0416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6313217" y="4273781"/>
            <a:ext cx="853184" cy="774792"/>
          </a:xfrm>
          <a:prstGeom prst="rect">
            <a:avLst/>
          </a:prstGeom>
        </p:spPr>
      </p:pic>
      <p:pic>
        <p:nvPicPr>
          <p:cNvPr id="106" name="圖形 105">
            <a:extLst>
              <a:ext uri="{FF2B5EF4-FFF2-40B4-BE49-F238E27FC236}">
                <a16:creationId xmlns:a16="http://schemas.microsoft.com/office/drawing/2014/main" id="{F30B6502-0320-4240-81AD-F6CC97A377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8631449" y="4295075"/>
            <a:ext cx="853184" cy="774792"/>
          </a:xfrm>
          <a:prstGeom prst="rect">
            <a:avLst/>
          </a:prstGeom>
        </p:spPr>
      </p:pic>
      <p:sp>
        <p:nvSpPr>
          <p:cNvPr id="107" name="橢圓 106">
            <a:extLst>
              <a:ext uri="{FF2B5EF4-FFF2-40B4-BE49-F238E27FC236}">
                <a16:creationId xmlns:a16="http://schemas.microsoft.com/office/drawing/2014/main" id="{69437155-A4BB-4DD2-94CF-42A5D16A19F5}"/>
              </a:ext>
            </a:extLst>
          </p:cNvPr>
          <p:cNvSpPr/>
          <p:nvPr/>
        </p:nvSpPr>
        <p:spPr>
          <a:xfrm>
            <a:off x="6174739" y="3511871"/>
            <a:ext cx="923673" cy="923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2DB5E13E-83F2-4C44-BFAE-84BF7502D1CA}"/>
              </a:ext>
            </a:extLst>
          </p:cNvPr>
          <p:cNvGrpSpPr/>
          <p:nvPr/>
        </p:nvGrpSpPr>
        <p:grpSpPr>
          <a:xfrm>
            <a:off x="1468916" y="4955364"/>
            <a:ext cx="891343" cy="1344980"/>
            <a:chOff x="1468916" y="5197402"/>
            <a:chExt cx="891343" cy="1344980"/>
          </a:xfrm>
        </p:grpSpPr>
        <p:grpSp>
          <p:nvGrpSpPr>
            <p:cNvPr id="109" name="群組 108">
              <a:extLst>
                <a:ext uri="{FF2B5EF4-FFF2-40B4-BE49-F238E27FC236}">
                  <a16:creationId xmlns:a16="http://schemas.microsoft.com/office/drawing/2014/main" id="{322D60BF-45BF-4E61-8732-42CC5361C7EE}"/>
                </a:ext>
              </a:extLst>
            </p:cNvPr>
            <p:cNvGrpSpPr/>
            <p:nvPr/>
          </p:nvGrpSpPr>
          <p:grpSpPr>
            <a:xfrm>
              <a:off x="1468916" y="5902529"/>
              <a:ext cx="891343" cy="639853"/>
              <a:chOff x="1572973" y="4186657"/>
              <a:chExt cx="889610" cy="521868"/>
            </a:xfrm>
          </p:grpSpPr>
          <p:sp>
            <p:nvSpPr>
              <p:cNvPr id="115" name="矩形: 圓角 114">
                <a:extLst>
                  <a:ext uri="{FF2B5EF4-FFF2-40B4-BE49-F238E27FC236}">
                    <a16:creationId xmlns:a16="http://schemas.microsoft.com/office/drawing/2014/main" id="{1DF370B1-CC5F-48C0-8B8D-068FC3DC826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文字方塊 115">
                <a:extLst>
                  <a:ext uri="{FF2B5EF4-FFF2-40B4-BE49-F238E27FC236}">
                    <a16:creationId xmlns:a16="http://schemas.microsoft.com/office/drawing/2014/main" id="{D5BE7932-9CE4-4ACE-8D77-28A0F62AA04A}"/>
                  </a:ext>
                </a:extLst>
              </p:cNvPr>
              <p:cNvSpPr txBox="1"/>
              <p:nvPr/>
            </p:nvSpPr>
            <p:spPr>
              <a:xfrm>
                <a:off x="1770531" y="418665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0" name="群組 109">
              <a:extLst>
                <a:ext uri="{FF2B5EF4-FFF2-40B4-BE49-F238E27FC236}">
                  <a16:creationId xmlns:a16="http://schemas.microsoft.com/office/drawing/2014/main" id="{78B30A57-5F77-46C6-9C17-0601DC4210E6}"/>
                </a:ext>
              </a:extLst>
            </p:cNvPr>
            <p:cNvGrpSpPr/>
            <p:nvPr/>
          </p:nvGrpSpPr>
          <p:grpSpPr>
            <a:xfrm>
              <a:off x="1468916" y="5197402"/>
              <a:ext cx="891343" cy="651958"/>
              <a:chOff x="1572973" y="4176784"/>
              <a:chExt cx="889610" cy="531741"/>
            </a:xfrm>
          </p:grpSpPr>
          <p:sp>
            <p:nvSpPr>
              <p:cNvPr id="113" name="矩形: 圓角 112">
                <a:extLst>
                  <a:ext uri="{FF2B5EF4-FFF2-40B4-BE49-F238E27FC236}">
                    <a16:creationId xmlns:a16="http://schemas.microsoft.com/office/drawing/2014/main" id="{22B4C037-D30D-49B7-95B1-88AB663BB24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文字方塊 113">
                <a:extLst>
                  <a:ext uri="{FF2B5EF4-FFF2-40B4-BE49-F238E27FC236}">
                    <a16:creationId xmlns:a16="http://schemas.microsoft.com/office/drawing/2014/main" id="{A82DCDC9-E51D-42D3-8933-0D38F2FB0F7B}"/>
                  </a:ext>
                </a:extLst>
              </p:cNvPr>
              <p:cNvSpPr txBox="1"/>
              <p:nvPr/>
            </p:nvSpPr>
            <p:spPr>
              <a:xfrm>
                <a:off x="1770531" y="417678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1" name="Google Shape;886;p43">
              <a:extLst>
                <a:ext uri="{FF2B5EF4-FFF2-40B4-BE49-F238E27FC236}">
                  <a16:creationId xmlns:a16="http://schemas.microsoft.com/office/drawing/2014/main" id="{0DAAC523-DDB5-4140-AA2D-858F379083F4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Google Shape;886;p43">
              <a:extLst>
                <a:ext uri="{FF2B5EF4-FFF2-40B4-BE49-F238E27FC236}">
                  <a16:creationId xmlns:a16="http://schemas.microsoft.com/office/drawing/2014/main" id="{5D2369F3-9076-4C82-B224-21D34487175B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30BE0A2B-C79E-4D48-8D6E-DD671A3F16A7}"/>
              </a:ext>
            </a:extLst>
          </p:cNvPr>
          <p:cNvGrpSpPr/>
          <p:nvPr/>
        </p:nvGrpSpPr>
        <p:grpSpPr>
          <a:xfrm>
            <a:off x="2570651" y="4972046"/>
            <a:ext cx="2917947" cy="1328303"/>
            <a:chOff x="2570651" y="5214084"/>
            <a:chExt cx="2917947" cy="1328303"/>
          </a:xfrm>
        </p:grpSpPr>
        <p:cxnSp>
          <p:nvCxnSpPr>
            <p:cNvPr id="118" name="Google Shape;895;p43">
              <a:extLst>
                <a:ext uri="{FF2B5EF4-FFF2-40B4-BE49-F238E27FC236}">
                  <a16:creationId xmlns:a16="http://schemas.microsoft.com/office/drawing/2014/main" id="{09090AAD-24BD-424E-89CA-4532F3E608EC}"/>
                </a:ext>
              </a:extLst>
            </p:cNvPr>
            <p:cNvCxnSpPr>
              <a:cxnSpLocks/>
              <a:stCxn id="128" idx="1"/>
              <a:endCxn id="130" idx="3"/>
            </p:cNvCxnSpPr>
            <p:nvPr/>
          </p:nvCxnSpPr>
          <p:spPr>
            <a:xfrm flipH="1">
              <a:off x="3434539" y="5643479"/>
              <a:ext cx="1194459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oogle Shape;897;p43">
              <a:extLst>
                <a:ext uri="{FF2B5EF4-FFF2-40B4-BE49-F238E27FC236}">
                  <a16:creationId xmlns:a16="http://schemas.microsoft.com/office/drawing/2014/main" id="{E90DC292-CAA3-4B13-AA9A-C41F927C9BA6}"/>
                </a:ext>
              </a:extLst>
            </p:cNvPr>
            <p:cNvCxnSpPr>
              <a:cxnSpLocks/>
              <a:endCxn id="129" idx="0"/>
            </p:cNvCxnSpPr>
            <p:nvPr/>
          </p:nvCxnSpPr>
          <p:spPr>
            <a:xfrm flipH="1">
              <a:off x="5039064" y="5778898"/>
              <a:ext cx="5943" cy="40325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oogle Shape;898;p43">
              <a:extLst>
                <a:ext uri="{FF2B5EF4-FFF2-40B4-BE49-F238E27FC236}">
                  <a16:creationId xmlns:a16="http://schemas.microsoft.com/office/drawing/2014/main" id="{A05B45C1-D0B9-4A39-BBE7-D846FD7818AD}"/>
                </a:ext>
              </a:extLst>
            </p:cNvPr>
            <p:cNvCxnSpPr>
              <a:cxnSpLocks/>
            </p:cNvCxnSpPr>
            <p:nvPr/>
          </p:nvCxnSpPr>
          <p:spPr>
            <a:xfrm>
              <a:off x="2968909" y="5718335"/>
              <a:ext cx="1913880" cy="62244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oogle Shape;897;p43">
              <a:extLst>
                <a:ext uri="{FF2B5EF4-FFF2-40B4-BE49-F238E27FC236}">
                  <a16:creationId xmlns:a16="http://schemas.microsoft.com/office/drawing/2014/main" id="{F1830B6A-7191-49F6-B9B8-970853D15013}"/>
                </a:ext>
              </a:extLst>
            </p:cNvPr>
            <p:cNvCxnSpPr>
              <a:cxnSpLocks/>
              <a:endCxn id="131" idx="0"/>
            </p:cNvCxnSpPr>
            <p:nvPr/>
          </p:nvCxnSpPr>
          <p:spPr>
            <a:xfrm flipH="1">
              <a:off x="3012587" y="5778898"/>
              <a:ext cx="5944" cy="40608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oogle Shape;899;p43">
              <a:extLst>
                <a:ext uri="{FF2B5EF4-FFF2-40B4-BE49-F238E27FC236}">
                  <a16:creationId xmlns:a16="http://schemas.microsoft.com/office/drawing/2014/main" id="{7581C246-F7BF-415D-B8AC-FB11D2866E10}"/>
                </a:ext>
              </a:extLst>
            </p:cNvPr>
            <p:cNvCxnSpPr>
              <a:cxnSpLocks/>
              <a:stCxn id="131" idx="3"/>
              <a:endCxn id="129" idx="1"/>
            </p:cNvCxnSpPr>
            <p:nvPr/>
          </p:nvCxnSpPr>
          <p:spPr>
            <a:xfrm flipV="1">
              <a:off x="3428595" y="6340784"/>
              <a:ext cx="1194460" cy="283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oogle Shape;900;p43">
              <a:extLst>
                <a:ext uri="{FF2B5EF4-FFF2-40B4-BE49-F238E27FC236}">
                  <a16:creationId xmlns:a16="http://schemas.microsoft.com/office/drawing/2014/main" id="{6112FA24-A7CA-44AD-8685-28EDEEA319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9914" y="5662326"/>
              <a:ext cx="1791254" cy="62862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群組 123">
              <a:extLst>
                <a:ext uri="{FF2B5EF4-FFF2-40B4-BE49-F238E27FC236}">
                  <a16:creationId xmlns:a16="http://schemas.microsoft.com/office/drawing/2014/main" id="{DC1FA512-C984-484E-97A8-804C22CA666B}"/>
                </a:ext>
              </a:extLst>
            </p:cNvPr>
            <p:cNvGrpSpPr/>
            <p:nvPr/>
          </p:nvGrpSpPr>
          <p:grpSpPr>
            <a:xfrm>
              <a:off x="4597255" y="5920691"/>
              <a:ext cx="891343" cy="621693"/>
              <a:chOff x="1572973" y="4201467"/>
              <a:chExt cx="889610" cy="507056"/>
            </a:xfrm>
          </p:grpSpPr>
          <p:sp>
            <p:nvSpPr>
              <p:cNvPr id="139" name="矩形: 圓角 138">
                <a:extLst>
                  <a:ext uri="{FF2B5EF4-FFF2-40B4-BE49-F238E27FC236}">
                    <a16:creationId xmlns:a16="http://schemas.microsoft.com/office/drawing/2014/main" id="{59F0C299-5A8D-4DCF-9C4D-864AAB921ACC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文字方塊 139">
                <a:extLst>
                  <a:ext uri="{FF2B5EF4-FFF2-40B4-BE49-F238E27FC236}">
                    <a16:creationId xmlns:a16="http://schemas.microsoft.com/office/drawing/2014/main" id="{8C862A87-24E6-41EA-8D08-123C5E29ABDB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5" name="群組 124">
              <a:extLst>
                <a:ext uri="{FF2B5EF4-FFF2-40B4-BE49-F238E27FC236}">
                  <a16:creationId xmlns:a16="http://schemas.microsoft.com/office/drawing/2014/main" id="{804C869D-0A89-4D77-90E2-D886D898E5EE}"/>
                </a:ext>
              </a:extLst>
            </p:cNvPr>
            <p:cNvGrpSpPr/>
            <p:nvPr/>
          </p:nvGrpSpPr>
          <p:grpSpPr>
            <a:xfrm>
              <a:off x="4597255" y="5218726"/>
              <a:ext cx="891343" cy="626571"/>
              <a:chOff x="1572973" y="4197490"/>
              <a:chExt cx="889610" cy="511035"/>
            </a:xfrm>
          </p:grpSpPr>
          <p:sp>
            <p:nvSpPr>
              <p:cNvPr id="137" name="矩形: 圓角 136">
                <a:extLst>
                  <a:ext uri="{FF2B5EF4-FFF2-40B4-BE49-F238E27FC236}">
                    <a16:creationId xmlns:a16="http://schemas.microsoft.com/office/drawing/2014/main" id="{2ECF815A-7504-4660-BE57-F17CF2D7C51D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23053514-FE2A-42DE-84C8-C84C7F535449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6" name="群組 125">
              <a:extLst>
                <a:ext uri="{FF2B5EF4-FFF2-40B4-BE49-F238E27FC236}">
                  <a16:creationId xmlns:a16="http://schemas.microsoft.com/office/drawing/2014/main" id="{1F38E63A-D281-4224-BC3E-953E5351E686}"/>
                </a:ext>
              </a:extLst>
            </p:cNvPr>
            <p:cNvGrpSpPr/>
            <p:nvPr/>
          </p:nvGrpSpPr>
          <p:grpSpPr>
            <a:xfrm>
              <a:off x="2570651" y="5923752"/>
              <a:ext cx="891343" cy="618635"/>
              <a:chOff x="1572973" y="4203963"/>
              <a:chExt cx="889610" cy="504562"/>
            </a:xfrm>
          </p:grpSpPr>
          <p:sp>
            <p:nvSpPr>
              <p:cNvPr id="135" name="矩形: 圓角 134">
                <a:extLst>
                  <a:ext uri="{FF2B5EF4-FFF2-40B4-BE49-F238E27FC236}">
                    <a16:creationId xmlns:a16="http://schemas.microsoft.com/office/drawing/2014/main" id="{0C7C4F52-E381-4855-9D7C-77689C13C28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文字方塊 135">
                <a:extLst>
                  <a:ext uri="{FF2B5EF4-FFF2-40B4-BE49-F238E27FC236}">
                    <a16:creationId xmlns:a16="http://schemas.microsoft.com/office/drawing/2014/main" id="{280BA1AD-BBED-4DAB-8E62-760855BE175B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7" name="群組 126">
              <a:extLst>
                <a:ext uri="{FF2B5EF4-FFF2-40B4-BE49-F238E27FC236}">
                  <a16:creationId xmlns:a16="http://schemas.microsoft.com/office/drawing/2014/main" id="{88C7A655-6463-4E56-B4B3-B9A7F618F739}"/>
                </a:ext>
              </a:extLst>
            </p:cNvPr>
            <p:cNvGrpSpPr/>
            <p:nvPr/>
          </p:nvGrpSpPr>
          <p:grpSpPr>
            <a:xfrm>
              <a:off x="2570651" y="5214084"/>
              <a:ext cx="891343" cy="631213"/>
              <a:chOff x="1572973" y="4193704"/>
              <a:chExt cx="889610" cy="514821"/>
            </a:xfrm>
          </p:grpSpPr>
          <p:sp>
            <p:nvSpPr>
              <p:cNvPr id="133" name="矩形: 圓角 132">
                <a:extLst>
                  <a:ext uri="{FF2B5EF4-FFF2-40B4-BE49-F238E27FC236}">
                    <a16:creationId xmlns:a16="http://schemas.microsoft.com/office/drawing/2014/main" id="{4DEA8300-DAA3-4FB8-BE5B-780871D8AA5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C8F3EF01-DF12-40CC-93D8-92CF8DD4E176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8" name="Google Shape;888;p43">
              <a:extLst>
                <a:ext uri="{FF2B5EF4-FFF2-40B4-BE49-F238E27FC236}">
                  <a16:creationId xmlns:a16="http://schemas.microsoft.com/office/drawing/2014/main" id="{C944DED1-5910-4B01-808F-78DC408703D3}"/>
                </a:ext>
              </a:extLst>
            </p:cNvPr>
            <p:cNvSpPr/>
            <p:nvPr/>
          </p:nvSpPr>
          <p:spPr>
            <a:xfrm>
              <a:off x="4628998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29" name="Google Shape;890;p43">
              <a:extLst>
                <a:ext uri="{FF2B5EF4-FFF2-40B4-BE49-F238E27FC236}">
                  <a16:creationId xmlns:a16="http://schemas.microsoft.com/office/drawing/2014/main" id="{C9641068-FA32-40C6-BB04-3CD55BCE3060}"/>
                </a:ext>
              </a:extLst>
            </p:cNvPr>
            <p:cNvSpPr/>
            <p:nvPr/>
          </p:nvSpPr>
          <p:spPr>
            <a:xfrm>
              <a:off x="4623055" y="618215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30" name="Google Shape;888;p43">
              <a:extLst>
                <a:ext uri="{FF2B5EF4-FFF2-40B4-BE49-F238E27FC236}">
                  <a16:creationId xmlns:a16="http://schemas.microsoft.com/office/drawing/2014/main" id="{62914F5A-9EE2-4A75-A302-A648A482C899}"/>
                </a:ext>
              </a:extLst>
            </p:cNvPr>
            <p:cNvSpPr/>
            <p:nvPr/>
          </p:nvSpPr>
          <p:spPr>
            <a:xfrm>
              <a:off x="2602522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31" name="Google Shape;890;p43">
              <a:extLst>
                <a:ext uri="{FF2B5EF4-FFF2-40B4-BE49-F238E27FC236}">
                  <a16:creationId xmlns:a16="http://schemas.microsoft.com/office/drawing/2014/main" id="{481E44F1-602E-4222-8F4D-6D1A72F3C133}"/>
                </a:ext>
              </a:extLst>
            </p:cNvPr>
            <p:cNvSpPr/>
            <p:nvPr/>
          </p:nvSpPr>
          <p:spPr>
            <a:xfrm>
              <a:off x="2596578" y="618498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32" name="文字方塊 131">
              <a:extLst>
                <a:ext uri="{FF2B5EF4-FFF2-40B4-BE49-F238E27FC236}">
                  <a16:creationId xmlns:a16="http://schemas.microsoft.com/office/drawing/2014/main" id="{1785FD89-C2B3-44D5-AB93-4361232278B5}"/>
                </a:ext>
              </a:extLst>
            </p:cNvPr>
            <p:cNvSpPr txBox="1"/>
            <p:nvPr/>
          </p:nvSpPr>
          <p:spPr>
            <a:xfrm>
              <a:off x="3578884" y="5858885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84FD5A2B-49A9-4FDB-B99C-F337294402AC}"/>
              </a:ext>
            </a:extLst>
          </p:cNvPr>
          <p:cNvGrpSpPr/>
          <p:nvPr/>
        </p:nvGrpSpPr>
        <p:grpSpPr>
          <a:xfrm>
            <a:off x="6783061" y="4972046"/>
            <a:ext cx="2917947" cy="1328303"/>
            <a:chOff x="2570651" y="5214084"/>
            <a:chExt cx="2917947" cy="1328303"/>
          </a:xfrm>
        </p:grpSpPr>
        <p:cxnSp>
          <p:nvCxnSpPr>
            <p:cNvPr id="142" name="Google Shape;895;p43">
              <a:extLst>
                <a:ext uri="{FF2B5EF4-FFF2-40B4-BE49-F238E27FC236}">
                  <a16:creationId xmlns:a16="http://schemas.microsoft.com/office/drawing/2014/main" id="{1EB5EE7F-A463-430C-BF1F-7B73F6169365}"/>
                </a:ext>
              </a:extLst>
            </p:cNvPr>
            <p:cNvCxnSpPr>
              <a:cxnSpLocks/>
              <a:stCxn id="152" idx="1"/>
              <a:endCxn id="154" idx="3"/>
            </p:cNvCxnSpPr>
            <p:nvPr/>
          </p:nvCxnSpPr>
          <p:spPr>
            <a:xfrm flipH="1">
              <a:off x="3434539" y="5643479"/>
              <a:ext cx="1194459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oogle Shape;897;p43">
              <a:extLst>
                <a:ext uri="{FF2B5EF4-FFF2-40B4-BE49-F238E27FC236}">
                  <a16:creationId xmlns:a16="http://schemas.microsoft.com/office/drawing/2014/main" id="{1586440E-DE99-4887-85DD-AF7FDB8E6124}"/>
                </a:ext>
              </a:extLst>
            </p:cNvPr>
            <p:cNvCxnSpPr>
              <a:cxnSpLocks/>
              <a:endCxn id="153" idx="0"/>
            </p:cNvCxnSpPr>
            <p:nvPr/>
          </p:nvCxnSpPr>
          <p:spPr>
            <a:xfrm flipH="1">
              <a:off x="5039064" y="5778898"/>
              <a:ext cx="5943" cy="40325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oogle Shape;898;p43">
              <a:extLst>
                <a:ext uri="{FF2B5EF4-FFF2-40B4-BE49-F238E27FC236}">
                  <a16:creationId xmlns:a16="http://schemas.microsoft.com/office/drawing/2014/main" id="{ED61A536-7141-4B2A-89F4-6A0E0B73F0F2}"/>
                </a:ext>
              </a:extLst>
            </p:cNvPr>
            <p:cNvCxnSpPr>
              <a:cxnSpLocks/>
            </p:cNvCxnSpPr>
            <p:nvPr/>
          </p:nvCxnSpPr>
          <p:spPr>
            <a:xfrm>
              <a:off x="2968909" y="5718335"/>
              <a:ext cx="1913880" cy="62244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oogle Shape;897;p43">
              <a:extLst>
                <a:ext uri="{FF2B5EF4-FFF2-40B4-BE49-F238E27FC236}">
                  <a16:creationId xmlns:a16="http://schemas.microsoft.com/office/drawing/2014/main" id="{8A0C3C0B-A584-4CE3-8A62-ACA841380617}"/>
                </a:ext>
              </a:extLst>
            </p:cNvPr>
            <p:cNvCxnSpPr>
              <a:cxnSpLocks/>
              <a:endCxn id="155" idx="0"/>
            </p:cNvCxnSpPr>
            <p:nvPr/>
          </p:nvCxnSpPr>
          <p:spPr>
            <a:xfrm flipH="1">
              <a:off x="3012587" y="5778898"/>
              <a:ext cx="5944" cy="40608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oogle Shape;899;p43">
              <a:extLst>
                <a:ext uri="{FF2B5EF4-FFF2-40B4-BE49-F238E27FC236}">
                  <a16:creationId xmlns:a16="http://schemas.microsoft.com/office/drawing/2014/main" id="{D5CBDD18-B088-440D-A4EF-91C4EEE15E3B}"/>
                </a:ext>
              </a:extLst>
            </p:cNvPr>
            <p:cNvCxnSpPr>
              <a:cxnSpLocks/>
              <a:stCxn id="155" idx="3"/>
              <a:endCxn id="153" idx="1"/>
            </p:cNvCxnSpPr>
            <p:nvPr/>
          </p:nvCxnSpPr>
          <p:spPr>
            <a:xfrm flipV="1">
              <a:off x="3428595" y="6340784"/>
              <a:ext cx="1194460" cy="283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oogle Shape;900;p43">
              <a:extLst>
                <a:ext uri="{FF2B5EF4-FFF2-40B4-BE49-F238E27FC236}">
                  <a16:creationId xmlns:a16="http://schemas.microsoft.com/office/drawing/2014/main" id="{2CCD14A7-7A14-4A4E-A8F6-7C62FAF409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9914" y="5662326"/>
              <a:ext cx="1791254" cy="62862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群組 147">
              <a:extLst>
                <a:ext uri="{FF2B5EF4-FFF2-40B4-BE49-F238E27FC236}">
                  <a16:creationId xmlns:a16="http://schemas.microsoft.com/office/drawing/2014/main" id="{AA016564-B387-4B55-BD90-37C671058037}"/>
                </a:ext>
              </a:extLst>
            </p:cNvPr>
            <p:cNvGrpSpPr/>
            <p:nvPr/>
          </p:nvGrpSpPr>
          <p:grpSpPr>
            <a:xfrm>
              <a:off x="4597255" y="5920691"/>
              <a:ext cx="891343" cy="621693"/>
              <a:chOff x="1572973" y="4201467"/>
              <a:chExt cx="889610" cy="507056"/>
            </a:xfrm>
          </p:grpSpPr>
          <p:sp>
            <p:nvSpPr>
              <p:cNvPr id="163" name="矩形: 圓角 162">
                <a:extLst>
                  <a:ext uri="{FF2B5EF4-FFF2-40B4-BE49-F238E27FC236}">
                    <a16:creationId xmlns:a16="http://schemas.microsoft.com/office/drawing/2014/main" id="{7101724F-38A3-4064-804C-9FBBD20A5051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文字方塊 163">
                <a:extLst>
                  <a:ext uri="{FF2B5EF4-FFF2-40B4-BE49-F238E27FC236}">
                    <a16:creationId xmlns:a16="http://schemas.microsoft.com/office/drawing/2014/main" id="{ADE57923-A890-4394-A90B-2E9C2CB5EDE4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9" name="群組 148">
              <a:extLst>
                <a:ext uri="{FF2B5EF4-FFF2-40B4-BE49-F238E27FC236}">
                  <a16:creationId xmlns:a16="http://schemas.microsoft.com/office/drawing/2014/main" id="{0738AA00-7A79-4BB6-9052-8927C192E32F}"/>
                </a:ext>
              </a:extLst>
            </p:cNvPr>
            <p:cNvGrpSpPr/>
            <p:nvPr/>
          </p:nvGrpSpPr>
          <p:grpSpPr>
            <a:xfrm>
              <a:off x="4597255" y="5218726"/>
              <a:ext cx="891343" cy="626571"/>
              <a:chOff x="1572973" y="4197490"/>
              <a:chExt cx="889610" cy="511035"/>
            </a:xfrm>
          </p:grpSpPr>
          <p:sp>
            <p:nvSpPr>
              <p:cNvPr id="161" name="矩形: 圓角 160">
                <a:extLst>
                  <a:ext uri="{FF2B5EF4-FFF2-40B4-BE49-F238E27FC236}">
                    <a16:creationId xmlns:a16="http://schemas.microsoft.com/office/drawing/2014/main" id="{949775C5-4730-419C-87C5-EEC277FB51C6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文字方塊 161">
                <a:extLst>
                  <a:ext uri="{FF2B5EF4-FFF2-40B4-BE49-F238E27FC236}">
                    <a16:creationId xmlns:a16="http://schemas.microsoft.com/office/drawing/2014/main" id="{CF37FA02-2398-4A89-9873-17C437A34C96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0" name="群組 149">
              <a:extLst>
                <a:ext uri="{FF2B5EF4-FFF2-40B4-BE49-F238E27FC236}">
                  <a16:creationId xmlns:a16="http://schemas.microsoft.com/office/drawing/2014/main" id="{F3BF4E3F-B44A-4428-8A05-E201BBC0E3D7}"/>
                </a:ext>
              </a:extLst>
            </p:cNvPr>
            <p:cNvGrpSpPr/>
            <p:nvPr/>
          </p:nvGrpSpPr>
          <p:grpSpPr>
            <a:xfrm>
              <a:off x="2570651" y="5923752"/>
              <a:ext cx="891343" cy="618635"/>
              <a:chOff x="1572973" y="4203963"/>
              <a:chExt cx="889610" cy="504562"/>
            </a:xfrm>
          </p:grpSpPr>
          <p:sp>
            <p:nvSpPr>
              <p:cNvPr id="159" name="矩形: 圓角 158">
                <a:extLst>
                  <a:ext uri="{FF2B5EF4-FFF2-40B4-BE49-F238E27FC236}">
                    <a16:creationId xmlns:a16="http://schemas.microsoft.com/office/drawing/2014/main" id="{CCE7B36F-B511-49B1-B4EE-C84EACCC788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54EF638A-6DBA-4D08-A886-448CEEE6284B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1" name="群組 150">
              <a:extLst>
                <a:ext uri="{FF2B5EF4-FFF2-40B4-BE49-F238E27FC236}">
                  <a16:creationId xmlns:a16="http://schemas.microsoft.com/office/drawing/2014/main" id="{688DE1A1-9A26-4A45-B4F8-DC4975A4F904}"/>
                </a:ext>
              </a:extLst>
            </p:cNvPr>
            <p:cNvGrpSpPr/>
            <p:nvPr/>
          </p:nvGrpSpPr>
          <p:grpSpPr>
            <a:xfrm>
              <a:off x="2570651" y="5214084"/>
              <a:ext cx="891343" cy="631213"/>
              <a:chOff x="1572973" y="4193704"/>
              <a:chExt cx="889610" cy="514821"/>
            </a:xfrm>
          </p:grpSpPr>
          <p:sp>
            <p:nvSpPr>
              <p:cNvPr id="157" name="矩形: 圓角 156">
                <a:extLst>
                  <a:ext uri="{FF2B5EF4-FFF2-40B4-BE49-F238E27FC236}">
                    <a16:creationId xmlns:a16="http://schemas.microsoft.com/office/drawing/2014/main" id="{8C72BAF5-6562-4011-9595-52E944C494C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7C53A068-5604-4DB5-90CC-B985A06A25CA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2" name="Google Shape;888;p43">
              <a:extLst>
                <a:ext uri="{FF2B5EF4-FFF2-40B4-BE49-F238E27FC236}">
                  <a16:creationId xmlns:a16="http://schemas.microsoft.com/office/drawing/2014/main" id="{66AB8C2D-CC08-4DD6-B81B-C57A2637487F}"/>
                </a:ext>
              </a:extLst>
            </p:cNvPr>
            <p:cNvSpPr/>
            <p:nvPr/>
          </p:nvSpPr>
          <p:spPr>
            <a:xfrm>
              <a:off x="4628998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3" name="Google Shape;890;p43">
              <a:extLst>
                <a:ext uri="{FF2B5EF4-FFF2-40B4-BE49-F238E27FC236}">
                  <a16:creationId xmlns:a16="http://schemas.microsoft.com/office/drawing/2014/main" id="{887BD332-CB6C-485B-B79C-034074B574F5}"/>
                </a:ext>
              </a:extLst>
            </p:cNvPr>
            <p:cNvSpPr/>
            <p:nvPr/>
          </p:nvSpPr>
          <p:spPr>
            <a:xfrm>
              <a:off x="4623055" y="618215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4" name="Google Shape;888;p43">
              <a:extLst>
                <a:ext uri="{FF2B5EF4-FFF2-40B4-BE49-F238E27FC236}">
                  <a16:creationId xmlns:a16="http://schemas.microsoft.com/office/drawing/2014/main" id="{E1FEF949-ED26-4732-A8A8-045731F0630B}"/>
                </a:ext>
              </a:extLst>
            </p:cNvPr>
            <p:cNvSpPr/>
            <p:nvPr/>
          </p:nvSpPr>
          <p:spPr>
            <a:xfrm>
              <a:off x="2602522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5" name="Google Shape;890;p43">
              <a:extLst>
                <a:ext uri="{FF2B5EF4-FFF2-40B4-BE49-F238E27FC236}">
                  <a16:creationId xmlns:a16="http://schemas.microsoft.com/office/drawing/2014/main" id="{53677E4B-3D1C-47E0-A6B2-B5FCFB89C0D8}"/>
                </a:ext>
              </a:extLst>
            </p:cNvPr>
            <p:cNvSpPr/>
            <p:nvPr/>
          </p:nvSpPr>
          <p:spPr>
            <a:xfrm>
              <a:off x="2596578" y="618498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6" name="文字方塊 155">
              <a:extLst>
                <a:ext uri="{FF2B5EF4-FFF2-40B4-BE49-F238E27FC236}">
                  <a16:creationId xmlns:a16="http://schemas.microsoft.com/office/drawing/2014/main" id="{36D5471D-072A-4753-B56D-3B225E2A7464}"/>
                </a:ext>
              </a:extLst>
            </p:cNvPr>
            <p:cNvSpPr txBox="1"/>
            <p:nvPr/>
          </p:nvSpPr>
          <p:spPr>
            <a:xfrm>
              <a:off x="3578884" y="5858885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D75B0B5A-53B2-4400-8A81-EDED98D6DCC0}"/>
              </a:ext>
            </a:extLst>
          </p:cNvPr>
          <p:cNvGrpSpPr/>
          <p:nvPr/>
        </p:nvGrpSpPr>
        <p:grpSpPr>
          <a:xfrm>
            <a:off x="9844476" y="4955364"/>
            <a:ext cx="891343" cy="1344980"/>
            <a:chOff x="1468916" y="5197402"/>
            <a:chExt cx="891343" cy="1344980"/>
          </a:xfrm>
        </p:grpSpPr>
        <p:grpSp>
          <p:nvGrpSpPr>
            <p:cNvPr id="166" name="群組 165">
              <a:extLst>
                <a:ext uri="{FF2B5EF4-FFF2-40B4-BE49-F238E27FC236}">
                  <a16:creationId xmlns:a16="http://schemas.microsoft.com/office/drawing/2014/main" id="{964B8FF5-A3AE-423B-ADD5-1516D1F38E5A}"/>
                </a:ext>
              </a:extLst>
            </p:cNvPr>
            <p:cNvGrpSpPr/>
            <p:nvPr/>
          </p:nvGrpSpPr>
          <p:grpSpPr>
            <a:xfrm>
              <a:off x="1468916" y="5902529"/>
              <a:ext cx="891343" cy="639853"/>
              <a:chOff x="1572973" y="4186657"/>
              <a:chExt cx="889610" cy="521868"/>
            </a:xfrm>
          </p:grpSpPr>
          <p:sp>
            <p:nvSpPr>
              <p:cNvPr id="172" name="矩形: 圓角 171">
                <a:extLst>
                  <a:ext uri="{FF2B5EF4-FFF2-40B4-BE49-F238E27FC236}">
                    <a16:creationId xmlns:a16="http://schemas.microsoft.com/office/drawing/2014/main" id="{DE4596EA-94FA-470A-B1C8-2D60EB76754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691E4D7B-BA3F-43F6-81A6-95EA7BFB240D}"/>
                  </a:ext>
                </a:extLst>
              </p:cNvPr>
              <p:cNvSpPr txBox="1"/>
              <p:nvPr/>
            </p:nvSpPr>
            <p:spPr>
              <a:xfrm>
                <a:off x="1770531" y="418665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7" name="群組 166">
              <a:extLst>
                <a:ext uri="{FF2B5EF4-FFF2-40B4-BE49-F238E27FC236}">
                  <a16:creationId xmlns:a16="http://schemas.microsoft.com/office/drawing/2014/main" id="{A3EDB2F4-5C67-4B84-AF14-F8F02CAB0BBD}"/>
                </a:ext>
              </a:extLst>
            </p:cNvPr>
            <p:cNvGrpSpPr/>
            <p:nvPr/>
          </p:nvGrpSpPr>
          <p:grpSpPr>
            <a:xfrm>
              <a:off x="1468916" y="5197402"/>
              <a:ext cx="891343" cy="651958"/>
              <a:chOff x="1572973" y="4176784"/>
              <a:chExt cx="889610" cy="531741"/>
            </a:xfrm>
          </p:grpSpPr>
          <p:sp>
            <p:nvSpPr>
              <p:cNvPr id="170" name="矩形: 圓角 169">
                <a:extLst>
                  <a:ext uri="{FF2B5EF4-FFF2-40B4-BE49-F238E27FC236}">
                    <a16:creationId xmlns:a16="http://schemas.microsoft.com/office/drawing/2014/main" id="{42B1CCD9-2B8A-4247-9CE5-5CAB5FF8EAFE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69ACF318-0530-4FC0-998C-F890F639C137}"/>
                  </a:ext>
                </a:extLst>
              </p:cNvPr>
              <p:cNvSpPr txBox="1"/>
              <p:nvPr/>
            </p:nvSpPr>
            <p:spPr>
              <a:xfrm>
                <a:off x="1770531" y="417678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8" name="Google Shape;886;p43">
              <a:extLst>
                <a:ext uri="{FF2B5EF4-FFF2-40B4-BE49-F238E27FC236}">
                  <a16:creationId xmlns:a16="http://schemas.microsoft.com/office/drawing/2014/main" id="{9387F018-3068-4C73-BEA9-3ED08EE845A7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9" name="Google Shape;886;p43">
              <a:extLst>
                <a:ext uri="{FF2B5EF4-FFF2-40B4-BE49-F238E27FC236}">
                  <a16:creationId xmlns:a16="http://schemas.microsoft.com/office/drawing/2014/main" id="{55DFA76F-E280-4F08-92C0-F16245AF2713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74" name="文字方塊 173">
            <a:extLst>
              <a:ext uri="{FF2B5EF4-FFF2-40B4-BE49-F238E27FC236}">
                <a16:creationId xmlns:a16="http://schemas.microsoft.com/office/drawing/2014/main" id="{7ECB0113-68B9-4C26-86A0-D1650A06FA25}"/>
              </a:ext>
            </a:extLst>
          </p:cNvPr>
          <p:cNvSpPr txBox="1"/>
          <p:nvPr/>
        </p:nvSpPr>
        <p:spPr>
          <a:xfrm>
            <a:off x="2583161" y="1906289"/>
            <a:ext cx="4106601" cy="9834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err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區域中所有</a:t>
            </a:r>
            <a:r>
              <a:rPr lang="en-US" altLang="zh-TW" sz="16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 Hub 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自動組成</a:t>
            </a:r>
            <a:r>
              <a:rPr lang="en-US" altLang="zh-TW" sz="16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Mesh VPN</a:t>
            </a:r>
            <a:endParaRPr lang="en-US" altLang="zh-TW" sz="1600" b="1">
              <a:solidFill>
                <a:schemeClr val="bg1"/>
              </a:solidFill>
              <a:ea typeface="微軟正黑體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600" b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Ｈ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ub</a:t>
            </a:r>
            <a:r>
              <a:rPr lang="en-US" altLang="zh-TW" sz="16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必須使用</a:t>
            </a:r>
            <a:r>
              <a:rPr lang="en-US" altLang="zh-TW" sz="16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 Public IP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30000"/>
              </a:lnSpc>
            </a:pP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5" name="文字方塊 174">
            <a:extLst>
              <a:ext uri="{FF2B5EF4-FFF2-40B4-BE49-F238E27FC236}">
                <a16:creationId xmlns:a16="http://schemas.microsoft.com/office/drawing/2014/main" id="{E57EAF95-23F7-41D0-B843-C006C27AFF07}"/>
              </a:ext>
            </a:extLst>
          </p:cNvPr>
          <p:cNvSpPr txBox="1"/>
          <p:nvPr/>
        </p:nvSpPr>
        <p:spPr>
          <a:xfrm>
            <a:off x="6774053" y="1840169"/>
            <a:ext cx="4106601" cy="1303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第一台加入區域的裝置必須為</a:t>
            </a:r>
            <a:r>
              <a:rPr lang="zh-TW" altLang="en-US" sz="1600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Hub 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並且使用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 Public IP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第一台加入區域的裝置稱為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 Primary Hub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30000"/>
              </a:lnSpc>
              <a:buChar char="•"/>
            </a:pP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6" name="矩形 175">
            <a:extLst>
              <a:ext uri="{FF2B5EF4-FFF2-40B4-BE49-F238E27FC236}">
                <a16:creationId xmlns:a16="http://schemas.microsoft.com/office/drawing/2014/main" id="{28E885E4-CADF-49E8-94AF-B42046A24BC7}"/>
              </a:ext>
            </a:extLst>
          </p:cNvPr>
          <p:cNvSpPr/>
          <p:nvPr/>
        </p:nvSpPr>
        <p:spPr>
          <a:xfrm>
            <a:off x="1091835" y="2093277"/>
            <a:ext cx="2079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80000"/>
            </a:pPr>
            <a:r>
              <a:rPr lang="en-US" altLang="zh-CN" sz="3200" b="1">
                <a:solidFill>
                  <a:schemeClr val="bg1"/>
                </a:solidFill>
                <a:cs typeface="+mn-ea"/>
              </a:rPr>
              <a:t>Hub</a:t>
            </a:r>
          </a:p>
        </p:txBody>
      </p:sp>
      <p:cxnSp>
        <p:nvCxnSpPr>
          <p:cNvPr id="177" name="直線接點 176">
            <a:extLst>
              <a:ext uri="{FF2B5EF4-FFF2-40B4-BE49-F238E27FC236}">
                <a16:creationId xmlns:a16="http://schemas.microsoft.com/office/drawing/2014/main" id="{BA44CA6E-47BA-43FD-8248-9172714AA2B9}"/>
              </a:ext>
            </a:extLst>
          </p:cNvPr>
          <p:cNvCxnSpPr>
            <a:cxnSpLocks/>
          </p:cNvCxnSpPr>
          <p:nvPr/>
        </p:nvCxnSpPr>
        <p:spPr>
          <a:xfrm>
            <a:off x="2387950" y="1926886"/>
            <a:ext cx="0" cy="931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883;p43">
            <a:extLst>
              <a:ext uri="{FF2B5EF4-FFF2-40B4-BE49-F238E27FC236}">
                <a16:creationId xmlns:a16="http://schemas.microsoft.com/office/drawing/2014/main" id="{AB5356D1-13B0-41D3-A9B6-7A5743F4EF4A}"/>
              </a:ext>
            </a:extLst>
          </p:cNvPr>
          <p:cNvSpPr/>
          <p:nvPr/>
        </p:nvSpPr>
        <p:spPr>
          <a:xfrm>
            <a:off x="8986310" y="4489800"/>
            <a:ext cx="154006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sp>
        <p:nvSpPr>
          <p:cNvPr id="5" name="Google Shape;883;p43">
            <a:extLst>
              <a:ext uri="{FF2B5EF4-FFF2-40B4-BE49-F238E27FC236}">
                <a16:creationId xmlns:a16="http://schemas.microsoft.com/office/drawing/2014/main" id="{315C2C0D-1FAD-4951-943E-257271C5D955}"/>
              </a:ext>
            </a:extLst>
          </p:cNvPr>
          <p:cNvSpPr/>
          <p:nvPr/>
        </p:nvSpPr>
        <p:spPr>
          <a:xfrm>
            <a:off x="6881098" y="448980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883;p43">
            <a:extLst>
              <a:ext uri="{FF2B5EF4-FFF2-40B4-BE49-F238E27FC236}">
                <a16:creationId xmlns:a16="http://schemas.microsoft.com/office/drawing/2014/main" id="{2162FB6C-89FA-4E97-9E4E-08CB7A58ED10}"/>
              </a:ext>
            </a:extLst>
          </p:cNvPr>
          <p:cNvSpPr/>
          <p:nvPr/>
        </p:nvSpPr>
        <p:spPr>
          <a:xfrm>
            <a:off x="4645115" y="4481239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883;p43">
            <a:extLst>
              <a:ext uri="{FF2B5EF4-FFF2-40B4-BE49-F238E27FC236}">
                <a16:creationId xmlns:a16="http://schemas.microsoft.com/office/drawing/2014/main" id="{01624107-7355-4597-8F1D-145269364F69}"/>
              </a:ext>
            </a:extLst>
          </p:cNvPr>
          <p:cNvSpPr/>
          <p:nvPr/>
        </p:nvSpPr>
        <p:spPr>
          <a:xfrm>
            <a:off x="2104687" y="4481239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美國</a:t>
            </a:r>
          </a:p>
        </p:txBody>
      </p:sp>
    </p:spTree>
    <p:extLst>
      <p:ext uri="{BB962C8B-B14F-4D97-AF65-F5344CB8AC3E}">
        <p14:creationId xmlns:p14="http://schemas.microsoft.com/office/powerpoint/2010/main" val="2884512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微軟正黑體"/>
                <a:ea typeface="微軟正黑體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微軟正黑體"/>
                <a:ea typeface="微軟正黑體"/>
                <a:sym typeface="Arial" panose="020B0604020202020204" pitchFamily="34" charset="0"/>
              </a:rPr>
              <a:t> </a:t>
            </a:r>
            <a:r>
              <a:rPr lang="zh-TW" altLang="en-US">
                <a:latin typeface="微軟正黑體"/>
                <a:ea typeface="微軟正黑體"/>
                <a:sym typeface="Arial" panose="020B0604020202020204" pitchFamily="34" charset="0"/>
              </a:rPr>
              <a:t>網路拓撲</a:t>
            </a:r>
            <a:endParaRPr 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79A46353-10E7-4CDB-A951-8FB533DC96DD}"/>
              </a:ext>
            </a:extLst>
          </p:cNvPr>
          <p:cNvGrpSpPr/>
          <p:nvPr/>
        </p:nvGrpSpPr>
        <p:grpSpPr>
          <a:xfrm>
            <a:off x="760395" y="6946041"/>
            <a:ext cx="10709710" cy="3384609"/>
            <a:chOff x="760395" y="3047809"/>
            <a:chExt cx="10709710" cy="3384609"/>
          </a:xfrm>
        </p:grpSpPr>
        <p:sp>
          <p:nvSpPr>
            <p:cNvPr id="90" name="橢圓 89">
              <a:extLst>
                <a:ext uri="{FF2B5EF4-FFF2-40B4-BE49-F238E27FC236}">
                  <a16:creationId xmlns:a16="http://schemas.microsoft.com/office/drawing/2014/main" id="{C739BA1C-FBC4-4749-B417-AED390458596}"/>
                </a:ext>
              </a:extLst>
            </p:cNvPr>
            <p:cNvSpPr/>
            <p:nvPr/>
          </p:nvSpPr>
          <p:spPr>
            <a:xfrm>
              <a:off x="6196158" y="3444065"/>
              <a:ext cx="921878" cy="9218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矩形: 圓角 90">
              <a:extLst>
                <a:ext uri="{FF2B5EF4-FFF2-40B4-BE49-F238E27FC236}">
                  <a16:creationId xmlns:a16="http://schemas.microsoft.com/office/drawing/2014/main" id="{4734CA64-4BE1-4C46-8D9E-EE71AC6D41B4}"/>
                </a:ext>
              </a:extLst>
            </p:cNvPr>
            <p:cNvSpPr/>
            <p:nvPr/>
          </p:nvSpPr>
          <p:spPr>
            <a:xfrm>
              <a:off x="6174217" y="3444065"/>
              <a:ext cx="5206019" cy="2901493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2" name="矩形: 圓角 91">
              <a:extLst>
                <a:ext uri="{FF2B5EF4-FFF2-40B4-BE49-F238E27FC236}">
                  <a16:creationId xmlns:a16="http://schemas.microsoft.com/office/drawing/2014/main" id="{1FEADA0A-8CA0-4B95-8191-2D95D00B4A8A}"/>
                </a:ext>
              </a:extLst>
            </p:cNvPr>
            <p:cNvSpPr/>
            <p:nvPr/>
          </p:nvSpPr>
          <p:spPr>
            <a:xfrm>
              <a:off x="873150" y="3430220"/>
              <a:ext cx="5206019" cy="2901493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3" name="Google Shape;879;p43">
              <a:extLst>
                <a:ext uri="{FF2B5EF4-FFF2-40B4-BE49-F238E27FC236}">
                  <a16:creationId xmlns:a16="http://schemas.microsoft.com/office/drawing/2014/main" id="{D69BE79E-9CFF-4D26-BA41-9A2AC98B7D28}"/>
                </a:ext>
              </a:extLst>
            </p:cNvPr>
            <p:cNvSpPr/>
            <p:nvPr/>
          </p:nvSpPr>
          <p:spPr>
            <a:xfrm>
              <a:off x="6392505" y="4000909"/>
              <a:ext cx="1566216" cy="2123750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Google Shape;878;p43">
              <a:extLst>
                <a:ext uri="{FF2B5EF4-FFF2-40B4-BE49-F238E27FC236}">
                  <a16:creationId xmlns:a16="http://schemas.microsoft.com/office/drawing/2014/main" id="{2CB898E7-2BD3-4406-B0AE-5DC4109CE809}"/>
                </a:ext>
              </a:extLst>
            </p:cNvPr>
            <p:cNvSpPr/>
            <p:nvPr/>
          </p:nvSpPr>
          <p:spPr>
            <a:xfrm>
              <a:off x="8095512" y="4000909"/>
              <a:ext cx="3056275" cy="2123750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Google Shape;876;p43">
              <a:extLst>
                <a:ext uri="{FF2B5EF4-FFF2-40B4-BE49-F238E27FC236}">
                  <a16:creationId xmlns:a16="http://schemas.microsoft.com/office/drawing/2014/main" id="{13EF850F-2A88-4100-94ED-D1E5E5D022D3}"/>
                </a:ext>
              </a:extLst>
            </p:cNvPr>
            <p:cNvSpPr/>
            <p:nvPr/>
          </p:nvSpPr>
          <p:spPr>
            <a:xfrm>
              <a:off x="7424125" y="3570518"/>
              <a:ext cx="2706202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96" name="Google Shape;877;p43">
              <a:extLst>
                <a:ext uri="{FF2B5EF4-FFF2-40B4-BE49-F238E27FC236}">
                  <a16:creationId xmlns:a16="http://schemas.microsoft.com/office/drawing/2014/main" id="{C6788B6C-D9E9-44CE-BD5F-B31F6202553E}"/>
                </a:ext>
              </a:extLst>
            </p:cNvPr>
            <p:cNvSpPr/>
            <p:nvPr/>
          </p:nvSpPr>
          <p:spPr>
            <a:xfrm>
              <a:off x="2068765" y="3553618"/>
              <a:ext cx="2814788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97" name="Google Shape;878;p43">
              <a:extLst>
                <a:ext uri="{FF2B5EF4-FFF2-40B4-BE49-F238E27FC236}">
                  <a16:creationId xmlns:a16="http://schemas.microsoft.com/office/drawing/2014/main" id="{E7935844-A4BB-4D3D-B9AC-A1ECE6FD1726}"/>
                </a:ext>
              </a:extLst>
            </p:cNvPr>
            <p:cNvSpPr/>
            <p:nvPr/>
          </p:nvSpPr>
          <p:spPr>
            <a:xfrm>
              <a:off x="1004399" y="4000909"/>
              <a:ext cx="3056275" cy="2123750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Google Shape;879;p43">
              <a:extLst>
                <a:ext uri="{FF2B5EF4-FFF2-40B4-BE49-F238E27FC236}">
                  <a16:creationId xmlns:a16="http://schemas.microsoft.com/office/drawing/2014/main" id="{D0135088-91F7-4F6D-B6F6-3B2EE1A20DF4}"/>
                </a:ext>
              </a:extLst>
            </p:cNvPr>
            <p:cNvSpPr/>
            <p:nvPr/>
          </p:nvSpPr>
          <p:spPr>
            <a:xfrm>
              <a:off x="4184268" y="4000909"/>
              <a:ext cx="1566216" cy="2123750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Google Shape;882;p43">
              <a:extLst>
                <a:ext uri="{FF2B5EF4-FFF2-40B4-BE49-F238E27FC236}">
                  <a16:creationId xmlns:a16="http://schemas.microsoft.com/office/drawing/2014/main" id="{B6D6D118-B196-4C34-87D0-AA04F2906AFF}"/>
                </a:ext>
              </a:extLst>
            </p:cNvPr>
            <p:cNvSpPr/>
            <p:nvPr/>
          </p:nvSpPr>
          <p:spPr>
            <a:xfrm>
              <a:off x="1892623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USA</a:t>
              </a:r>
            </a:p>
          </p:txBody>
        </p:sp>
        <p:sp>
          <p:nvSpPr>
            <p:cNvPr id="100" name="Google Shape;883;p43">
              <a:extLst>
                <a:ext uri="{FF2B5EF4-FFF2-40B4-BE49-F238E27FC236}">
                  <a16:creationId xmlns:a16="http://schemas.microsoft.com/office/drawing/2014/main" id="{19E40886-96E4-4D5A-8B4E-B063C4219656}"/>
                </a:ext>
              </a:extLst>
            </p:cNvPr>
            <p:cNvSpPr/>
            <p:nvPr/>
          </p:nvSpPr>
          <p:spPr>
            <a:xfrm>
              <a:off x="422132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Japan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Google Shape;884;p43">
              <a:extLst>
                <a:ext uri="{FF2B5EF4-FFF2-40B4-BE49-F238E27FC236}">
                  <a16:creationId xmlns:a16="http://schemas.microsoft.com/office/drawing/2014/main" id="{384D9A0E-8A53-4DBD-96DA-7724389A59E8}"/>
                </a:ext>
              </a:extLst>
            </p:cNvPr>
            <p:cNvSpPr/>
            <p:nvPr/>
          </p:nvSpPr>
          <p:spPr>
            <a:xfrm>
              <a:off x="6469215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Beijin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Google Shape;885;p43">
              <a:extLst>
                <a:ext uri="{FF2B5EF4-FFF2-40B4-BE49-F238E27FC236}">
                  <a16:creationId xmlns:a16="http://schemas.microsoft.com/office/drawing/2014/main" id="{6C43FEF9-889D-4931-9BA6-B2AEFB7EEC17}"/>
                </a:ext>
              </a:extLst>
            </p:cNvPr>
            <p:cNvSpPr/>
            <p:nvPr/>
          </p:nvSpPr>
          <p:spPr>
            <a:xfrm>
              <a:off x="897447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Chongqing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03" name="Google Shape;895;p43">
              <a:extLst>
                <a:ext uri="{FF2B5EF4-FFF2-40B4-BE49-F238E27FC236}">
                  <a16:creationId xmlns:a16="http://schemas.microsoft.com/office/drawing/2014/main" id="{9CF19F90-BD25-4AA1-91BC-E92D8B87D028}"/>
                </a:ext>
              </a:extLst>
            </p:cNvPr>
            <p:cNvCxnSpPr>
              <a:cxnSpLocks/>
              <a:stCxn id="156" idx="1"/>
              <a:endCxn id="169" idx="3"/>
            </p:cNvCxnSpPr>
            <p:nvPr/>
          </p:nvCxnSpPr>
          <p:spPr>
            <a:xfrm flipH="1">
              <a:off x="3784080" y="4694692"/>
              <a:ext cx="761304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oogle Shape;897;p43">
              <a:extLst>
                <a:ext uri="{FF2B5EF4-FFF2-40B4-BE49-F238E27FC236}">
                  <a16:creationId xmlns:a16="http://schemas.microsoft.com/office/drawing/2014/main" id="{F6C5F52B-7A44-4137-88AA-B84E423BF6AE}"/>
                </a:ext>
              </a:extLst>
            </p:cNvPr>
            <p:cNvCxnSpPr>
              <a:cxnSpLocks/>
              <a:stCxn id="156" idx="2"/>
              <a:endCxn id="157" idx="0"/>
            </p:cNvCxnSpPr>
            <p:nvPr/>
          </p:nvCxnSpPr>
          <p:spPr>
            <a:xfrm flipH="1">
              <a:off x="4954652" y="4864851"/>
              <a:ext cx="5932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oogle Shape;898;p43">
              <a:extLst>
                <a:ext uri="{FF2B5EF4-FFF2-40B4-BE49-F238E27FC236}">
                  <a16:creationId xmlns:a16="http://schemas.microsoft.com/office/drawing/2014/main" id="{892F99F2-DFFE-4634-A3DC-E54B853ED36A}"/>
                </a:ext>
              </a:extLst>
            </p:cNvPr>
            <p:cNvCxnSpPr>
              <a:cxnSpLocks/>
              <a:stCxn id="169" idx="2"/>
              <a:endCxn id="157" idx="0"/>
            </p:cNvCxnSpPr>
            <p:nvPr/>
          </p:nvCxnSpPr>
          <p:spPr>
            <a:xfrm>
              <a:off x="3368880" y="4864851"/>
              <a:ext cx="1585772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oogle Shape;897;p43">
              <a:extLst>
                <a:ext uri="{FF2B5EF4-FFF2-40B4-BE49-F238E27FC236}">
                  <a16:creationId xmlns:a16="http://schemas.microsoft.com/office/drawing/2014/main" id="{904FC7E0-817E-4A4F-87EF-C810F956AA7D}"/>
                </a:ext>
              </a:extLst>
            </p:cNvPr>
            <p:cNvCxnSpPr>
              <a:cxnSpLocks/>
              <a:stCxn id="169" idx="2"/>
              <a:endCxn id="172" idx="0"/>
            </p:cNvCxnSpPr>
            <p:nvPr/>
          </p:nvCxnSpPr>
          <p:spPr>
            <a:xfrm flipH="1">
              <a:off x="3362948" y="4864851"/>
              <a:ext cx="5932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oogle Shape;897;p43">
              <a:extLst>
                <a:ext uri="{FF2B5EF4-FFF2-40B4-BE49-F238E27FC236}">
                  <a16:creationId xmlns:a16="http://schemas.microsoft.com/office/drawing/2014/main" id="{ACA9B5FC-2C63-444B-A558-9310F3D5D2AC}"/>
                </a:ext>
              </a:extLst>
            </p:cNvPr>
            <p:cNvCxnSpPr>
              <a:cxnSpLocks/>
              <a:stCxn id="169" idx="1"/>
              <a:endCxn id="166" idx="3"/>
            </p:cNvCxnSpPr>
            <p:nvPr/>
          </p:nvCxnSpPr>
          <p:spPr>
            <a:xfrm flipH="1" flipV="1">
              <a:off x="2431794" y="4690511"/>
              <a:ext cx="521886" cy="4181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oogle Shape;897;p43">
              <a:extLst>
                <a:ext uri="{FF2B5EF4-FFF2-40B4-BE49-F238E27FC236}">
                  <a16:creationId xmlns:a16="http://schemas.microsoft.com/office/drawing/2014/main" id="{379D60EE-89B9-4E6F-9E43-CCB726C42E04}"/>
                </a:ext>
              </a:extLst>
            </p:cNvPr>
            <p:cNvCxnSpPr>
              <a:cxnSpLocks/>
              <a:stCxn id="169" idx="1"/>
              <a:endCxn id="175" idx="3"/>
            </p:cNvCxnSpPr>
            <p:nvPr/>
          </p:nvCxnSpPr>
          <p:spPr>
            <a:xfrm rot="10800000" flipV="1">
              <a:off x="2431794" y="4694691"/>
              <a:ext cx="521886" cy="93143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oogle Shape;899;p43">
              <a:extLst>
                <a:ext uri="{FF2B5EF4-FFF2-40B4-BE49-F238E27FC236}">
                  <a16:creationId xmlns:a16="http://schemas.microsoft.com/office/drawing/2014/main" id="{16DBA735-C1EB-4F25-8F42-6367E46A3534}"/>
                </a:ext>
              </a:extLst>
            </p:cNvPr>
            <p:cNvCxnSpPr>
              <a:cxnSpLocks/>
              <a:stCxn id="172" idx="3"/>
              <a:endCxn id="157" idx="1"/>
            </p:cNvCxnSpPr>
            <p:nvPr/>
          </p:nvCxnSpPr>
          <p:spPr>
            <a:xfrm flipV="1">
              <a:off x="3778148" y="5641845"/>
              <a:ext cx="761304" cy="30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oogle Shape;900;p43">
              <a:extLst>
                <a:ext uri="{FF2B5EF4-FFF2-40B4-BE49-F238E27FC236}">
                  <a16:creationId xmlns:a16="http://schemas.microsoft.com/office/drawing/2014/main" id="{BF026A24-9A9D-4429-A04B-092675C55913}"/>
                </a:ext>
              </a:extLst>
            </p:cNvPr>
            <p:cNvCxnSpPr>
              <a:cxnSpLocks/>
              <a:stCxn id="156" idx="2"/>
              <a:endCxn id="172" idx="0"/>
            </p:cNvCxnSpPr>
            <p:nvPr/>
          </p:nvCxnSpPr>
          <p:spPr>
            <a:xfrm flipH="1">
              <a:off x="3362948" y="4864851"/>
              <a:ext cx="1597636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oogle Shape;902;p43">
              <a:extLst>
                <a:ext uri="{FF2B5EF4-FFF2-40B4-BE49-F238E27FC236}">
                  <a16:creationId xmlns:a16="http://schemas.microsoft.com/office/drawing/2014/main" id="{DD013350-7962-473A-AB81-53572815CC7F}"/>
                </a:ext>
              </a:extLst>
            </p:cNvPr>
            <p:cNvCxnSpPr>
              <a:cxnSpLocks/>
              <a:stCxn id="158" idx="2"/>
            </p:cNvCxnSpPr>
            <p:nvPr/>
          </p:nvCxnSpPr>
          <p:spPr>
            <a:xfrm>
              <a:off x="7189253" y="4863909"/>
              <a:ext cx="0" cy="79804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oogle Shape;903;p43">
              <a:extLst>
                <a:ext uri="{FF2B5EF4-FFF2-40B4-BE49-F238E27FC236}">
                  <a16:creationId xmlns:a16="http://schemas.microsoft.com/office/drawing/2014/main" id="{495CB11C-5BE8-43A3-9D6A-275DF2330E90}"/>
                </a:ext>
              </a:extLst>
            </p:cNvPr>
            <p:cNvCxnSpPr>
              <a:cxnSpLocks/>
              <a:endCxn id="192" idx="2"/>
            </p:cNvCxnSpPr>
            <p:nvPr/>
          </p:nvCxnSpPr>
          <p:spPr>
            <a:xfrm flipV="1">
              <a:off x="7155601" y="4867547"/>
              <a:ext cx="1625356" cy="72544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oogle Shape;904;p43">
              <a:extLst>
                <a:ext uri="{FF2B5EF4-FFF2-40B4-BE49-F238E27FC236}">
                  <a16:creationId xmlns:a16="http://schemas.microsoft.com/office/drawing/2014/main" id="{C1F94BFF-BB5D-467C-B4AF-E004465C579B}"/>
                </a:ext>
              </a:extLst>
            </p:cNvPr>
            <p:cNvCxnSpPr>
              <a:cxnSpLocks/>
              <a:stCxn id="158" idx="3"/>
              <a:endCxn id="192" idx="1"/>
            </p:cNvCxnSpPr>
            <p:nvPr/>
          </p:nvCxnSpPr>
          <p:spPr>
            <a:xfrm>
              <a:off x="7604453" y="4693750"/>
              <a:ext cx="761304" cy="363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Google Shape;914;p43">
              <a:extLst>
                <a:ext uri="{FF2B5EF4-FFF2-40B4-BE49-F238E27FC236}">
                  <a16:creationId xmlns:a16="http://schemas.microsoft.com/office/drawing/2014/main" id="{0544CD2E-C589-4926-9158-F7A7F0593AB2}"/>
                </a:ext>
              </a:extLst>
            </p:cNvPr>
            <p:cNvSpPr/>
            <p:nvPr/>
          </p:nvSpPr>
          <p:spPr>
            <a:xfrm>
              <a:off x="6621363" y="5555084"/>
              <a:ext cx="830400" cy="241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Google Shape;916;p43">
              <a:extLst>
                <a:ext uri="{FF2B5EF4-FFF2-40B4-BE49-F238E27FC236}">
                  <a16:creationId xmlns:a16="http://schemas.microsoft.com/office/drawing/2014/main" id="{7072E602-6AFF-44EA-90D7-562DB9A03806}"/>
                </a:ext>
              </a:extLst>
            </p:cNvPr>
            <p:cNvSpPr/>
            <p:nvPr/>
          </p:nvSpPr>
          <p:spPr>
            <a:xfrm>
              <a:off x="760395" y="3330660"/>
              <a:ext cx="10709710" cy="3101758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18" name="Google Shape;902;p43">
              <a:extLst>
                <a:ext uri="{FF2B5EF4-FFF2-40B4-BE49-F238E27FC236}">
                  <a16:creationId xmlns:a16="http://schemas.microsoft.com/office/drawing/2014/main" id="{5C029AC6-B9A3-45DA-84D5-CEBAD5D53C35}"/>
                </a:ext>
              </a:extLst>
            </p:cNvPr>
            <p:cNvCxnSpPr>
              <a:cxnSpLocks/>
              <a:stCxn id="158" idx="2"/>
              <a:endCxn id="184" idx="0"/>
            </p:cNvCxnSpPr>
            <p:nvPr/>
          </p:nvCxnSpPr>
          <p:spPr>
            <a:xfrm>
              <a:off x="7189253" y="4863909"/>
              <a:ext cx="1591704" cy="60883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oogle Shape;902;p43">
              <a:extLst>
                <a:ext uri="{FF2B5EF4-FFF2-40B4-BE49-F238E27FC236}">
                  <a16:creationId xmlns:a16="http://schemas.microsoft.com/office/drawing/2014/main" id="{85AA7742-39B3-4D4D-A432-1866F0A9543D}"/>
                </a:ext>
              </a:extLst>
            </p:cNvPr>
            <p:cNvCxnSpPr>
              <a:cxnSpLocks/>
              <a:stCxn id="192" idx="2"/>
              <a:endCxn id="184" idx="0"/>
            </p:cNvCxnSpPr>
            <p:nvPr/>
          </p:nvCxnSpPr>
          <p:spPr>
            <a:xfrm>
              <a:off x="8780957" y="4867547"/>
              <a:ext cx="0" cy="60519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oogle Shape;904;p43">
              <a:extLst>
                <a:ext uri="{FF2B5EF4-FFF2-40B4-BE49-F238E27FC236}">
                  <a16:creationId xmlns:a16="http://schemas.microsoft.com/office/drawing/2014/main" id="{5BF3836E-46D9-4351-82AB-7476CC2DCC82}"/>
                </a:ext>
              </a:extLst>
            </p:cNvPr>
            <p:cNvCxnSpPr>
              <a:cxnSpLocks/>
              <a:stCxn id="188" idx="3"/>
              <a:endCxn id="184" idx="1"/>
            </p:cNvCxnSpPr>
            <p:nvPr/>
          </p:nvCxnSpPr>
          <p:spPr>
            <a:xfrm flipV="1">
              <a:off x="7604453" y="5642905"/>
              <a:ext cx="761304" cy="952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oogle Shape;904;p43">
              <a:extLst>
                <a:ext uri="{FF2B5EF4-FFF2-40B4-BE49-F238E27FC236}">
                  <a16:creationId xmlns:a16="http://schemas.microsoft.com/office/drawing/2014/main" id="{BA38930F-6C7B-40E1-BD7D-B022089168C8}"/>
                </a:ext>
              </a:extLst>
            </p:cNvPr>
            <p:cNvCxnSpPr>
              <a:cxnSpLocks/>
              <a:stCxn id="192" idx="3"/>
            </p:cNvCxnSpPr>
            <p:nvPr/>
          </p:nvCxnSpPr>
          <p:spPr>
            <a:xfrm flipV="1">
              <a:off x="9196157" y="4696031"/>
              <a:ext cx="634133" cy="135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oogle Shape;904;p43">
              <a:extLst>
                <a:ext uri="{FF2B5EF4-FFF2-40B4-BE49-F238E27FC236}">
                  <a16:creationId xmlns:a16="http://schemas.microsoft.com/office/drawing/2014/main" id="{199B882C-457D-4960-B5D4-DAA70D1FADF5}"/>
                </a:ext>
              </a:extLst>
            </p:cNvPr>
            <p:cNvCxnSpPr>
              <a:cxnSpLocks/>
              <a:stCxn id="184" idx="3"/>
            </p:cNvCxnSpPr>
            <p:nvPr/>
          </p:nvCxnSpPr>
          <p:spPr>
            <a:xfrm>
              <a:off x="9196157" y="5642905"/>
              <a:ext cx="634133" cy="263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群組 122">
              <a:extLst>
                <a:ext uri="{FF2B5EF4-FFF2-40B4-BE49-F238E27FC236}">
                  <a16:creationId xmlns:a16="http://schemas.microsoft.com/office/drawing/2014/main" id="{29CF94AF-ABA6-4688-9FA3-AF64154C9DDF}"/>
                </a:ext>
              </a:extLst>
            </p:cNvPr>
            <p:cNvGrpSpPr/>
            <p:nvPr/>
          </p:nvGrpSpPr>
          <p:grpSpPr>
            <a:xfrm>
              <a:off x="9793871" y="5301851"/>
              <a:ext cx="889610" cy="537738"/>
              <a:chOff x="1572973" y="4170787"/>
              <a:chExt cx="889610" cy="537738"/>
            </a:xfrm>
          </p:grpSpPr>
          <p:sp>
            <p:nvSpPr>
              <p:cNvPr id="124" name="矩形: 圓角 123">
                <a:extLst>
                  <a:ext uri="{FF2B5EF4-FFF2-40B4-BE49-F238E27FC236}">
                    <a16:creationId xmlns:a16="http://schemas.microsoft.com/office/drawing/2014/main" id="{E55F8516-DB09-40ED-A367-9C03DF2B0656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72181D35-F445-404D-BF5A-900CBB4FDA22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6" name="群組 125">
              <a:extLst>
                <a:ext uri="{FF2B5EF4-FFF2-40B4-BE49-F238E27FC236}">
                  <a16:creationId xmlns:a16="http://schemas.microsoft.com/office/drawing/2014/main" id="{B236FC14-7E73-4E0C-9459-43E512A09607}"/>
                </a:ext>
              </a:extLst>
            </p:cNvPr>
            <p:cNvGrpSpPr/>
            <p:nvPr/>
          </p:nvGrpSpPr>
          <p:grpSpPr>
            <a:xfrm>
              <a:off x="9793871" y="4354934"/>
              <a:ext cx="889610" cy="537738"/>
              <a:chOff x="1572973" y="4170787"/>
              <a:chExt cx="889610" cy="537738"/>
            </a:xfrm>
          </p:grpSpPr>
          <p:sp>
            <p:nvSpPr>
              <p:cNvPr id="127" name="矩形: 圓角 126">
                <a:extLst>
                  <a:ext uri="{FF2B5EF4-FFF2-40B4-BE49-F238E27FC236}">
                    <a16:creationId xmlns:a16="http://schemas.microsoft.com/office/drawing/2014/main" id="{06D0DF85-C98C-440E-AB7D-05107FC72D5C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文字方塊 127">
                <a:extLst>
                  <a:ext uri="{FF2B5EF4-FFF2-40B4-BE49-F238E27FC236}">
                    <a16:creationId xmlns:a16="http://schemas.microsoft.com/office/drawing/2014/main" id="{7F326C90-7A65-4C0B-8D2E-85A056BC1240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9" name="群組 128">
              <a:extLst>
                <a:ext uri="{FF2B5EF4-FFF2-40B4-BE49-F238E27FC236}">
                  <a16:creationId xmlns:a16="http://schemas.microsoft.com/office/drawing/2014/main" id="{4054D236-A4BF-4BF9-BD9D-164710430B6C}"/>
                </a:ext>
              </a:extLst>
            </p:cNvPr>
            <p:cNvGrpSpPr/>
            <p:nvPr/>
          </p:nvGrpSpPr>
          <p:grpSpPr>
            <a:xfrm>
              <a:off x="8341703" y="5301851"/>
              <a:ext cx="889610" cy="537738"/>
              <a:chOff x="1572973" y="4170787"/>
              <a:chExt cx="889610" cy="537738"/>
            </a:xfrm>
          </p:grpSpPr>
          <p:sp>
            <p:nvSpPr>
              <p:cNvPr id="130" name="矩形: 圓角 129">
                <a:extLst>
                  <a:ext uri="{FF2B5EF4-FFF2-40B4-BE49-F238E27FC236}">
                    <a16:creationId xmlns:a16="http://schemas.microsoft.com/office/drawing/2014/main" id="{5BE25249-BED4-4BCB-B3CB-E35847A9550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B1F30431-2B7F-4850-B63A-D083CD614EEB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2" name="群組 131">
              <a:extLst>
                <a:ext uri="{FF2B5EF4-FFF2-40B4-BE49-F238E27FC236}">
                  <a16:creationId xmlns:a16="http://schemas.microsoft.com/office/drawing/2014/main" id="{63B3ED22-EA19-4860-B75B-A2F66132B89D}"/>
                </a:ext>
              </a:extLst>
            </p:cNvPr>
            <p:cNvGrpSpPr/>
            <p:nvPr/>
          </p:nvGrpSpPr>
          <p:grpSpPr>
            <a:xfrm>
              <a:off x="8341703" y="4354934"/>
              <a:ext cx="889610" cy="537738"/>
              <a:chOff x="1572973" y="4170787"/>
              <a:chExt cx="889610" cy="537738"/>
            </a:xfrm>
          </p:grpSpPr>
          <p:sp>
            <p:nvSpPr>
              <p:cNvPr id="133" name="矩形: 圓角 132">
                <a:extLst>
                  <a:ext uri="{FF2B5EF4-FFF2-40B4-BE49-F238E27FC236}">
                    <a16:creationId xmlns:a16="http://schemas.microsoft.com/office/drawing/2014/main" id="{10A19741-680F-405E-847C-34F12A2FDD3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F4DF27C3-4FE5-4422-8644-1D731D4B6121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5" name="群組 134">
              <a:extLst>
                <a:ext uri="{FF2B5EF4-FFF2-40B4-BE49-F238E27FC236}">
                  <a16:creationId xmlns:a16="http://schemas.microsoft.com/office/drawing/2014/main" id="{8D561F86-635C-49FF-9584-EC5AB3BC86B4}"/>
                </a:ext>
              </a:extLst>
            </p:cNvPr>
            <p:cNvGrpSpPr/>
            <p:nvPr/>
          </p:nvGrpSpPr>
          <p:grpSpPr>
            <a:xfrm>
              <a:off x="6740606" y="5301851"/>
              <a:ext cx="889610" cy="537738"/>
              <a:chOff x="1572973" y="4170787"/>
              <a:chExt cx="889610" cy="537738"/>
            </a:xfrm>
          </p:grpSpPr>
          <p:sp>
            <p:nvSpPr>
              <p:cNvPr id="136" name="矩形: 圓角 135">
                <a:extLst>
                  <a:ext uri="{FF2B5EF4-FFF2-40B4-BE49-F238E27FC236}">
                    <a16:creationId xmlns:a16="http://schemas.microsoft.com/office/drawing/2014/main" id="{9BC20722-430B-4155-BA15-A2E924EC1F5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文字方塊 136">
                <a:extLst>
                  <a:ext uri="{FF2B5EF4-FFF2-40B4-BE49-F238E27FC236}">
                    <a16:creationId xmlns:a16="http://schemas.microsoft.com/office/drawing/2014/main" id="{00822201-41A2-46EF-B844-09BBB79387E2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8" name="群組 137">
              <a:extLst>
                <a:ext uri="{FF2B5EF4-FFF2-40B4-BE49-F238E27FC236}">
                  <a16:creationId xmlns:a16="http://schemas.microsoft.com/office/drawing/2014/main" id="{DF30BD3F-66F4-4219-B694-F31416B08641}"/>
                </a:ext>
              </a:extLst>
            </p:cNvPr>
            <p:cNvGrpSpPr/>
            <p:nvPr/>
          </p:nvGrpSpPr>
          <p:grpSpPr>
            <a:xfrm>
              <a:off x="6740606" y="4354934"/>
              <a:ext cx="889610" cy="537738"/>
              <a:chOff x="1572973" y="4170787"/>
              <a:chExt cx="889610" cy="537738"/>
            </a:xfrm>
          </p:grpSpPr>
          <p:sp>
            <p:nvSpPr>
              <p:cNvPr id="139" name="矩形: 圓角 138">
                <a:extLst>
                  <a:ext uri="{FF2B5EF4-FFF2-40B4-BE49-F238E27FC236}">
                    <a16:creationId xmlns:a16="http://schemas.microsoft.com/office/drawing/2014/main" id="{3A276FDB-8D27-41EA-AA86-B57829C1C373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文字方塊 139">
                <a:extLst>
                  <a:ext uri="{FF2B5EF4-FFF2-40B4-BE49-F238E27FC236}">
                    <a16:creationId xmlns:a16="http://schemas.microsoft.com/office/drawing/2014/main" id="{15C44BEA-E2A3-4553-978D-B92D3817E78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1" name="群組 140">
              <a:extLst>
                <a:ext uri="{FF2B5EF4-FFF2-40B4-BE49-F238E27FC236}">
                  <a16:creationId xmlns:a16="http://schemas.microsoft.com/office/drawing/2014/main" id="{C7BDFF21-332E-4753-992D-6CDFD5F2D919}"/>
                </a:ext>
              </a:extLst>
            </p:cNvPr>
            <p:cNvGrpSpPr/>
            <p:nvPr/>
          </p:nvGrpSpPr>
          <p:grpSpPr>
            <a:xfrm>
              <a:off x="4513702" y="5301851"/>
              <a:ext cx="889610" cy="537738"/>
              <a:chOff x="1572973" y="4170787"/>
              <a:chExt cx="889610" cy="537738"/>
            </a:xfrm>
          </p:grpSpPr>
          <p:sp>
            <p:nvSpPr>
              <p:cNvPr id="142" name="矩形: 圓角 141">
                <a:extLst>
                  <a:ext uri="{FF2B5EF4-FFF2-40B4-BE49-F238E27FC236}">
                    <a16:creationId xmlns:a16="http://schemas.microsoft.com/office/drawing/2014/main" id="{A7B46CE0-F596-4D72-801E-8726931DB4A3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37E06A99-B9FA-4335-991D-8F1DFE1754A1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4" name="群組 143">
              <a:extLst>
                <a:ext uri="{FF2B5EF4-FFF2-40B4-BE49-F238E27FC236}">
                  <a16:creationId xmlns:a16="http://schemas.microsoft.com/office/drawing/2014/main" id="{3233ABEE-DEB5-4673-870F-E2DBA3AD2A6E}"/>
                </a:ext>
              </a:extLst>
            </p:cNvPr>
            <p:cNvGrpSpPr/>
            <p:nvPr/>
          </p:nvGrpSpPr>
          <p:grpSpPr>
            <a:xfrm>
              <a:off x="4513702" y="4354934"/>
              <a:ext cx="889610" cy="537738"/>
              <a:chOff x="1572973" y="4170787"/>
              <a:chExt cx="889610" cy="537738"/>
            </a:xfrm>
          </p:grpSpPr>
          <p:sp>
            <p:nvSpPr>
              <p:cNvPr id="145" name="矩形: 圓角 144">
                <a:extLst>
                  <a:ext uri="{FF2B5EF4-FFF2-40B4-BE49-F238E27FC236}">
                    <a16:creationId xmlns:a16="http://schemas.microsoft.com/office/drawing/2014/main" id="{9CB7E3B6-273D-4DFB-8317-68C9C468FA8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文字方塊 145">
                <a:extLst>
                  <a:ext uri="{FF2B5EF4-FFF2-40B4-BE49-F238E27FC236}">
                    <a16:creationId xmlns:a16="http://schemas.microsoft.com/office/drawing/2014/main" id="{2EEACDD6-BDD5-471A-8C8E-1A5AB2031902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49D0428A-662B-48F3-905D-5401F239319E}"/>
                </a:ext>
              </a:extLst>
            </p:cNvPr>
            <p:cNvGrpSpPr/>
            <p:nvPr/>
          </p:nvGrpSpPr>
          <p:grpSpPr>
            <a:xfrm>
              <a:off x="1572973" y="5301851"/>
              <a:ext cx="889610" cy="537738"/>
              <a:chOff x="1572973" y="4170787"/>
              <a:chExt cx="889610" cy="537738"/>
            </a:xfrm>
          </p:grpSpPr>
          <p:sp>
            <p:nvSpPr>
              <p:cNvPr id="148" name="矩形: 圓角 147">
                <a:extLst>
                  <a:ext uri="{FF2B5EF4-FFF2-40B4-BE49-F238E27FC236}">
                    <a16:creationId xmlns:a16="http://schemas.microsoft.com/office/drawing/2014/main" id="{0A67BEE3-BC7E-49E8-BC3A-CB84C2E19446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文字方塊 148">
                <a:extLst>
                  <a:ext uri="{FF2B5EF4-FFF2-40B4-BE49-F238E27FC236}">
                    <a16:creationId xmlns:a16="http://schemas.microsoft.com/office/drawing/2014/main" id="{FFEADCFE-5019-49BA-B08D-65C204A26007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0" name="群組 149">
              <a:extLst>
                <a:ext uri="{FF2B5EF4-FFF2-40B4-BE49-F238E27FC236}">
                  <a16:creationId xmlns:a16="http://schemas.microsoft.com/office/drawing/2014/main" id="{9E9DD3E5-4B2A-4426-8396-337974273D34}"/>
                </a:ext>
              </a:extLst>
            </p:cNvPr>
            <p:cNvGrpSpPr/>
            <p:nvPr/>
          </p:nvGrpSpPr>
          <p:grpSpPr>
            <a:xfrm>
              <a:off x="2912605" y="5301851"/>
              <a:ext cx="889610" cy="537738"/>
              <a:chOff x="1572973" y="4170787"/>
              <a:chExt cx="889610" cy="537738"/>
            </a:xfrm>
          </p:grpSpPr>
          <p:sp>
            <p:nvSpPr>
              <p:cNvPr id="151" name="矩形: 圓角 150">
                <a:extLst>
                  <a:ext uri="{FF2B5EF4-FFF2-40B4-BE49-F238E27FC236}">
                    <a16:creationId xmlns:a16="http://schemas.microsoft.com/office/drawing/2014/main" id="{481A252F-D60B-4678-B9F0-345C39FFD6C8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7FFB07EA-0EBB-410B-B378-57825E2C92D9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29C390AB-28CF-406F-9CE6-8592152C18A2}"/>
                </a:ext>
              </a:extLst>
            </p:cNvPr>
            <p:cNvGrpSpPr/>
            <p:nvPr/>
          </p:nvGrpSpPr>
          <p:grpSpPr>
            <a:xfrm>
              <a:off x="2912605" y="4354934"/>
              <a:ext cx="889610" cy="537738"/>
              <a:chOff x="1572973" y="4170787"/>
              <a:chExt cx="889610" cy="537738"/>
            </a:xfrm>
          </p:grpSpPr>
          <p:sp>
            <p:nvSpPr>
              <p:cNvPr id="154" name="矩形: 圓角 153">
                <a:extLst>
                  <a:ext uri="{FF2B5EF4-FFF2-40B4-BE49-F238E27FC236}">
                    <a16:creationId xmlns:a16="http://schemas.microsoft.com/office/drawing/2014/main" id="{D1A439CD-753F-4F7C-A9FA-88B78212956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文字方塊 154">
                <a:extLst>
                  <a:ext uri="{FF2B5EF4-FFF2-40B4-BE49-F238E27FC236}">
                    <a16:creationId xmlns:a16="http://schemas.microsoft.com/office/drawing/2014/main" id="{C4885AA3-3FE4-4BB1-A9C4-483B2FE7833A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6" name="Google Shape;888;p43">
              <a:extLst>
                <a:ext uri="{FF2B5EF4-FFF2-40B4-BE49-F238E27FC236}">
                  <a16:creationId xmlns:a16="http://schemas.microsoft.com/office/drawing/2014/main" id="{AF36A3D4-A217-463B-92DD-3E80A8E65B94}"/>
                </a:ext>
              </a:extLst>
            </p:cNvPr>
            <p:cNvSpPr/>
            <p:nvPr/>
          </p:nvSpPr>
          <p:spPr>
            <a:xfrm>
              <a:off x="4545384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7" name="Google Shape;890;p43">
              <a:extLst>
                <a:ext uri="{FF2B5EF4-FFF2-40B4-BE49-F238E27FC236}">
                  <a16:creationId xmlns:a16="http://schemas.microsoft.com/office/drawing/2014/main" id="{B93053EF-6571-4860-8284-A2DBB38F8C5C}"/>
                </a:ext>
              </a:extLst>
            </p:cNvPr>
            <p:cNvSpPr/>
            <p:nvPr/>
          </p:nvSpPr>
          <p:spPr>
            <a:xfrm>
              <a:off x="4539452" y="547168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8" name="Google Shape;891;p43">
              <a:extLst>
                <a:ext uri="{FF2B5EF4-FFF2-40B4-BE49-F238E27FC236}">
                  <a16:creationId xmlns:a16="http://schemas.microsoft.com/office/drawing/2014/main" id="{85E49ACC-3624-411A-BFE9-F04324F82432}"/>
                </a:ext>
              </a:extLst>
            </p:cNvPr>
            <p:cNvSpPr/>
            <p:nvPr/>
          </p:nvSpPr>
          <p:spPr>
            <a:xfrm>
              <a:off x="6774053" y="452359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grpSp>
          <p:nvGrpSpPr>
            <p:cNvPr id="159" name="群組 158">
              <a:extLst>
                <a:ext uri="{FF2B5EF4-FFF2-40B4-BE49-F238E27FC236}">
                  <a16:creationId xmlns:a16="http://schemas.microsoft.com/office/drawing/2014/main" id="{636DAC25-61AB-4123-BC25-DC7AF716DFAE}"/>
                </a:ext>
              </a:extLst>
            </p:cNvPr>
            <p:cNvGrpSpPr/>
            <p:nvPr/>
          </p:nvGrpSpPr>
          <p:grpSpPr>
            <a:xfrm>
              <a:off x="1572973" y="4359292"/>
              <a:ext cx="889610" cy="537738"/>
              <a:chOff x="1572973" y="4170787"/>
              <a:chExt cx="889610" cy="537738"/>
            </a:xfrm>
          </p:grpSpPr>
          <p:sp>
            <p:nvSpPr>
              <p:cNvPr id="160" name="矩形: 圓角 159">
                <a:extLst>
                  <a:ext uri="{FF2B5EF4-FFF2-40B4-BE49-F238E27FC236}">
                    <a16:creationId xmlns:a16="http://schemas.microsoft.com/office/drawing/2014/main" id="{4B5FF850-722A-4EC6-AF12-D500CB6B1049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文字方塊 162">
                <a:extLst>
                  <a:ext uri="{FF2B5EF4-FFF2-40B4-BE49-F238E27FC236}">
                    <a16:creationId xmlns:a16="http://schemas.microsoft.com/office/drawing/2014/main" id="{DB615796-0337-4D57-8AEF-1DAC74922967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6" name="Google Shape;886;p43">
              <a:extLst>
                <a:ext uri="{FF2B5EF4-FFF2-40B4-BE49-F238E27FC236}">
                  <a16:creationId xmlns:a16="http://schemas.microsoft.com/office/drawing/2014/main" id="{EC533A51-89DF-4567-8965-61D7C11DCCCC}"/>
                </a:ext>
              </a:extLst>
            </p:cNvPr>
            <p:cNvSpPr/>
            <p:nvPr/>
          </p:nvSpPr>
          <p:spPr>
            <a:xfrm>
              <a:off x="1601394" y="4520352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169" name="Google Shape;888;p43">
              <a:extLst>
                <a:ext uri="{FF2B5EF4-FFF2-40B4-BE49-F238E27FC236}">
                  <a16:creationId xmlns:a16="http://schemas.microsoft.com/office/drawing/2014/main" id="{5A9D0352-DB25-44DF-9BB8-8DD7914E808A}"/>
                </a:ext>
              </a:extLst>
            </p:cNvPr>
            <p:cNvSpPr/>
            <p:nvPr/>
          </p:nvSpPr>
          <p:spPr>
            <a:xfrm>
              <a:off x="2953680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72" name="Google Shape;890;p43">
              <a:extLst>
                <a:ext uri="{FF2B5EF4-FFF2-40B4-BE49-F238E27FC236}">
                  <a16:creationId xmlns:a16="http://schemas.microsoft.com/office/drawing/2014/main" id="{EBA68F83-3372-491B-AACA-7E520676452E}"/>
                </a:ext>
              </a:extLst>
            </p:cNvPr>
            <p:cNvSpPr/>
            <p:nvPr/>
          </p:nvSpPr>
          <p:spPr>
            <a:xfrm>
              <a:off x="2947748" y="547472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75" name="Google Shape;886;p43">
              <a:extLst>
                <a:ext uri="{FF2B5EF4-FFF2-40B4-BE49-F238E27FC236}">
                  <a16:creationId xmlns:a16="http://schemas.microsoft.com/office/drawing/2014/main" id="{38605138-41AB-4D04-BEF5-C16962B8297D}"/>
                </a:ext>
              </a:extLst>
            </p:cNvPr>
            <p:cNvSpPr/>
            <p:nvPr/>
          </p:nvSpPr>
          <p:spPr>
            <a:xfrm>
              <a:off x="1601394" y="545596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181" name="文字方塊 180">
              <a:extLst>
                <a:ext uri="{FF2B5EF4-FFF2-40B4-BE49-F238E27FC236}">
                  <a16:creationId xmlns:a16="http://schemas.microsoft.com/office/drawing/2014/main" id="{663ACAE5-4237-4615-BB08-0690ABEE8D1D}"/>
                </a:ext>
              </a:extLst>
            </p:cNvPr>
            <p:cNvSpPr txBox="1"/>
            <p:nvPr/>
          </p:nvSpPr>
          <p:spPr>
            <a:xfrm>
              <a:off x="1023766" y="4900651"/>
              <a:ext cx="1676616" cy="369332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4" name="Google Shape;890;p43">
              <a:extLst>
                <a:ext uri="{FF2B5EF4-FFF2-40B4-BE49-F238E27FC236}">
                  <a16:creationId xmlns:a16="http://schemas.microsoft.com/office/drawing/2014/main" id="{6AE6006F-3EE9-4A08-A476-240A576FEE19}"/>
                </a:ext>
              </a:extLst>
            </p:cNvPr>
            <p:cNvSpPr/>
            <p:nvPr/>
          </p:nvSpPr>
          <p:spPr>
            <a:xfrm>
              <a:off x="8365757" y="547274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88" name="Google Shape;890;p43">
              <a:extLst>
                <a:ext uri="{FF2B5EF4-FFF2-40B4-BE49-F238E27FC236}">
                  <a16:creationId xmlns:a16="http://schemas.microsoft.com/office/drawing/2014/main" id="{9D8B85D0-5E3F-4035-8D15-63EB6476A41D}"/>
                </a:ext>
              </a:extLst>
            </p:cNvPr>
            <p:cNvSpPr/>
            <p:nvPr/>
          </p:nvSpPr>
          <p:spPr>
            <a:xfrm>
              <a:off x="6774053" y="548226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92" name="Google Shape;890;p43">
              <a:extLst>
                <a:ext uri="{FF2B5EF4-FFF2-40B4-BE49-F238E27FC236}">
                  <a16:creationId xmlns:a16="http://schemas.microsoft.com/office/drawing/2014/main" id="{D04E4C07-0023-4473-8222-38BC307480DF}"/>
                </a:ext>
              </a:extLst>
            </p:cNvPr>
            <p:cNvSpPr/>
            <p:nvPr/>
          </p:nvSpPr>
          <p:spPr>
            <a:xfrm>
              <a:off x="8365757" y="452722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96" name="Google Shape;886;p43">
              <a:extLst>
                <a:ext uri="{FF2B5EF4-FFF2-40B4-BE49-F238E27FC236}">
                  <a16:creationId xmlns:a16="http://schemas.microsoft.com/office/drawing/2014/main" id="{C78FD410-4955-412B-962E-006F30C6123F}"/>
                </a:ext>
              </a:extLst>
            </p:cNvPr>
            <p:cNvSpPr/>
            <p:nvPr/>
          </p:nvSpPr>
          <p:spPr>
            <a:xfrm>
              <a:off x="9822973" y="452035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198" name="Google Shape;886;p43">
              <a:extLst>
                <a:ext uri="{FF2B5EF4-FFF2-40B4-BE49-F238E27FC236}">
                  <a16:creationId xmlns:a16="http://schemas.microsoft.com/office/drawing/2014/main" id="{64958F6A-B1ED-4C48-BCF0-617A54B85462}"/>
                </a:ext>
              </a:extLst>
            </p:cNvPr>
            <p:cNvSpPr/>
            <p:nvPr/>
          </p:nvSpPr>
          <p:spPr>
            <a:xfrm>
              <a:off x="9822973" y="5482877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208" name="文字方塊 207">
              <a:extLst>
                <a:ext uri="{FF2B5EF4-FFF2-40B4-BE49-F238E27FC236}">
                  <a16:creationId xmlns:a16="http://schemas.microsoft.com/office/drawing/2014/main" id="{048CA36B-A084-4D35-ADC0-792E7616CF99}"/>
                </a:ext>
              </a:extLst>
            </p:cNvPr>
            <p:cNvSpPr txBox="1"/>
            <p:nvPr/>
          </p:nvSpPr>
          <p:spPr>
            <a:xfrm>
              <a:off x="9094600" y="4900651"/>
              <a:ext cx="1676616" cy="369332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矩形: 圓角 110">
              <a:extLst>
                <a:ext uri="{FF2B5EF4-FFF2-40B4-BE49-F238E27FC236}">
                  <a16:creationId xmlns:a16="http://schemas.microsoft.com/office/drawing/2014/main" id="{19C2AD52-8C2C-4968-8530-407170584414}"/>
                </a:ext>
              </a:extLst>
            </p:cNvPr>
            <p:cNvSpPr/>
            <p:nvPr/>
          </p:nvSpPr>
          <p:spPr>
            <a:xfrm>
              <a:off x="4981113" y="3047809"/>
              <a:ext cx="2372223" cy="492588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6" name="Google Shape;917;p43">
              <a:extLst>
                <a:ext uri="{FF2B5EF4-FFF2-40B4-BE49-F238E27FC236}">
                  <a16:creationId xmlns:a16="http://schemas.microsoft.com/office/drawing/2014/main" id="{540C872F-E4E3-4293-A4DE-F9B6566FF6B6}"/>
                </a:ext>
              </a:extLst>
            </p:cNvPr>
            <p:cNvSpPr/>
            <p:nvPr/>
          </p:nvSpPr>
          <p:spPr>
            <a:xfrm>
              <a:off x="4981113" y="3156727"/>
              <a:ext cx="2372223" cy="258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zh-TW" altLang="en-US" sz="1800" b="1">
                  <a:solidFill>
                    <a:srgbClr val="6F6F6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78EB29E7-6A60-4E64-B98B-1AB10579A553}"/>
              </a:ext>
            </a:extLst>
          </p:cNvPr>
          <p:cNvGrpSpPr/>
          <p:nvPr/>
        </p:nvGrpSpPr>
        <p:grpSpPr>
          <a:xfrm>
            <a:off x="873150" y="3051699"/>
            <a:ext cx="10481750" cy="3674014"/>
            <a:chOff x="873150" y="3051699"/>
            <a:chExt cx="10481750" cy="3674014"/>
          </a:xfrm>
        </p:grpSpPr>
        <p:sp>
          <p:nvSpPr>
            <p:cNvPr id="260" name="矩形: 圓角 259">
              <a:extLst>
                <a:ext uri="{FF2B5EF4-FFF2-40B4-BE49-F238E27FC236}">
                  <a16:creationId xmlns:a16="http://schemas.microsoft.com/office/drawing/2014/main" id="{197FC93C-46B5-4098-B9E3-7E0C86C51236}"/>
                </a:ext>
              </a:extLst>
            </p:cNvPr>
            <p:cNvSpPr/>
            <p:nvPr/>
          </p:nvSpPr>
          <p:spPr>
            <a:xfrm>
              <a:off x="6154896" y="3568118"/>
              <a:ext cx="5109959" cy="3055479"/>
            </a:xfrm>
            <a:prstGeom prst="roundRect">
              <a:avLst>
                <a:gd name="adj" fmla="val 343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1" name="Google Shape;879;p43">
              <a:extLst>
                <a:ext uri="{FF2B5EF4-FFF2-40B4-BE49-F238E27FC236}">
                  <a16:creationId xmlns:a16="http://schemas.microsoft.com/office/drawing/2014/main" id="{A387CDE2-3E90-4568-A435-FEA0A3B0BEC4}"/>
                </a:ext>
              </a:extLst>
            </p:cNvPr>
            <p:cNvSpPr/>
            <p:nvPr/>
          </p:nvSpPr>
          <p:spPr>
            <a:xfrm>
              <a:off x="8312276" y="4093314"/>
              <a:ext cx="2726254" cy="2129542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262" name="Google Shape;904;p43">
              <a:extLst>
                <a:ext uri="{FF2B5EF4-FFF2-40B4-BE49-F238E27FC236}">
                  <a16:creationId xmlns:a16="http://schemas.microsoft.com/office/drawing/2014/main" id="{6F91D329-7019-445C-A42D-149587549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8046" y="5142608"/>
              <a:ext cx="635368" cy="136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Google Shape;904;p43">
              <a:extLst>
                <a:ext uri="{FF2B5EF4-FFF2-40B4-BE49-F238E27FC236}">
                  <a16:creationId xmlns:a16="http://schemas.microsoft.com/office/drawing/2014/main" id="{6E434292-7E8B-490F-9F9F-A1FF72D78432}"/>
                </a:ext>
              </a:extLst>
            </p:cNvPr>
            <p:cNvCxnSpPr>
              <a:cxnSpLocks/>
            </p:cNvCxnSpPr>
            <p:nvPr/>
          </p:nvCxnSpPr>
          <p:spPr>
            <a:xfrm>
              <a:off x="9418046" y="5964587"/>
              <a:ext cx="635368" cy="264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矩形: 圓角 263">
              <a:extLst>
                <a:ext uri="{FF2B5EF4-FFF2-40B4-BE49-F238E27FC236}">
                  <a16:creationId xmlns:a16="http://schemas.microsoft.com/office/drawing/2014/main" id="{583D8690-0A55-433F-A77B-05937765B16A}"/>
                </a:ext>
              </a:extLst>
            </p:cNvPr>
            <p:cNvSpPr/>
            <p:nvPr/>
          </p:nvSpPr>
          <p:spPr>
            <a:xfrm>
              <a:off x="1018103" y="3566363"/>
              <a:ext cx="4928521" cy="3057441"/>
            </a:xfrm>
            <a:prstGeom prst="roundRect">
              <a:avLst>
                <a:gd name="adj" fmla="val 3435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5" name="Google Shape;879;p43">
              <a:extLst>
                <a:ext uri="{FF2B5EF4-FFF2-40B4-BE49-F238E27FC236}">
                  <a16:creationId xmlns:a16="http://schemas.microsoft.com/office/drawing/2014/main" id="{950E94E9-4D02-474F-8BFD-33C7A47663F5}"/>
                </a:ext>
              </a:extLst>
            </p:cNvPr>
            <p:cNvSpPr/>
            <p:nvPr/>
          </p:nvSpPr>
          <p:spPr>
            <a:xfrm>
              <a:off x="1168035" y="4101638"/>
              <a:ext cx="2723082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6" name="Google Shape;879;p43">
              <a:extLst>
                <a:ext uri="{FF2B5EF4-FFF2-40B4-BE49-F238E27FC236}">
                  <a16:creationId xmlns:a16="http://schemas.microsoft.com/office/drawing/2014/main" id="{C05FA779-A675-4724-896E-72C14B4A1E95}"/>
                </a:ext>
              </a:extLst>
            </p:cNvPr>
            <p:cNvSpPr/>
            <p:nvPr/>
          </p:nvSpPr>
          <p:spPr>
            <a:xfrm>
              <a:off x="4004092" y="4101638"/>
              <a:ext cx="1786257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267" name="圖形 266">
              <a:extLst>
                <a:ext uri="{FF2B5EF4-FFF2-40B4-BE49-F238E27FC236}">
                  <a16:creationId xmlns:a16="http://schemas.microsoft.com/office/drawing/2014/main" id="{37C9BE15-2AE9-4F63-904E-411212BA5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9935" t="9604" r="20840" b="25983"/>
            <a:stretch/>
          </p:blipFill>
          <p:spPr>
            <a:xfrm>
              <a:off x="4061299" y="4088121"/>
              <a:ext cx="828168" cy="750582"/>
            </a:xfrm>
            <a:prstGeom prst="rect">
              <a:avLst/>
            </a:prstGeom>
          </p:spPr>
        </p:pic>
        <p:sp>
          <p:nvSpPr>
            <p:cNvPr id="268" name="Google Shape;916;p43">
              <a:extLst>
                <a:ext uri="{FF2B5EF4-FFF2-40B4-BE49-F238E27FC236}">
                  <a16:creationId xmlns:a16="http://schemas.microsoft.com/office/drawing/2014/main" id="{336FA481-007A-4246-8F1D-A12B6ED1C5DA}"/>
                </a:ext>
              </a:extLst>
            </p:cNvPr>
            <p:cNvSpPr/>
            <p:nvPr/>
          </p:nvSpPr>
          <p:spPr>
            <a:xfrm>
              <a:off x="873150" y="3064580"/>
              <a:ext cx="10481750" cy="3661133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69" name="群組 268">
              <a:extLst>
                <a:ext uri="{FF2B5EF4-FFF2-40B4-BE49-F238E27FC236}">
                  <a16:creationId xmlns:a16="http://schemas.microsoft.com/office/drawing/2014/main" id="{E39D1807-CC41-4652-8B42-2315498EF6DB}"/>
                </a:ext>
              </a:extLst>
            </p:cNvPr>
            <p:cNvGrpSpPr/>
            <p:nvPr/>
          </p:nvGrpSpPr>
          <p:grpSpPr>
            <a:xfrm>
              <a:off x="2168582" y="5090562"/>
              <a:ext cx="522903" cy="859782"/>
              <a:chOff x="2155470" y="5300587"/>
              <a:chExt cx="522903" cy="937435"/>
            </a:xfrm>
          </p:grpSpPr>
          <p:cxnSp>
            <p:nvCxnSpPr>
              <p:cNvPr id="270" name="Google Shape;897;p43">
                <a:extLst>
                  <a:ext uri="{FF2B5EF4-FFF2-40B4-BE49-F238E27FC236}">
                    <a16:creationId xmlns:a16="http://schemas.microsoft.com/office/drawing/2014/main" id="{D0C71FE1-EB18-4EBD-81E8-BDD9FB0105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55470" y="5300587"/>
                <a:ext cx="522903" cy="4189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Google Shape;897;p43">
                <a:extLst>
                  <a:ext uri="{FF2B5EF4-FFF2-40B4-BE49-F238E27FC236}">
                    <a16:creationId xmlns:a16="http://schemas.microsoft.com/office/drawing/2014/main" id="{B52A1AFE-6387-4DF9-9F69-1C1049B182B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155470" y="5304775"/>
                <a:ext cx="522903" cy="93324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3" name="Google Shape;879;p43">
              <a:extLst>
                <a:ext uri="{FF2B5EF4-FFF2-40B4-BE49-F238E27FC236}">
                  <a16:creationId xmlns:a16="http://schemas.microsoft.com/office/drawing/2014/main" id="{F9E655B4-7D21-424E-A1BB-766219F29387}"/>
                </a:ext>
              </a:extLst>
            </p:cNvPr>
            <p:cNvSpPr/>
            <p:nvPr/>
          </p:nvSpPr>
          <p:spPr>
            <a:xfrm>
              <a:off x="6411511" y="4098856"/>
              <a:ext cx="1789494" cy="2124000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4" name="Google Shape;877;p43">
              <a:extLst>
                <a:ext uri="{FF2B5EF4-FFF2-40B4-BE49-F238E27FC236}">
                  <a16:creationId xmlns:a16="http://schemas.microsoft.com/office/drawing/2014/main" id="{2D5B7DF4-7B0E-4295-9953-471F17D29A60}"/>
                </a:ext>
              </a:extLst>
            </p:cNvPr>
            <p:cNvSpPr/>
            <p:nvPr/>
          </p:nvSpPr>
          <p:spPr>
            <a:xfrm>
              <a:off x="7428738" y="3633620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277" name="Google Shape;877;p43">
              <a:extLst>
                <a:ext uri="{FF2B5EF4-FFF2-40B4-BE49-F238E27FC236}">
                  <a16:creationId xmlns:a16="http://schemas.microsoft.com/office/drawing/2014/main" id="{6FA28542-0149-4085-BE3E-FF002BBA8EA7}"/>
                </a:ext>
              </a:extLst>
            </p:cNvPr>
            <p:cNvSpPr/>
            <p:nvPr/>
          </p:nvSpPr>
          <p:spPr>
            <a:xfrm>
              <a:off x="2062761" y="3627437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278" name="矩形: 圓角 277">
              <a:extLst>
                <a:ext uri="{FF2B5EF4-FFF2-40B4-BE49-F238E27FC236}">
                  <a16:creationId xmlns:a16="http://schemas.microsoft.com/office/drawing/2014/main" id="{7AE5BF40-E6E5-457A-910B-253970D1E764}"/>
                </a:ext>
              </a:extLst>
            </p:cNvPr>
            <p:cNvSpPr/>
            <p:nvPr/>
          </p:nvSpPr>
          <p:spPr>
            <a:xfrm>
              <a:off x="4920267" y="3051699"/>
              <a:ext cx="2327779" cy="466806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9" name="Google Shape;917;p43">
              <a:extLst>
                <a:ext uri="{FF2B5EF4-FFF2-40B4-BE49-F238E27FC236}">
                  <a16:creationId xmlns:a16="http://schemas.microsoft.com/office/drawing/2014/main" id="{06EDD54A-521B-40B4-8909-01D8F03C890B}"/>
                </a:ext>
              </a:extLst>
            </p:cNvPr>
            <p:cNvSpPr/>
            <p:nvPr/>
          </p:nvSpPr>
          <p:spPr>
            <a:xfrm>
              <a:off x="4920267" y="3146946"/>
              <a:ext cx="2327779" cy="25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TW" altLang="en-US" sz="24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組 織</a:t>
              </a:r>
            </a:p>
          </p:txBody>
        </p:sp>
        <p:pic>
          <p:nvPicPr>
            <p:cNvPr id="281" name="圖形 280">
              <a:extLst>
                <a:ext uri="{FF2B5EF4-FFF2-40B4-BE49-F238E27FC236}">
                  <a16:creationId xmlns:a16="http://schemas.microsoft.com/office/drawing/2014/main" id="{87488643-9373-4669-A1CE-D7C2F4B4E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504" t="12279" r="24374" b="32198"/>
            <a:stretch/>
          </p:blipFill>
          <p:spPr>
            <a:xfrm>
              <a:off x="1683115" y="4161597"/>
              <a:ext cx="693039" cy="603630"/>
            </a:xfrm>
            <a:prstGeom prst="rect">
              <a:avLst/>
            </a:prstGeom>
          </p:spPr>
        </p:pic>
        <p:pic>
          <p:nvPicPr>
            <p:cNvPr id="282" name="圖形 281">
              <a:extLst>
                <a:ext uri="{FF2B5EF4-FFF2-40B4-BE49-F238E27FC236}">
                  <a16:creationId xmlns:a16="http://schemas.microsoft.com/office/drawing/2014/main" id="{47BA83CA-CBF5-4F3C-845E-6BE08F740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6369721" y="4076016"/>
              <a:ext cx="853184" cy="774792"/>
            </a:xfrm>
            <a:prstGeom prst="rect">
              <a:avLst/>
            </a:prstGeom>
          </p:spPr>
        </p:pic>
        <p:pic>
          <p:nvPicPr>
            <p:cNvPr id="283" name="圖形 282">
              <a:extLst>
                <a:ext uri="{FF2B5EF4-FFF2-40B4-BE49-F238E27FC236}">
                  <a16:creationId xmlns:a16="http://schemas.microsoft.com/office/drawing/2014/main" id="{D784784C-DC91-45A5-A272-754405310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8707175" y="4076016"/>
              <a:ext cx="853184" cy="774792"/>
            </a:xfrm>
            <a:prstGeom prst="rect">
              <a:avLst/>
            </a:prstGeom>
          </p:spPr>
        </p:pic>
        <p:sp>
          <p:nvSpPr>
            <p:cNvPr id="284" name="橢圓 283">
              <a:extLst>
                <a:ext uri="{FF2B5EF4-FFF2-40B4-BE49-F238E27FC236}">
                  <a16:creationId xmlns:a16="http://schemas.microsoft.com/office/drawing/2014/main" id="{90453EBD-4E21-46BE-923E-B2FAE5C0BCA7}"/>
                </a:ext>
              </a:extLst>
            </p:cNvPr>
            <p:cNvSpPr/>
            <p:nvPr/>
          </p:nvSpPr>
          <p:spPr>
            <a:xfrm>
              <a:off x="6231243" y="3363802"/>
              <a:ext cx="923673" cy="92367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6" name="文字方塊 285">
              <a:extLst>
                <a:ext uri="{FF2B5EF4-FFF2-40B4-BE49-F238E27FC236}">
                  <a16:creationId xmlns:a16="http://schemas.microsoft.com/office/drawing/2014/main" id="{3B640E83-6E50-42FB-87A9-C3BB87046AE1}"/>
                </a:ext>
              </a:extLst>
            </p:cNvPr>
            <p:cNvSpPr txBox="1"/>
            <p:nvPr/>
          </p:nvSpPr>
          <p:spPr>
            <a:xfrm>
              <a:off x="2218572" y="6193264"/>
              <a:ext cx="2486732" cy="400110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87" name="群組 286">
              <a:extLst>
                <a:ext uri="{FF2B5EF4-FFF2-40B4-BE49-F238E27FC236}">
                  <a16:creationId xmlns:a16="http://schemas.microsoft.com/office/drawing/2014/main" id="{04F22FA1-DBE3-49C1-8B69-2DC358A7D2B3}"/>
                </a:ext>
              </a:extLst>
            </p:cNvPr>
            <p:cNvGrpSpPr/>
            <p:nvPr/>
          </p:nvGrpSpPr>
          <p:grpSpPr>
            <a:xfrm>
              <a:off x="1367684" y="4807295"/>
              <a:ext cx="891343" cy="1344980"/>
              <a:chOff x="1437375" y="5071868"/>
              <a:chExt cx="891343" cy="1344980"/>
            </a:xfrm>
          </p:grpSpPr>
          <p:grpSp>
            <p:nvGrpSpPr>
              <p:cNvPr id="288" name="群組 287">
                <a:extLst>
                  <a:ext uri="{FF2B5EF4-FFF2-40B4-BE49-F238E27FC236}">
                    <a16:creationId xmlns:a16="http://schemas.microsoft.com/office/drawing/2014/main" id="{5B1CDBFB-2ADA-4529-91B8-87EF0A9F96EF}"/>
                  </a:ext>
                </a:extLst>
              </p:cNvPr>
              <p:cNvGrpSpPr/>
              <p:nvPr/>
            </p:nvGrpSpPr>
            <p:grpSpPr>
              <a:xfrm>
                <a:off x="1437375" y="5071868"/>
                <a:ext cx="891343" cy="1344980"/>
                <a:chOff x="1468916" y="5197402"/>
                <a:chExt cx="891343" cy="1344980"/>
              </a:xfrm>
            </p:grpSpPr>
            <p:grpSp>
              <p:nvGrpSpPr>
                <p:cNvPr id="291" name="群組 290">
                  <a:extLst>
                    <a:ext uri="{FF2B5EF4-FFF2-40B4-BE49-F238E27FC236}">
                      <a16:creationId xmlns:a16="http://schemas.microsoft.com/office/drawing/2014/main" id="{0FFE87F0-FE7A-4685-8A97-EF34D832AC9F}"/>
                    </a:ext>
                  </a:extLst>
                </p:cNvPr>
                <p:cNvGrpSpPr/>
                <p:nvPr/>
              </p:nvGrpSpPr>
              <p:grpSpPr>
                <a:xfrm>
                  <a:off x="1468916" y="5902529"/>
                  <a:ext cx="891343" cy="639853"/>
                  <a:chOff x="1572973" y="4186657"/>
                  <a:chExt cx="889610" cy="521868"/>
                </a:xfrm>
              </p:grpSpPr>
              <p:sp>
                <p:nvSpPr>
                  <p:cNvPr id="297" name="矩形: 圓角 296">
                    <a:extLst>
                      <a:ext uri="{FF2B5EF4-FFF2-40B4-BE49-F238E27FC236}">
                        <a16:creationId xmlns:a16="http://schemas.microsoft.com/office/drawing/2014/main" id="{F2715026-5563-4BF9-8179-2CEBFE8DD7FA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8" name="文字方塊 297">
                    <a:extLst>
                      <a:ext uri="{FF2B5EF4-FFF2-40B4-BE49-F238E27FC236}">
                        <a16:creationId xmlns:a16="http://schemas.microsoft.com/office/drawing/2014/main" id="{CC99CF19-AE5C-48A7-8261-4B33ABC207D8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86657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92" name="群組 291">
                  <a:extLst>
                    <a:ext uri="{FF2B5EF4-FFF2-40B4-BE49-F238E27FC236}">
                      <a16:creationId xmlns:a16="http://schemas.microsoft.com/office/drawing/2014/main" id="{6C38C639-A9A9-4C51-A6DD-AE4A4454A6FA}"/>
                    </a:ext>
                  </a:extLst>
                </p:cNvPr>
                <p:cNvGrpSpPr/>
                <p:nvPr/>
              </p:nvGrpSpPr>
              <p:grpSpPr>
                <a:xfrm>
                  <a:off x="1468916" y="5197402"/>
                  <a:ext cx="891343" cy="651958"/>
                  <a:chOff x="1572973" y="4176784"/>
                  <a:chExt cx="889610" cy="531741"/>
                </a:xfrm>
              </p:grpSpPr>
              <p:sp>
                <p:nvSpPr>
                  <p:cNvPr id="295" name="矩形: 圓角 294">
                    <a:extLst>
                      <a:ext uri="{FF2B5EF4-FFF2-40B4-BE49-F238E27FC236}">
                        <a16:creationId xmlns:a16="http://schemas.microsoft.com/office/drawing/2014/main" id="{42CF680F-CC1A-432D-AA2E-031949AD0083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6" name="文字方塊 295">
                    <a:extLst>
                      <a:ext uri="{FF2B5EF4-FFF2-40B4-BE49-F238E27FC236}">
                        <a16:creationId xmlns:a16="http://schemas.microsoft.com/office/drawing/2014/main" id="{4C748EA2-1C4D-4B69-BBC9-A5AEE712211D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76784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93" name="Google Shape;886;p43">
                  <a:extLst>
                    <a:ext uri="{FF2B5EF4-FFF2-40B4-BE49-F238E27FC236}">
                      <a16:creationId xmlns:a16="http://schemas.microsoft.com/office/drawing/2014/main" id="{641C54A1-A271-4AF6-866C-7B26AFCDEA25}"/>
                    </a:ext>
                  </a:extLst>
                </p:cNvPr>
                <p:cNvSpPr/>
                <p:nvPr/>
              </p:nvSpPr>
              <p:spPr>
                <a:xfrm>
                  <a:off x="1497392" y="5480951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4" name="Google Shape;886;p43">
                  <a:extLst>
                    <a:ext uri="{FF2B5EF4-FFF2-40B4-BE49-F238E27FC236}">
                      <a16:creationId xmlns:a16="http://schemas.microsoft.com/office/drawing/2014/main" id="{E5777F07-7FA0-4723-B0CC-22B9C8FF1C21}"/>
                    </a:ext>
                  </a:extLst>
                </p:cNvPr>
                <p:cNvSpPr/>
                <p:nvPr/>
              </p:nvSpPr>
              <p:spPr>
                <a:xfrm>
                  <a:off x="1497392" y="6167499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89" name="矩形 288">
                <a:extLst>
                  <a:ext uri="{FF2B5EF4-FFF2-40B4-BE49-F238E27FC236}">
                    <a16:creationId xmlns:a16="http://schemas.microsoft.com/office/drawing/2014/main" id="{D0F6D67B-2823-4928-9FD6-D1B76D8018FE}"/>
                  </a:ext>
                </a:extLst>
              </p:cNvPr>
              <p:cNvSpPr/>
              <p:nvPr/>
            </p:nvSpPr>
            <p:spPr>
              <a:xfrm>
                <a:off x="1499742" y="5987047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52D4D75B-935A-4EB0-850F-B57A75A2703F}"/>
                  </a:ext>
                </a:extLst>
              </p:cNvPr>
              <p:cNvSpPr/>
              <p:nvPr/>
            </p:nvSpPr>
            <p:spPr>
              <a:xfrm>
                <a:off x="1499742" y="5298976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99" name="群組 298">
              <a:extLst>
                <a:ext uri="{FF2B5EF4-FFF2-40B4-BE49-F238E27FC236}">
                  <a16:creationId xmlns:a16="http://schemas.microsoft.com/office/drawing/2014/main" id="{942C327F-1F27-424D-BE51-73ED8CF10B5A}"/>
                </a:ext>
              </a:extLst>
            </p:cNvPr>
            <p:cNvGrpSpPr/>
            <p:nvPr/>
          </p:nvGrpSpPr>
          <p:grpSpPr>
            <a:xfrm>
              <a:off x="2627155" y="4823977"/>
              <a:ext cx="2917947" cy="1328303"/>
              <a:chOff x="2539110" y="5088550"/>
              <a:chExt cx="2917947" cy="1328303"/>
            </a:xfrm>
          </p:grpSpPr>
          <p:grpSp>
            <p:nvGrpSpPr>
              <p:cNvPr id="300" name="群組 299">
                <a:extLst>
                  <a:ext uri="{FF2B5EF4-FFF2-40B4-BE49-F238E27FC236}">
                    <a16:creationId xmlns:a16="http://schemas.microsoft.com/office/drawing/2014/main" id="{F1493A70-E7AC-4108-8C2A-23E4316A508C}"/>
                  </a:ext>
                </a:extLst>
              </p:cNvPr>
              <p:cNvGrpSpPr/>
              <p:nvPr/>
            </p:nvGrpSpPr>
            <p:grpSpPr>
              <a:xfrm>
                <a:off x="2891319" y="5450760"/>
                <a:ext cx="2122147" cy="719346"/>
                <a:chOff x="2891319" y="6680441"/>
                <a:chExt cx="2122147" cy="719346"/>
              </a:xfrm>
            </p:grpSpPr>
            <p:cxnSp>
              <p:nvCxnSpPr>
                <p:cNvPr id="318" name="Google Shape;895;p43">
                  <a:extLst>
                    <a:ext uri="{FF2B5EF4-FFF2-40B4-BE49-F238E27FC236}">
                      <a16:creationId xmlns:a16="http://schemas.microsoft.com/office/drawing/2014/main" id="{32E8A0BC-6A6C-4E36-AE0E-188F3C8EA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02998" y="6680441"/>
                  <a:ext cx="1194459" cy="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Google Shape;897;p43">
                  <a:extLst>
                    <a:ext uri="{FF2B5EF4-FFF2-40B4-BE49-F238E27FC236}">
                      <a16:creationId xmlns:a16="http://schemas.microsoft.com/office/drawing/2014/main" id="{C51E4AB1-0D40-4AC1-BA5B-2CFE2065DB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07523" y="6815860"/>
                  <a:ext cx="5943" cy="40325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Google Shape;898;p43">
                  <a:extLst>
                    <a:ext uri="{FF2B5EF4-FFF2-40B4-BE49-F238E27FC236}">
                      <a16:creationId xmlns:a16="http://schemas.microsoft.com/office/drawing/2014/main" id="{83DF5F8F-8D7A-41BA-8D94-E9560E8E0B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91319" y="6682706"/>
                  <a:ext cx="1944183" cy="682557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Google Shape;897;p43">
                  <a:extLst>
                    <a:ext uri="{FF2B5EF4-FFF2-40B4-BE49-F238E27FC236}">
                      <a16:creationId xmlns:a16="http://schemas.microsoft.com/office/drawing/2014/main" id="{9631C095-1E5B-4491-9098-E7083F0C1D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81046" y="6815860"/>
                  <a:ext cx="5944" cy="40608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Google Shape;899;p43">
                  <a:extLst>
                    <a:ext uri="{FF2B5EF4-FFF2-40B4-BE49-F238E27FC236}">
                      <a16:creationId xmlns:a16="http://schemas.microsoft.com/office/drawing/2014/main" id="{E4732FF7-49B5-4D8D-8BA9-326F2C41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97054" y="7377746"/>
                  <a:ext cx="1194460" cy="283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Google Shape;900;p43">
                  <a:extLst>
                    <a:ext uri="{FF2B5EF4-FFF2-40B4-BE49-F238E27FC236}">
                      <a16:creationId xmlns:a16="http://schemas.microsoft.com/office/drawing/2014/main" id="{12749387-5641-4CB8-ACD4-DEA60073C5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27852" y="6706219"/>
                  <a:ext cx="1919095" cy="693568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群組 300">
                <a:extLst>
                  <a:ext uri="{FF2B5EF4-FFF2-40B4-BE49-F238E27FC236}">
                    <a16:creationId xmlns:a16="http://schemas.microsoft.com/office/drawing/2014/main" id="{261659F7-B0CC-40DE-B896-285005B47D83}"/>
                  </a:ext>
                </a:extLst>
              </p:cNvPr>
              <p:cNvGrpSpPr/>
              <p:nvPr/>
            </p:nvGrpSpPr>
            <p:grpSpPr>
              <a:xfrm>
                <a:off x="4565714" y="5795157"/>
                <a:ext cx="891343" cy="621693"/>
                <a:chOff x="1572973" y="4201467"/>
                <a:chExt cx="889610" cy="507056"/>
              </a:xfrm>
            </p:grpSpPr>
            <p:sp>
              <p:nvSpPr>
                <p:cNvPr id="316" name="矩形: 圓角 315">
                  <a:extLst>
                    <a:ext uri="{FF2B5EF4-FFF2-40B4-BE49-F238E27FC236}">
                      <a16:creationId xmlns:a16="http://schemas.microsoft.com/office/drawing/2014/main" id="{C42AC7A5-AC7E-42AC-A3E7-B896F376BAB7}"/>
                    </a:ext>
                  </a:extLst>
                </p:cNvPr>
                <p:cNvSpPr/>
                <p:nvPr/>
              </p:nvSpPr>
              <p:spPr>
                <a:xfrm>
                  <a:off x="1572973" y="4212835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7" name="文字方塊 316">
                  <a:extLst>
                    <a:ext uri="{FF2B5EF4-FFF2-40B4-BE49-F238E27FC236}">
                      <a16:creationId xmlns:a16="http://schemas.microsoft.com/office/drawing/2014/main" id="{FDD7DF80-B535-4545-BE77-E60AF8DF1B54}"/>
                    </a:ext>
                  </a:extLst>
                </p:cNvPr>
                <p:cNvSpPr txBox="1"/>
                <p:nvPr/>
              </p:nvSpPr>
              <p:spPr>
                <a:xfrm>
                  <a:off x="1770531" y="420146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02" name="群組 301">
                <a:extLst>
                  <a:ext uri="{FF2B5EF4-FFF2-40B4-BE49-F238E27FC236}">
                    <a16:creationId xmlns:a16="http://schemas.microsoft.com/office/drawing/2014/main" id="{539AF446-90D8-4054-B245-7760B0AEC1BA}"/>
                  </a:ext>
                </a:extLst>
              </p:cNvPr>
              <p:cNvGrpSpPr/>
              <p:nvPr/>
            </p:nvGrpSpPr>
            <p:grpSpPr>
              <a:xfrm>
                <a:off x="4556595" y="5093189"/>
                <a:ext cx="891343" cy="639057"/>
                <a:chOff x="1563872" y="4197490"/>
                <a:chExt cx="889610" cy="521219"/>
              </a:xfrm>
            </p:grpSpPr>
            <p:sp>
              <p:nvSpPr>
                <p:cNvPr id="314" name="矩形: 圓角 313">
                  <a:extLst>
                    <a:ext uri="{FF2B5EF4-FFF2-40B4-BE49-F238E27FC236}">
                      <a16:creationId xmlns:a16="http://schemas.microsoft.com/office/drawing/2014/main" id="{C479D121-03A2-44F4-B586-5AEE4B4F627D}"/>
                    </a:ext>
                  </a:extLst>
                </p:cNvPr>
                <p:cNvSpPr/>
                <p:nvPr/>
              </p:nvSpPr>
              <p:spPr>
                <a:xfrm>
                  <a:off x="1563872" y="4223021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5" name="文字方塊 314">
                  <a:extLst>
                    <a:ext uri="{FF2B5EF4-FFF2-40B4-BE49-F238E27FC236}">
                      <a16:creationId xmlns:a16="http://schemas.microsoft.com/office/drawing/2014/main" id="{3915E571-3995-4640-AA7D-FEF88D5667C9}"/>
                    </a:ext>
                  </a:extLst>
                </p:cNvPr>
                <p:cNvSpPr txBox="1"/>
                <p:nvPr/>
              </p:nvSpPr>
              <p:spPr>
                <a:xfrm>
                  <a:off x="1770531" y="4197490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03" name="群組 302">
                <a:extLst>
                  <a:ext uri="{FF2B5EF4-FFF2-40B4-BE49-F238E27FC236}">
                    <a16:creationId xmlns:a16="http://schemas.microsoft.com/office/drawing/2014/main" id="{870D3A97-171C-4715-8B0A-D66CFCD765EC}"/>
                  </a:ext>
                </a:extLst>
              </p:cNvPr>
              <p:cNvGrpSpPr/>
              <p:nvPr/>
            </p:nvGrpSpPr>
            <p:grpSpPr>
              <a:xfrm>
                <a:off x="2539110" y="5798218"/>
                <a:ext cx="891343" cy="618635"/>
                <a:chOff x="1572973" y="4203963"/>
                <a:chExt cx="889610" cy="504562"/>
              </a:xfrm>
            </p:grpSpPr>
            <p:sp>
              <p:nvSpPr>
                <p:cNvPr id="312" name="矩形: 圓角 311">
                  <a:extLst>
                    <a:ext uri="{FF2B5EF4-FFF2-40B4-BE49-F238E27FC236}">
                      <a16:creationId xmlns:a16="http://schemas.microsoft.com/office/drawing/2014/main" id="{D25C1FB8-4715-406F-839A-434BC95F51A7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3" name="文字方塊 312">
                  <a:extLst>
                    <a:ext uri="{FF2B5EF4-FFF2-40B4-BE49-F238E27FC236}">
                      <a16:creationId xmlns:a16="http://schemas.microsoft.com/office/drawing/2014/main" id="{EF4D6DCD-A778-40B5-9705-C11E6BDE0EF4}"/>
                    </a:ext>
                  </a:extLst>
                </p:cNvPr>
                <p:cNvSpPr txBox="1"/>
                <p:nvPr/>
              </p:nvSpPr>
              <p:spPr>
                <a:xfrm>
                  <a:off x="1770531" y="4203963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04" name="群組 303">
                <a:extLst>
                  <a:ext uri="{FF2B5EF4-FFF2-40B4-BE49-F238E27FC236}">
                    <a16:creationId xmlns:a16="http://schemas.microsoft.com/office/drawing/2014/main" id="{E6D556BF-A238-47B0-88D4-D54E997AAE13}"/>
                  </a:ext>
                </a:extLst>
              </p:cNvPr>
              <p:cNvGrpSpPr/>
              <p:nvPr/>
            </p:nvGrpSpPr>
            <p:grpSpPr>
              <a:xfrm>
                <a:off x="2539110" y="5088550"/>
                <a:ext cx="891343" cy="631213"/>
                <a:chOff x="1572973" y="4193704"/>
                <a:chExt cx="889610" cy="514821"/>
              </a:xfrm>
            </p:grpSpPr>
            <p:sp>
              <p:nvSpPr>
                <p:cNvPr id="310" name="矩形: 圓角 309">
                  <a:extLst>
                    <a:ext uri="{FF2B5EF4-FFF2-40B4-BE49-F238E27FC236}">
                      <a16:creationId xmlns:a16="http://schemas.microsoft.com/office/drawing/2014/main" id="{D7D78CF4-3EE4-4D6B-AD71-AFA1571C7241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1" name="文字方塊 310">
                  <a:extLst>
                    <a:ext uri="{FF2B5EF4-FFF2-40B4-BE49-F238E27FC236}">
                      <a16:creationId xmlns:a16="http://schemas.microsoft.com/office/drawing/2014/main" id="{24570740-BE13-486A-8303-E05A7ABE7583}"/>
                    </a:ext>
                  </a:extLst>
                </p:cNvPr>
                <p:cNvSpPr txBox="1"/>
                <p:nvPr/>
              </p:nvSpPr>
              <p:spPr>
                <a:xfrm>
                  <a:off x="1770531" y="419370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05" name="Google Shape;888;p43">
                <a:extLst>
                  <a:ext uri="{FF2B5EF4-FFF2-40B4-BE49-F238E27FC236}">
                    <a16:creationId xmlns:a16="http://schemas.microsoft.com/office/drawing/2014/main" id="{A3FCF813-A09F-4BB1-A70B-E3351C38BE86}"/>
                  </a:ext>
                </a:extLst>
              </p:cNvPr>
              <p:cNvSpPr/>
              <p:nvPr/>
            </p:nvSpPr>
            <p:spPr>
              <a:xfrm>
                <a:off x="4597457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06" name="Google Shape;890;p43">
                <a:extLst>
                  <a:ext uri="{FF2B5EF4-FFF2-40B4-BE49-F238E27FC236}">
                    <a16:creationId xmlns:a16="http://schemas.microsoft.com/office/drawing/2014/main" id="{54379647-F1F7-4A5C-800F-FEF617B5B2D7}"/>
                  </a:ext>
                </a:extLst>
              </p:cNvPr>
              <p:cNvSpPr/>
              <p:nvPr/>
            </p:nvSpPr>
            <p:spPr>
              <a:xfrm>
                <a:off x="4591514" y="605662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07" name="Google Shape;888;p43">
                <a:extLst>
                  <a:ext uri="{FF2B5EF4-FFF2-40B4-BE49-F238E27FC236}">
                    <a16:creationId xmlns:a16="http://schemas.microsoft.com/office/drawing/2014/main" id="{556E4C21-284D-4265-B515-FFB3F350652E}"/>
                  </a:ext>
                </a:extLst>
              </p:cNvPr>
              <p:cNvSpPr/>
              <p:nvPr/>
            </p:nvSpPr>
            <p:spPr>
              <a:xfrm>
                <a:off x="2570981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08" name="Google Shape;890;p43">
                <a:extLst>
                  <a:ext uri="{FF2B5EF4-FFF2-40B4-BE49-F238E27FC236}">
                    <a16:creationId xmlns:a16="http://schemas.microsoft.com/office/drawing/2014/main" id="{0015047E-7274-46FC-93F8-1E58CD365511}"/>
                  </a:ext>
                </a:extLst>
              </p:cNvPr>
              <p:cNvSpPr/>
              <p:nvPr/>
            </p:nvSpPr>
            <p:spPr>
              <a:xfrm>
                <a:off x="2565037" y="605945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09" name="文字方塊 308">
                <a:extLst>
                  <a:ext uri="{FF2B5EF4-FFF2-40B4-BE49-F238E27FC236}">
                    <a16:creationId xmlns:a16="http://schemas.microsoft.com/office/drawing/2014/main" id="{485C0A71-AE54-44DD-875A-7A7AD0A7A940}"/>
                  </a:ext>
                </a:extLst>
              </p:cNvPr>
              <p:cNvSpPr txBox="1"/>
              <p:nvPr/>
            </p:nvSpPr>
            <p:spPr>
              <a:xfrm>
                <a:off x="3599424" y="5647169"/>
                <a:ext cx="751017" cy="338554"/>
              </a:xfrm>
              <a:custGeom>
                <a:avLst/>
                <a:gdLst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1077218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603085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8467 w 1666267"/>
                  <a:gd name="connsiteY0" fmla="*/ 0 h 620018"/>
                  <a:gd name="connsiteX1" fmla="*/ 1666267 w 1666267"/>
                  <a:gd name="connsiteY1" fmla="*/ 0 h 620018"/>
                  <a:gd name="connsiteX2" fmla="*/ 1666267 w 1666267"/>
                  <a:gd name="connsiteY2" fmla="*/ 603085 h 620018"/>
                  <a:gd name="connsiteX3" fmla="*/ 0 w 1666267"/>
                  <a:gd name="connsiteY3" fmla="*/ 620018 h 620018"/>
                  <a:gd name="connsiteX4" fmla="*/ 8467 w 1666267"/>
                  <a:gd name="connsiteY4" fmla="*/ 0 h 62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267" h="620018">
                    <a:moveTo>
                      <a:pt x="8467" y="0"/>
                    </a:moveTo>
                    <a:lnTo>
                      <a:pt x="1666267" y="0"/>
                    </a:lnTo>
                    <a:lnTo>
                      <a:pt x="1666267" y="603085"/>
                    </a:lnTo>
                    <a:lnTo>
                      <a:pt x="0" y="620018"/>
                    </a:lnTo>
                    <a:lnTo>
                      <a:pt x="8467" y="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Mesh</a:t>
                </a:r>
                <a:endParaRPr lang="zh-TW" altLang="en-US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24" name="群組 323">
              <a:extLst>
                <a:ext uri="{FF2B5EF4-FFF2-40B4-BE49-F238E27FC236}">
                  <a16:creationId xmlns:a16="http://schemas.microsoft.com/office/drawing/2014/main" id="{0674897D-EC59-4E68-A1F2-1967827DF503}"/>
                </a:ext>
              </a:extLst>
            </p:cNvPr>
            <p:cNvGrpSpPr/>
            <p:nvPr/>
          </p:nvGrpSpPr>
          <p:grpSpPr>
            <a:xfrm>
              <a:off x="6602296" y="4823977"/>
              <a:ext cx="2917947" cy="1328303"/>
              <a:chOff x="2539110" y="5088550"/>
              <a:chExt cx="2917947" cy="1328303"/>
            </a:xfrm>
          </p:grpSpPr>
          <p:grpSp>
            <p:nvGrpSpPr>
              <p:cNvPr id="325" name="群組 324">
                <a:extLst>
                  <a:ext uri="{FF2B5EF4-FFF2-40B4-BE49-F238E27FC236}">
                    <a16:creationId xmlns:a16="http://schemas.microsoft.com/office/drawing/2014/main" id="{BED43399-F80B-4857-BD2A-E179F7E37EF2}"/>
                  </a:ext>
                </a:extLst>
              </p:cNvPr>
              <p:cNvGrpSpPr/>
              <p:nvPr/>
            </p:nvGrpSpPr>
            <p:grpSpPr>
              <a:xfrm>
                <a:off x="2973908" y="5445986"/>
                <a:ext cx="2076098" cy="700135"/>
                <a:chOff x="2973908" y="6675667"/>
                <a:chExt cx="2076098" cy="700135"/>
              </a:xfrm>
            </p:grpSpPr>
            <p:cxnSp>
              <p:nvCxnSpPr>
                <p:cNvPr id="343" name="Google Shape;895;p43">
                  <a:extLst>
                    <a:ext uri="{FF2B5EF4-FFF2-40B4-BE49-F238E27FC236}">
                      <a16:creationId xmlns:a16="http://schemas.microsoft.com/office/drawing/2014/main" id="{31BCCB4C-E9B8-4A78-B89A-A42E609B7F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39538" y="6675667"/>
                  <a:ext cx="1194459" cy="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Google Shape;897;p43">
                  <a:extLst>
                    <a:ext uri="{FF2B5EF4-FFF2-40B4-BE49-F238E27FC236}">
                      <a16:creationId xmlns:a16="http://schemas.microsoft.com/office/drawing/2014/main" id="{898C9E9B-7D11-4F8B-9277-21E9374E36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44063" y="6811086"/>
                  <a:ext cx="5943" cy="40325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Google Shape;898;p43">
                  <a:extLst>
                    <a:ext uri="{FF2B5EF4-FFF2-40B4-BE49-F238E27FC236}">
                      <a16:creationId xmlns:a16="http://schemas.microsoft.com/office/drawing/2014/main" id="{062AAA35-31FC-4AC4-B8F8-B645C1EF8C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3908" y="6750523"/>
                  <a:ext cx="1898541" cy="60527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Google Shape;897;p43">
                  <a:extLst>
                    <a:ext uri="{FF2B5EF4-FFF2-40B4-BE49-F238E27FC236}">
                      <a16:creationId xmlns:a16="http://schemas.microsoft.com/office/drawing/2014/main" id="{D87F69D8-188A-49DD-BDEB-ED6F7DAC97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17586" y="6811086"/>
                  <a:ext cx="5944" cy="40608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Google Shape;899;p43">
                  <a:extLst>
                    <a:ext uri="{FF2B5EF4-FFF2-40B4-BE49-F238E27FC236}">
                      <a16:creationId xmlns:a16="http://schemas.microsoft.com/office/drawing/2014/main" id="{03CCE5F5-563E-4280-97D5-AEE99F0435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33594" y="7372972"/>
                  <a:ext cx="1194460" cy="283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Google Shape;900;p43">
                  <a:extLst>
                    <a:ext uri="{FF2B5EF4-FFF2-40B4-BE49-F238E27FC236}">
                      <a16:creationId xmlns:a16="http://schemas.microsoft.com/office/drawing/2014/main" id="{836E49C9-7D02-4C63-B62B-226EE2ADD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3227" y="6759363"/>
                  <a:ext cx="1880792" cy="613608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6" name="群組 325">
                <a:extLst>
                  <a:ext uri="{FF2B5EF4-FFF2-40B4-BE49-F238E27FC236}">
                    <a16:creationId xmlns:a16="http://schemas.microsoft.com/office/drawing/2014/main" id="{0D70EE67-4577-4687-B1D1-F77B8B07EEB9}"/>
                  </a:ext>
                </a:extLst>
              </p:cNvPr>
              <p:cNvGrpSpPr/>
              <p:nvPr/>
            </p:nvGrpSpPr>
            <p:grpSpPr>
              <a:xfrm>
                <a:off x="4565714" y="5795157"/>
                <a:ext cx="891343" cy="621693"/>
                <a:chOff x="1572973" y="4201467"/>
                <a:chExt cx="889610" cy="507056"/>
              </a:xfrm>
            </p:grpSpPr>
            <p:sp>
              <p:nvSpPr>
                <p:cNvPr id="341" name="矩形: 圓角 340">
                  <a:extLst>
                    <a:ext uri="{FF2B5EF4-FFF2-40B4-BE49-F238E27FC236}">
                      <a16:creationId xmlns:a16="http://schemas.microsoft.com/office/drawing/2014/main" id="{A6AED694-EC7A-4925-AB01-5750044AA14D}"/>
                    </a:ext>
                  </a:extLst>
                </p:cNvPr>
                <p:cNvSpPr/>
                <p:nvPr/>
              </p:nvSpPr>
              <p:spPr>
                <a:xfrm>
                  <a:off x="1572973" y="4212835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2" name="文字方塊 341">
                  <a:extLst>
                    <a:ext uri="{FF2B5EF4-FFF2-40B4-BE49-F238E27FC236}">
                      <a16:creationId xmlns:a16="http://schemas.microsoft.com/office/drawing/2014/main" id="{0A059B5F-7503-4D43-B6A6-328DE2442E96}"/>
                    </a:ext>
                  </a:extLst>
                </p:cNvPr>
                <p:cNvSpPr txBox="1"/>
                <p:nvPr/>
              </p:nvSpPr>
              <p:spPr>
                <a:xfrm>
                  <a:off x="1770531" y="420146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27" name="群組 326">
                <a:extLst>
                  <a:ext uri="{FF2B5EF4-FFF2-40B4-BE49-F238E27FC236}">
                    <a16:creationId xmlns:a16="http://schemas.microsoft.com/office/drawing/2014/main" id="{23D0EF2A-8EA9-4239-8066-59AA19FF4FAD}"/>
                  </a:ext>
                </a:extLst>
              </p:cNvPr>
              <p:cNvGrpSpPr/>
              <p:nvPr/>
            </p:nvGrpSpPr>
            <p:grpSpPr>
              <a:xfrm>
                <a:off x="4565714" y="5093192"/>
                <a:ext cx="891343" cy="626571"/>
                <a:chOff x="1572973" y="4197490"/>
                <a:chExt cx="889610" cy="511035"/>
              </a:xfrm>
            </p:grpSpPr>
            <p:sp>
              <p:nvSpPr>
                <p:cNvPr id="339" name="矩形: 圓角 338">
                  <a:extLst>
                    <a:ext uri="{FF2B5EF4-FFF2-40B4-BE49-F238E27FC236}">
                      <a16:creationId xmlns:a16="http://schemas.microsoft.com/office/drawing/2014/main" id="{CA2DFF00-7007-49B8-89AD-F551460FDB0C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0" name="文字方塊 339">
                  <a:extLst>
                    <a:ext uri="{FF2B5EF4-FFF2-40B4-BE49-F238E27FC236}">
                      <a16:creationId xmlns:a16="http://schemas.microsoft.com/office/drawing/2014/main" id="{0E7E3777-7593-4EC7-8EF8-FBCFC07B6517}"/>
                    </a:ext>
                  </a:extLst>
                </p:cNvPr>
                <p:cNvSpPr txBox="1"/>
                <p:nvPr/>
              </p:nvSpPr>
              <p:spPr>
                <a:xfrm>
                  <a:off x="1770531" y="4197490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28" name="群組 327">
                <a:extLst>
                  <a:ext uri="{FF2B5EF4-FFF2-40B4-BE49-F238E27FC236}">
                    <a16:creationId xmlns:a16="http://schemas.microsoft.com/office/drawing/2014/main" id="{4CE61409-1422-483E-89F0-C9E6E4529BE7}"/>
                  </a:ext>
                </a:extLst>
              </p:cNvPr>
              <p:cNvGrpSpPr/>
              <p:nvPr/>
            </p:nvGrpSpPr>
            <p:grpSpPr>
              <a:xfrm>
                <a:off x="2539110" y="5798218"/>
                <a:ext cx="891343" cy="618635"/>
                <a:chOff x="1572973" y="4203963"/>
                <a:chExt cx="889610" cy="504562"/>
              </a:xfrm>
            </p:grpSpPr>
            <p:sp>
              <p:nvSpPr>
                <p:cNvPr id="337" name="矩形: 圓角 336">
                  <a:extLst>
                    <a:ext uri="{FF2B5EF4-FFF2-40B4-BE49-F238E27FC236}">
                      <a16:creationId xmlns:a16="http://schemas.microsoft.com/office/drawing/2014/main" id="{CFEFBDEC-A99E-4425-A00F-22E0D52758E6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8" name="文字方塊 337">
                  <a:extLst>
                    <a:ext uri="{FF2B5EF4-FFF2-40B4-BE49-F238E27FC236}">
                      <a16:creationId xmlns:a16="http://schemas.microsoft.com/office/drawing/2014/main" id="{6900B15A-A7A0-492D-B314-4C49E84C2215}"/>
                    </a:ext>
                  </a:extLst>
                </p:cNvPr>
                <p:cNvSpPr txBox="1"/>
                <p:nvPr/>
              </p:nvSpPr>
              <p:spPr>
                <a:xfrm>
                  <a:off x="1770531" y="4203963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29" name="群組 328">
                <a:extLst>
                  <a:ext uri="{FF2B5EF4-FFF2-40B4-BE49-F238E27FC236}">
                    <a16:creationId xmlns:a16="http://schemas.microsoft.com/office/drawing/2014/main" id="{F1504585-B2C5-4AD0-8F81-59264AE89CB2}"/>
                  </a:ext>
                </a:extLst>
              </p:cNvPr>
              <p:cNvGrpSpPr/>
              <p:nvPr/>
            </p:nvGrpSpPr>
            <p:grpSpPr>
              <a:xfrm>
                <a:off x="2539110" y="5088550"/>
                <a:ext cx="891343" cy="631213"/>
                <a:chOff x="1572973" y="4193704"/>
                <a:chExt cx="889610" cy="514821"/>
              </a:xfrm>
            </p:grpSpPr>
            <p:sp>
              <p:nvSpPr>
                <p:cNvPr id="335" name="矩形: 圓角 334">
                  <a:extLst>
                    <a:ext uri="{FF2B5EF4-FFF2-40B4-BE49-F238E27FC236}">
                      <a16:creationId xmlns:a16="http://schemas.microsoft.com/office/drawing/2014/main" id="{0DE79DE1-8E08-4D00-AA8B-E45C8739FC57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6" name="文字方塊 335">
                  <a:extLst>
                    <a:ext uri="{FF2B5EF4-FFF2-40B4-BE49-F238E27FC236}">
                      <a16:creationId xmlns:a16="http://schemas.microsoft.com/office/drawing/2014/main" id="{8CF38FD4-7BB2-43A1-9370-5437F984832A}"/>
                    </a:ext>
                  </a:extLst>
                </p:cNvPr>
                <p:cNvSpPr txBox="1"/>
                <p:nvPr/>
              </p:nvSpPr>
              <p:spPr>
                <a:xfrm>
                  <a:off x="1770531" y="419370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30" name="Google Shape;888;p43">
                <a:extLst>
                  <a:ext uri="{FF2B5EF4-FFF2-40B4-BE49-F238E27FC236}">
                    <a16:creationId xmlns:a16="http://schemas.microsoft.com/office/drawing/2014/main" id="{6740E081-9885-4080-B4C4-64F63235E26A}"/>
                  </a:ext>
                </a:extLst>
              </p:cNvPr>
              <p:cNvSpPr/>
              <p:nvPr/>
            </p:nvSpPr>
            <p:spPr>
              <a:xfrm>
                <a:off x="4597457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31" name="Google Shape;890;p43">
                <a:extLst>
                  <a:ext uri="{FF2B5EF4-FFF2-40B4-BE49-F238E27FC236}">
                    <a16:creationId xmlns:a16="http://schemas.microsoft.com/office/drawing/2014/main" id="{DBBE8B79-8A56-4ACD-A38B-32091EC6EDBA}"/>
                  </a:ext>
                </a:extLst>
              </p:cNvPr>
              <p:cNvSpPr/>
              <p:nvPr/>
            </p:nvSpPr>
            <p:spPr>
              <a:xfrm>
                <a:off x="4591514" y="605662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32" name="Google Shape;888;p43">
                <a:extLst>
                  <a:ext uri="{FF2B5EF4-FFF2-40B4-BE49-F238E27FC236}">
                    <a16:creationId xmlns:a16="http://schemas.microsoft.com/office/drawing/2014/main" id="{2EA79ACA-1E2F-4ECA-B7C4-E89FA4EB1831}"/>
                  </a:ext>
                </a:extLst>
              </p:cNvPr>
              <p:cNvSpPr/>
              <p:nvPr/>
            </p:nvSpPr>
            <p:spPr>
              <a:xfrm>
                <a:off x="2570981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33" name="Google Shape;890;p43">
                <a:extLst>
                  <a:ext uri="{FF2B5EF4-FFF2-40B4-BE49-F238E27FC236}">
                    <a16:creationId xmlns:a16="http://schemas.microsoft.com/office/drawing/2014/main" id="{A29A7AE2-A979-4702-BEE4-FB3906484F73}"/>
                  </a:ext>
                </a:extLst>
              </p:cNvPr>
              <p:cNvSpPr/>
              <p:nvPr/>
            </p:nvSpPr>
            <p:spPr>
              <a:xfrm>
                <a:off x="2565037" y="605945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34" name="文字方塊 333">
                <a:extLst>
                  <a:ext uri="{FF2B5EF4-FFF2-40B4-BE49-F238E27FC236}">
                    <a16:creationId xmlns:a16="http://schemas.microsoft.com/office/drawing/2014/main" id="{49D75C35-86DF-4671-BC61-09B189A6395A}"/>
                  </a:ext>
                </a:extLst>
              </p:cNvPr>
              <p:cNvSpPr txBox="1"/>
              <p:nvPr/>
            </p:nvSpPr>
            <p:spPr>
              <a:xfrm>
                <a:off x="3599424" y="5647169"/>
                <a:ext cx="751017" cy="338554"/>
              </a:xfrm>
              <a:custGeom>
                <a:avLst/>
                <a:gdLst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1077218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603085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8467 w 1666267"/>
                  <a:gd name="connsiteY0" fmla="*/ 0 h 620018"/>
                  <a:gd name="connsiteX1" fmla="*/ 1666267 w 1666267"/>
                  <a:gd name="connsiteY1" fmla="*/ 0 h 620018"/>
                  <a:gd name="connsiteX2" fmla="*/ 1666267 w 1666267"/>
                  <a:gd name="connsiteY2" fmla="*/ 603085 h 620018"/>
                  <a:gd name="connsiteX3" fmla="*/ 0 w 1666267"/>
                  <a:gd name="connsiteY3" fmla="*/ 620018 h 620018"/>
                  <a:gd name="connsiteX4" fmla="*/ 8467 w 1666267"/>
                  <a:gd name="connsiteY4" fmla="*/ 0 h 62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267" h="620018">
                    <a:moveTo>
                      <a:pt x="8467" y="0"/>
                    </a:moveTo>
                    <a:lnTo>
                      <a:pt x="1666267" y="0"/>
                    </a:lnTo>
                    <a:lnTo>
                      <a:pt x="1666267" y="603085"/>
                    </a:lnTo>
                    <a:lnTo>
                      <a:pt x="0" y="620018"/>
                    </a:lnTo>
                    <a:lnTo>
                      <a:pt x="8467" y="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Mesh</a:t>
                </a:r>
                <a:endParaRPr lang="zh-TW" altLang="en-US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9" name="群組 348">
              <a:extLst>
                <a:ext uri="{FF2B5EF4-FFF2-40B4-BE49-F238E27FC236}">
                  <a16:creationId xmlns:a16="http://schemas.microsoft.com/office/drawing/2014/main" id="{27276608-3A94-48AE-8429-5D705BA66A08}"/>
                </a:ext>
              </a:extLst>
            </p:cNvPr>
            <p:cNvGrpSpPr/>
            <p:nvPr/>
          </p:nvGrpSpPr>
          <p:grpSpPr>
            <a:xfrm>
              <a:off x="9909520" y="4807295"/>
              <a:ext cx="891343" cy="1344980"/>
              <a:chOff x="1437375" y="5071868"/>
              <a:chExt cx="891343" cy="1344980"/>
            </a:xfrm>
          </p:grpSpPr>
          <p:grpSp>
            <p:nvGrpSpPr>
              <p:cNvPr id="350" name="群組 349">
                <a:extLst>
                  <a:ext uri="{FF2B5EF4-FFF2-40B4-BE49-F238E27FC236}">
                    <a16:creationId xmlns:a16="http://schemas.microsoft.com/office/drawing/2014/main" id="{088AD417-9953-41C9-8218-EF09C62DC9BE}"/>
                  </a:ext>
                </a:extLst>
              </p:cNvPr>
              <p:cNvGrpSpPr/>
              <p:nvPr/>
            </p:nvGrpSpPr>
            <p:grpSpPr>
              <a:xfrm>
                <a:off x="1437375" y="5071868"/>
                <a:ext cx="891343" cy="1344980"/>
                <a:chOff x="1468916" y="5197402"/>
                <a:chExt cx="891343" cy="1344980"/>
              </a:xfrm>
            </p:grpSpPr>
            <p:grpSp>
              <p:nvGrpSpPr>
                <p:cNvPr id="353" name="群組 352">
                  <a:extLst>
                    <a:ext uri="{FF2B5EF4-FFF2-40B4-BE49-F238E27FC236}">
                      <a16:creationId xmlns:a16="http://schemas.microsoft.com/office/drawing/2014/main" id="{20FCF39D-3F99-46E8-93CF-E560C197A981}"/>
                    </a:ext>
                  </a:extLst>
                </p:cNvPr>
                <p:cNvGrpSpPr/>
                <p:nvPr/>
              </p:nvGrpSpPr>
              <p:grpSpPr>
                <a:xfrm>
                  <a:off x="1468916" y="5902529"/>
                  <a:ext cx="891343" cy="639853"/>
                  <a:chOff x="1572973" y="4186657"/>
                  <a:chExt cx="889610" cy="521868"/>
                </a:xfrm>
              </p:grpSpPr>
              <p:sp>
                <p:nvSpPr>
                  <p:cNvPr id="359" name="矩形: 圓角 358">
                    <a:extLst>
                      <a:ext uri="{FF2B5EF4-FFF2-40B4-BE49-F238E27FC236}">
                        <a16:creationId xmlns:a16="http://schemas.microsoft.com/office/drawing/2014/main" id="{AF26E98E-4364-4D81-8F59-493F2786FBBC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60" name="文字方塊 359">
                    <a:extLst>
                      <a:ext uri="{FF2B5EF4-FFF2-40B4-BE49-F238E27FC236}">
                        <a16:creationId xmlns:a16="http://schemas.microsoft.com/office/drawing/2014/main" id="{8FDF260E-3213-45E1-B8CE-C721A02A225B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86657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54" name="群組 353">
                  <a:extLst>
                    <a:ext uri="{FF2B5EF4-FFF2-40B4-BE49-F238E27FC236}">
                      <a16:creationId xmlns:a16="http://schemas.microsoft.com/office/drawing/2014/main" id="{B44E8CE6-3BA4-4241-924F-65ED25E9FF22}"/>
                    </a:ext>
                  </a:extLst>
                </p:cNvPr>
                <p:cNvGrpSpPr/>
                <p:nvPr/>
              </p:nvGrpSpPr>
              <p:grpSpPr>
                <a:xfrm>
                  <a:off x="1468916" y="5197402"/>
                  <a:ext cx="891343" cy="651958"/>
                  <a:chOff x="1572973" y="4176784"/>
                  <a:chExt cx="889610" cy="531741"/>
                </a:xfrm>
              </p:grpSpPr>
              <p:sp>
                <p:nvSpPr>
                  <p:cNvPr id="357" name="矩形: 圓角 356">
                    <a:extLst>
                      <a:ext uri="{FF2B5EF4-FFF2-40B4-BE49-F238E27FC236}">
                        <a16:creationId xmlns:a16="http://schemas.microsoft.com/office/drawing/2014/main" id="{3A158779-0119-4E5E-9117-99B8B40147EC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58" name="文字方塊 357">
                    <a:extLst>
                      <a:ext uri="{FF2B5EF4-FFF2-40B4-BE49-F238E27FC236}">
                        <a16:creationId xmlns:a16="http://schemas.microsoft.com/office/drawing/2014/main" id="{03045570-C0B2-43C1-950F-F5CF1727C4C9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76784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55" name="Google Shape;886;p43">
                  <a:extLst>
                    <a:ext uri="{FF2B5EF4-FFF2-40B4-BE49-F238E27FC236}">
                      <a16:creationId xmlns:a16="http://schemas.microsoft.com/office/drawing/2014/main" id="{AFAE5617-F083-4DEC-BEBC-B7B14F3277E5}"/>
                    </a:ext>
                  </a:extLst>
                </p:cNvPr>
                <p:cNvSpPr/>
                <p:nvPr/>
              </p:nvSpPr>
              <p:spPr>
                <a:xfrm>
                  <a:off x="1497392" y="5480951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6" name="Google Shape;886;p43">
                  <a:extLst>
                    <a:ext uri="{FF2B5EF4-FFF2-40B4-BE49-F238E27FC236}">
                      <a16:creationId xmlns:a16="http://schemas.microsoft.com/office/drawing/2014/main" id="{9DF4F2C9-CD41-4769-AA24-0DEDE9A79D59}"/>
                    </a:ext>
                  </a:extLst>
                </p:cNvPr>
                <p:cNvSpPr/>
                <p:nvPr/>
              </p:nvSpPr>
              <p:spPr>
                <a:xfrm>
                  <a:off x="1497392" y="6167499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51" name="矩形 350">
                <a:extLst>
                  <a:ext uri="{FF2B5EF4-FFF2-40B4-BE49-F238E27FC236}">
                    <a16:creationId xmlns:a16="http://schemas.microsoft.com/office/drawing/2014/main" id="{D02322F9-3E95-475B-9252-EABD636721AC}"/>
                  </a:ext>
                </a:extLst>
              </p:cNvPr>
              <p:cNvSpPr/>
              <p:nvPr/>
            </p:nvSpPr>
            <p:spPr>
              <a:xfrm>
                <a:off x="1499742" y="5987047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矩形 351">
                <a:extLst>
                  <a:ext uri="{FF2B5EF4-FFF2-40B4-BE49-F238E27FC236}">
                    <a16:creationId xmlns:a16="http://schemas.microsoft.com/office/drawing/2014/main" id="{8D76B748-6D18-4BAD-855C-04FCD3FC0B4B}"/>
                  </a:ext>
                </a:extLst>
              </p:cNvPr>
              <p:cNvSpPr/>
              <p:nvPr/>
            </p:nvSpPr>
            <p:spPr>
              <a:xfrm>
                <a:off x="1499742" y="5298976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61" name="文字方塊 360">
              <a:extLst>
                <a:ext uri="{FF2B5EF4-FFF2-40B4-BE49-F238E27FC236}">
                  <a16:creationId xmlns:a16="http://schemas.microsoft.com/office/drawing/2014/main" id="{3DBC1C1A-46E3-4DDC-A7AA-513109063012}"/>
                </a:ext>
              </a:extLst>
            </p:cNvPr>
            <p:cNvSpPr txBox="1"/>
            <p:nvPr/>
          </p:nvSpPr>
          <p:spPr>
            <a:xfrm>
              <a:off x="7505187" y="6193264"/>
              <a:ext cx="2486732" cy="400110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>
                  <a:solidFill>
                    <a:srgbClr val="69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2000" b="1">
                <a:solidFill>
                  <a:srgbClr val="69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" name="Google Shape;883;p43">
            <a:extLst>
              <a:ext uri="{FF2B5EF4-FFF2-40B4-BE49-F238E27FC236}">
                <a16:creationId xmlns:a16="http://schemas.microsoft.com/office/drawing/2014/main" id="{D4E237DA-4BE1-4182-84C3-09819F5C495A}"/>
              </a:ext>
            </a:extLst>
          </p:cNvPr>
          <p:cNvSpPr/>
          <p:nvPr/>
        </p:nvSpPr>
        <p:spPr>
          <a:xfrm>
            <a:off x="8986310" y="4316040"/>
            <a:ext cx="154006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sp>
        <p:nvSpPr>
          <p:cNvPr id="7" name="Google Shape;883;p43">
            <a:extLst>
              <a:ext uri="{FF2B5EF4-FFF2-40B4-BE49-F238E27FC236}">
                <a16:creationId xmlns:a16="http://schemas.microsoft.com/office/drawing/2014/main" id="{E807B062-60AA-42F3-A510-CABDCC610D5F}"/>
              </a:ext>
            </a:extLst>
          </p:cNvPr>
          <p:cNvSpPr/>
          <p:nvPr/>
        </p:nvSpPr>
        <p:spPr>
          <a:xfrm>
            <a:off x="6881098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883;p43">
            <a:extLst>
              <a:ext uri="{FF2B5EF4-FFF2-40B4-BE49-F238E27FC236}">
                <a16:creationId xmlns:a16="http://schemas.microsoft.com/office/drawing/2014/main" id="{0764E01B-3A45-4CDF-9EB0-47B8F8E4F471}"/>
              </a:ext>
            </a:extLst>
          </p:cNvPr>
          <p:cNvSpPr/>
          <p:nvPr/>
        </p:nvSpPr>
        <p:spPr>
          <a:xfrm>
            <a:off x="4645115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883;p43">
            <a:extLst>
              <a:ext uri="{FF2B5EF4-FFF2-40B4-BE49-F238E27FC236}">
                <a16:creationId xmlns:a16="http://schemas.microsoft.com/office/drawing/2014/main" id="{3073559E-40EF-462F-91CC-B465B5CD33DB}"/>
              </a:ext>
            </a:extLst>
          </p:cNvPr>
          <p:cNvSpPr/>
          <p:nvPr/>
        </p:nvSpPr>
        <p:spPr>
          <a:xfrm>
            <a:off x="2104687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美國</a:t>
            </a:r>
          </a:p>
        </p:txBody>
      </p:sp>
      <p:sp>
        <p:nvSpPr>
          <p:cNvPr id="201" name="文字方塊 200">
            <a:extLst>
              <a:ext uri="{FF2B5EF4-FFF2-40B4-BE49-F238E27FC236}">
                <a16:creationId xmlns:a16="http://schemas.microsoft.com/office/drawing/2014/main" id="{D1715532-D7B0-4155-8802-50CE7BAA7EA5}"/>
              </a:ext>
            </a:extLst>
          </p:cNvPr>
          <p:cNvSpPr txBox="1"/>
          <p:nvPr/>
        </p:nvSpPr>
        <p:spPr>
          <a:xfrm>
            <a:off x="2565515" y="1819366"/>
            <a:ext cx="8942095" cy="10195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僅有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 Private IP 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的裝置可用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 Edge 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的角色連入組織</a:t>
            </a:r>
            <a:endParaRPr lang="en-US" altLang="zh-TW" sz="1600">
              <a:solidFill>
                <a:schemeClr val="bg1"/>
              </a:solidFill>
              <a:ea typeface="微軟正黑體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ea typeface="微軟正黑體"/>
              </a:rPr>
              <a:t>Edge 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連上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QuWAN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網路時必須連接於一台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Hub。系統將自動將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 Edge 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連結至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 Primary Hub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所有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 Edge </a:t>
            </a:r>
            <a:r>
              <a:rPr lang="en-US" altLang="zh-TW" sz="1600" err="1">
                <a:solidFill>
                  <a:schemeClr val="bg1"/>
                </a:solidFill>
                <a:ea typeface="微軟正黑體"/>
              </a:rPr>
              <a:t>的資料交換都必須經過</a:t>
            </a:r>
            <a:r>
              <a:rPr lang="en-US" altLang="zh-TW" sz="1600">
                <a:solidFill>
                  <a:schemeClr val="bg1"/>
                </a:solidFill>
                <a:ea typeface="微軟正黑體"/>
              </a:rPr>
              <a:t> Hub</a:t>
            </a:r>
          </a:p>
        </p:txBody>
      </p:sp>
      <p:sp>
        <p:nvSpPr>
          <p:cNvPr id="202" name="矩形 201">
            <a:extLst>
              <a:ext uri="{FF2B5EF4-FFF2-40B4-BE49-F238E27FC236}">
                <a16:creationId xmlns:a16="http://schemas.microsoft.com/office/drawing/2014/main" id="{9EFB0C0D-D180-43A9-8CC5-267CB41757CE}"/>
              </a:ext>
            </a:extLst>
          </p:cNvPr>
          <p:cNvSpPr/>
          <p:nvPr/>
        </p:nvSpPr>
        <p:spPr>
          <a:xfrm>
            <a:off x="875821" y="1963124"/>
            <a:ext cx="1409462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Edge</a:t>
            </a:r>
          </a:p>
        </p:txBody>
      </p:sp>
      <p:cxnSp>
        <p:nvCxnSpPr>
          <p:cNvPr id="203" name="直線接點 202">
            <a:extLst>
              <a:ext uri="{FF2B5EF4-FFF2-40B4-BE49-F238E27FC236}">
                <a16:creationId xmlns:a16="http://schemas.microsoft.com/office/drawing/2014/main" id="{31C34ADC-17EE-44D5-B214-7BE64E8BCC5D}"/>
              </a:ext>
            </a:extLst>
          </p:cNvPr>
          <p:cNvCxnSpPr>
            <a:cxnSpLocks/>
          </p:cNvCxnSpPr>
          <p:nvPr/>
        </p:nvCxnSpPr>
        <p:spPr>
          <a:xfrm>
            <a:off x="2285200" y="1926886"/>
            <a:ext cx="0" cy="931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285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9C1C8A-8381-45B8-ADE3-958508FE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微軟正黑體"/>
                <a:ea typeface="微軟正黑體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微軟正黑體"/>
                <a:ea typeface="微軟正黑體"/>
                <a:sym typeface="Arial" panose="020B0604020202020204" pitchFamily="34" charset="0"/>
              </a:rPr>
              <a:t> </a:t>
            </a:r>
            <a:r>
              <a:rPr lang="zh-TW" altLang="en-US">
                <a:latin typeface="微軟正黑體"/>
                <a:ea typeface="微軟正黑體"/>
                <a:sym typeface="Arial" panose="020B0604020202020204" pitchFamily="34" charset="0"/>
              </a:rPr>
              <a:t>網路拓撲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8D37FAD6-696A-46FF-8A39-AC4827D80F8C}"/>
              </a:ext>
            </a:extLst>
          </p:cNvPr>
          <p:cNvGrpSpPr/>
          <p:nvPr/>
        </p:nvGrpSpPr>
        <p:grpSpPr>
          <a:xfrm>
            <a:off x="760395" y="3110534"/>
            <a:ext cx="10709710" cy="3321884"/>
            <a:chOff x="760395" y="3110534"/>
            <a:chExt cx="10709710" cy="3321884"/>
          </a:xfrm>
        </p:grpSpPr>
        <p:sp>
          <p:nvSpPr>
            <p:cNvPr id="155" name="橢圓 154">
              <a:extLst>
                <a:ext uri="{FF2B5EF4-FFF2-40B4-BE49-F238E27FC236}">
                  <a16:creationId xmlns:a16="http://schemas.microsoft.com/office/drawing/2014/main" id="{546E590E-0486-4838-9EA3-C8D6FB6CED5A}"/>
                </a:ext>
              </a:extLst>
            </p:cNvPr>
            <p:cNvSpPr/>
            <p:nvPr/>
          </p:nvSpPr>
          <p:spPr>
            <a:xfrm>
              <a:off x="6196158" y="3444065"/>
              <a:ext cx="921878" cy="9218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44284CEC-173F-40C6-830D-F0AB16955A25}"/>
                </a:ext>
              </a:extLst>
            </p:cNvPr>
            <p:cNvSpPr/>
            <p:nvPr/>
          </p:nvSpPr>
          <p:spPr>
            <a:xfrm>
              <a:off x="6174217" y="3444065"/>
              <a:ext cx="5206019" cy="2901493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矩形: 圓角 53">
              <a:extLst>
                <a:ext uri="{FF2B5EF4-FFF2-40B4-BE49-F238E27FC236}">
                  <a16:creationId xmlns:a16="http://schemas.microsoft.com/office/drawing/2014/main" id="{C2C36119-D9F6-4D33-9F21-58C2571D67E5}"/>
                </a:ext>
              </a:extLst>
            </p:cNvPr>
            <p:cNvSpPr/>
            <p:nvPr/>
          </p:nvSpPr>
          <p:spPr>
            <a:xfrm>
              <a:off x="873150" y="3430220"/>
              <a:ext cx="5206019" cy="2901493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3" name="Google Shape;879;p43">
              <a:extLst>
                <a:ext uri="{FF2B5EF4-FFF2-40B4-BE49-F238E27FC236}">
                  <a16:creationId xmlns:a16="http://schemas.microsoft.com/office/drawing/2014/main" id="{F92C2C65-4355-45CA-AD25-20574BC9E97A}"/>
                </a:ext>
              </a:extLst>
            </p:cNvPr>
            <p:cNvSpPr/>
            <p:nvPr/>
          </p:nvSpPr>
          <p:spPr>
            <a:xfrm>
              <a:off x="6392505" y="4000909"/>
              <a:ext cx="1566216" cy="2123750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Google Shape;878;p43">
              <a:extLst>
                <a:ext uri="{FF2B5EF4-FFF2-40B4-BE49-F238E27FC236}">
                  <a16:creationId xmlns:a16="http://schemas.microsoft.com/office/drawing/2014/main" id="{9D7220BD-EFC7-4E16-BF59-87CFB1207450}"/>
                </a:ext>
              </a:extLst>
            </p:cNvPr>
            <p:cNvSpPr/>
            <p:nvPr/>
          </p:nvSpPr>
          <p:spPr>
            <a:xfrm>
              <a:off x="8095512" y="4000909"/>
              <a:ext cx="3056275" cy="2123750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76" name="Google Shape;876;p43"/>
            <p:cNvSpPr/>
            <p:nvPr/>
          </p:nvSpPr>
          <p:spPr>
            <a:xfrm>
              <a:off x="7424125" y="3570518"/>
              <a:ext cx="2706202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877" name="Google Shape;877;p43"/>
            <p:cNvSpPr/>
            <p:nvPr/>
          </p:nvSpPr>
          <p:spPr>
            <a:xfrm>
              <a:off x="2068765" y="3553618"/>
              <a:ext cx="2814788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878" name="Google Shape;878;p43"/>
            <p:cNvSpPr/>
            <p:nvPr/>
          </p:nvSpPr>
          <p:spPr>
            <a:xfrm>
              <a:off x="1004399" y="4000909"/>
              <a:ext cx="3056275" cy="2123750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79" name="Google Shape;879;p43"/>
            <p:cNvSpPr/>
            <p:nvPr/>
          </p:nvSpPr>
          <p:spPr>
            <a:xfrm>
              <a:off x="4184268" y="4000909"/>
              <a:ext cx="1566216" cy="2123750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82" name="Google Shape;882;p43"/>
            <p:cNvSpPr/>
            <p:nvPr/>
          </p:nvSpPr>
          <p:spPr>
            <a:xfrm>
              <a:off x="1892623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Region </a:t>
              </a:r>
              <a:r>
                <a:rPr lang="zh-TW" alt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美東</a:t>
              </a:r>
            </a:p>
          </p:txBody>
        </p:sp>
        <p:sp>
          <p:nvSpPr>
            <p:cNvPr id="883" name="Google Shape;883;p43"/>
            <p:cNvSpPr/>
            <p:nvPr/>
          </p:nvSpPr>
          <p:spPr>
            <a:xfrm>
              <a:off x="422132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Region </a:t>
              </a:r>
              <a:r>
                <a:rPr lang="zh-TW" alt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日本</a:t>
              </a:r>
            </a:p>
          </p:txBody>
        </p:sp>
        <p:sp>
          <p:nvSpPr>
            <p:cNvPr id="884" name="Google Shape;884;p43"/>
            <p:cNvSpPr/>
            <p:nvPr/>
          </p:nvSpPr>
          <p:spPr>
            <a:xfrm>
              <a:off x="6469215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Region </a:t>
              </a:r>
              <a:r>
                <a:rPr lang="zh-TW" alt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北京</a:t>
              </a:r>
            </a:p>
          </p:txBody>
        </p:sp>
        <p:sp>
          <p:nvSpPr>
            <p:cNvPr id="885" name="Google Shape;885;p43"/>
            <p:cNvSpPr/>
            <p:nvPr/>
          </p:nvSpPr>
          <p:spPr>
            <a:xfrm>
              <a:off x="897447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Region </a:t>
              </a:r>
              <a:r>
                <a:rPr lang="zh-TW" alt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重慶</a:t>
              </a:r>
            </a:p>
          </p:txBody>
        </p:sp>
        <p:cxnSp>
          <p:nvCxnSpPr>
            <p:cNvPr id="895" name="Google Shape;895;p43"/>
            <p:cNvCxnSpPr>
              <a:cxnSpLocks/>
              <a:stCxn id="888" idx="1"/>
              <a:endCxn id="62" idx="3"/>
            </p:cNvCxnSpPr>
            <p:nvPr/>
          </p:nvCxnSpPr>
          <p:spPr>
            <a:xfrm flipH="1">
              <a:off x="3784080" y="4694692"/>
              <a:ext cx="761304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7" name="Google Shape;897;p43"/>
            <p:cNvCxnSpPr>
              <a:cxnSpLocks/>
              <a:stCxn id="888" idx="2"/>
              <a:endCxn id="890" idx="0"/>
            </p:cNvCxnSpPr>
            <p:nvPr/>
          </p:nvCxnSpPr>
          <p:spPr>
            <a:xfrm flipH="1">
              <a:off x="4954652" y="4864851"/>
              <a:ext cx="5932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8" name="Google Shape;898;p43"/>
            <p:cNvCxnSpPr>
              <a:cxnSpLocks/>
              <a:stCxn id="62" idx="2"/>
              <a:endCxn id="890" idx="0"/>
            </p:cNvCxnSpPr>
            <p:nvPr/>
          </p:nvCxnSpPr>
          <p:spPr>
            <a:xfrm>
              <a:off x="3368880" y="4864851"/>
              <a:ext cx="1585772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oogle Shape;897;p43">
              <a:extLst>
                <a:ext uri="{FF2B5EF4-FFF2-40B4-BE49-F238E27FC236}">
                  <a16:creationId xmlns:a16="http://schemas.microsoft.com/office/drawing/2014/main" id="{FDA420FF-A428-45E8-99EC-401D30F9263A}"/>
                </a:ext>
              </a:extLst>
            </p:cNvPr>
            <p:cNvCxnSpPr>
              <a:cxnSpLocks/>
              <a:stCxn id="62" idx="2"/>
              <a:endCxn id="63" idx="0"/>
            </p:cNvCxnSpPr>
            <p:nvPr/>
          </p:nvCxnSpPr>
          <p:spPr>
            <a:xfrm flipH="1">
              <a:off x="3362948" y="4864851"/>
              <a:ext cx="5932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oogle Shape;897;p43">
              <a:extLst>
                <a:ext uri="{FF2B5EF4-FFF2-40B4-BE49-F238E27FC236}">
                  <a16:creationId xmlns:a16="http://schemas.microsoft.com/office/drawing/2014/main" id="{9CE0C54C-9BF9-482F-B8C6-7A9D9A370908}"/>
                </a:ext>
              </a:extLst>
            </p:cNvPr>
            <p:cNvCxnSpPr>
              <a:cxnSpLocks/>
              <a:stCxn id="62" idx="1"/>
              <a:endCxn id="886" idx="3"/>
            </p:cNvCxnSpPr>
            <p:nvPr/>
          </p:nvCxnSpPr>
          <p:spPr>
            <a:xfrm flipH="1" flipV="1">
              <a:off x="2431794" y="4690511"/>
              <a:ext cx="521886" cy="4181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oogle Shape;897;p43">
              <a:extLst>
                <a:ext uri="{FF2B5EF4-FFF2-40B4-BE49-F238E27FC236}">
                  <a16:creationId xmlns:a16="http://schemas.microsoft.com/office/drawing/2014/main" id="{F086527B-0E42-4CA4-8767-FFE47BEC6471}"/>
                </a:ext>
              </a:extLst>
            </p:cNvPr>
            <p:cNvCxnSpPr>
              <a:cxnSpLocks/>
              <a:stCxn id="62" idx="1"/>
              <a:endCxn id="79" idx="3"/>
            </p:cNvCxnSpPr>
            <p:nvPr/>
          </p:nvCxnSpPr>
          <p:spPr>
            <a:xfrm rot="10800000" flipV="1">
              <a:off x="2431794" y="4694691"/>
              <a:ext cx="521886" cy="93143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9" name="Google Shape;899;p43"/>
            <p:cNvCxnSpPr>
              <a:cxnSpLocks/>
              <a:stCxn id="63" idx="3"/>
              <a:endCxn id="890" idx="1"/>
            </p:cNvCxnSpPr>
            <p:nvPr/>
          </p:nvCxnSpPr>
          <p:spPr>
            <a:xfrm flipV="1">
              <a:off x="3778148" y="5641845"/>
              <a:ext cx="761304" cy="30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0" name="Google Shape;900;p43"/>
            <p:cNvCxnSpPr>
              <a:cxnSpLocks/>
              <a:stCxn id="888" idx="2"/>
              <a:endCxn id="63" idx="0"/>
            </p:cNvCxnSpPr>
            <p:nvPr/>
          </p:nvCxnSpPr>
          <p:spPr>
            <a:xfrm flipH="1">
              <a:off x="3362948" y="4864851"/>
              <a:ext cx="1597636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1" name="Google Shape;901;p43"/>
            <p:cNvCxnSpPr>
              <a:cxnSpLocks/>
              <a:stCxn id="888" idx="3"/>
              <a:endCxn id="891" idx="1"/>
            </p:cNvCxnSpPr>
            <p:nvPr/>
          </p:nvCxnSpPr>
          <p:spPr>
            <a:xfrm flipV="1">
              <a:off x="5375784" y="4693750"/>
              <a:ext cx="1398269" cy="942"/>
            </a:xfrm>
            <a:prstGeom prst="straightConnector1">
              <a:avLst/>
            </a:prstGeom>
            <a:noFill/>
            <a:ln w="57150" cap="flat" cmpd="sng">
              <a:solidFill>
                <a:srgbClr val="FFD72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43"/>
            <p:cNvCxnSpPr>
              <a:cxnSpLocks/>
              <a:stCxn id="891" idx="2"/>
            </p:cNvCxnSpPr>
            <p:nvPr/>
          </p:nvCxnSpPr>
          <p:spPr>
            <a:xfrm>
              <a:off x="7189253" y="4863909"/>
              <a:ext cx="0" cy="79804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3" name="Google Shape;903;p43"/>
            <p:cNvCxnSpPr>
              <a:cxnSpLocks/>
              <a:endCxn id="105" idx="2"/>
            </p:cNvCxnSpPr>
            <p:nvPr/>
          </p:nvCxnSpPr>
          <p:spPr>
            <a:xfrm flipV="1">
              <a:off x="7155601" y="4867547"/>
              <a:ext cx="1625356" cy="72544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4" name="Google Shape;904;p43"/>
            <p:cNvCxnSpPr>
              <a:cxnSpLocks/>
              <a:stCxn id="891" idx="3"/>
              <a:endCxn id="105" idx="1"/>
            </p:cNvCxnSpPr>
            <p:nvPr/>
          </p:nvCxnSpPr>
          <p:spPr>
            <a:xfrm>
              <a:off x="7604453" y="4693750"/>
              <a:ext cx="761304" cy="363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4" name="Google Shape;914;p43"/>
            <p:cNvSpPr/>
            <p:nvPr/>
          </p:nvSpPr>
          <p:spPr>
            <a:xfrm>
              <a:off x="6621363" y="5555084"/>
              <a:ext cx="830400" cy="241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5" name="Google Shape;915;p43"/>
            <p:cNvSpPr/>
            <p:nvPr/>
          </p:nvSpPr>
          <p:spPr>
            <a:xfrm>
              <a:off x="5650583" y="4346686"/>
              <a:ext cx="913500" cy="3618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 b="1">
                  <a:solidFill>
                    <a:srgbClr val="FFD72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專 線</a:t>
              </a:r>
            </a:p>
          </p:txBody>
        </p:sp>
        <p:sp>
          <p:nvSpPr>
            <p:cNvPr id="916" name="Google Shape;916;p43"/>
            <p:cNvSpPr/>
            <p:nvPr/>
          </p:nvSpPr>
          <p:spPr>
            <a:xfrm>
              <a:off x="760395" y="3330660"/>
              <a:ext cx="10709710" cy="3101758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09" name="Google Shape;902;p43">
              <a:extLst>
                <a:ext uri="{FF2B5EF4-FFF2-40B4-BE49-F238E27FC236}">
                  <a16:creationId xmlns:a16="http://schemas.microsoft.com/office/drawing/2014/main" id="{6786E914-EDD6-4641-827F-CF1CD4AD883E}"/>
                </a:ext>
              </a:extLst>
            </p:cNvPr>
            <p:cNvCxnSpPr>
              <a:cxnSpLocks/>
              <a:stCxn id="891" idx="2"/>
              <a:endCxn id="102" idx="0"/>
            </p:cNvCxnSpPr>
            <p:nvPr/>
          </p:nvCxnSpPr>
          <p:spPr>
            <a:xfrm>
              <a:off x="7189253" y="4863909"/>
              <a:ext cx="1591704" cy="60883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oogle Shape;902;p43">
              <a:extLst>
                <a:ext uri="{FF2B5EF4-FFF2-40B4-BE49-F238E27FC236}">
                  <a16:creationId xmlns:a16="http://schemas.microsoft.com/office/drawing/2014/main" id="{C52FD191-3C0F-41D3-91FE-DF961AFFDC25}"/>
                </a:ext>
              </a:extLst>
            </p:cNvPr>
            <p:cNvCxnSpPr>
              <a:cxnSpLocks/>
              <a:stCxn id="105" idx="2"/>
              <a:endCxn id="102" idx="0"/>
            </p:cNvCxnSpPr>
            <p:nvPr/>
          </p:nvCxnSpPr>
          <p:spPr>
            <a:xfrm>
              <a:off x="8780957" y="4867547"/>
              <a:ext cx="0" cy="60519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oogle Shape;904;p43">
              <a:extLst>
                <a:ext uri="{FF2B5EF4-FFF2-40B4-BE49-F238E27FC236}">
                  <a16:creationId xmlns:a16="http://schemas.microsoft.com/office/drawing/2014/main" id="{A94E8A06-5F3E-441B-BF9B-F442DA83540F}"/>
                </a:ext>
              </a:extLst>
            </p:cNvPr>
            <p:cNvCxnSpPr>
              <a:cxnSpLocks/>
              <a:stCxn id="103" idx="3"/>
              <a:endCxn id="102" idx="1"/>
            </p:cNvCxnSpPr>
            <p:nvPr/>
          </p:nvCxnSpPr>
          <p:spPr>
            <a:xfrm flipV="1">
              <a:off x="7604453" y="5642905"/>
              <a:ext cx="761304" cy="952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oogle Shape;904;p43">
              <a:extLst>
                <a:ext uri="{FF2B5EF4-FFF2-40B4-BE49-F238E27FC236}">
                  <a16:creationId xmlns:a16="http://schemas.microsoft.com/office/drawing/2014/main" id="{58C39B1C-0244-42C2-B95B-9AE6C3DE627D}"/>
                </a:ext>
              </a:extLst>
            </p:cNvPr>
            <p:cNvCxnSpPr>
              <a:cxnSpLocks/>
              <a:stCxn id="105" idx="3"/>
            </p:cNvCxnSpPr>
            <p:nvPr/>
          </p:nvCxnSpPr>
          <p:spPr>
            <a:xfrm flipV="1">
              <a:off x="9196157" y="4696031"/>
              <a:ext cx="634133" cy="135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oogle Shape;904;p43">
              <a:extLst>
                <a:ext uri="{FF2B5EF4-FFF2-40B4-BE49-F238E27FC236}">
                  <a16:creationId xmlns:a16="http://schemas.microsoft.com/office/drawing/2014/main" id="{CB19B1F6-4A15-4A14-A7CA-31B91846133D}"/>
                </a:ext>
              </a:extLst>
            </p:cNvPr>
            <p:cNvCxnSpPr>
              <a:cxnSpLocks/>
              <a:stCxn id="102" idx="3"/>
            </p:cNvCxnSpPr>
            <p:nvPr/>
          </p:nvCxnSpPr>
          <p:spPr>
            <a:xfrm>
              <a:off x="9196157" y="5642905"/>
              <a:ext cx="634133" cy="263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群組 160">
              <a:extLst>
                <a:ext uri="{FF2B5EF4-FFF2-40B4-BE49-F238E27FC236}">
                  <a16:creationId xmlns:a16="http://schemas.microsoft.com/office/drawing/2014/main" id="{7FACD019-FADB-47D2-B1FB-52371A7FC0EC}"/>
                </a:ext>
              </a:extLst>
            </p:cNvPr>
            <p:cNvGrpSpPr/>
            <p:nvPr/>
          </p:nvGrpSpPr>
          <p:grpSpPr>
            <a:xfrm>
              <a:off x="9793871" y="5301851"/>
              <a:ext cx="889610" cy="537738"/>
              <a:chOff x="1572973" y="4170787"/>
              <a:chExt cx="889610" cy="537738"/>
            </a:xfrm>
          </p:grpSpPr>
          <p:sp>
            <p:nvSpPr>
              <p:cNvPr id="162" name="矩形: 圓角 161">
                <a:extLst>
                  <a:ext uri="{FF2B5EF4-FFF2-40B4-BE49-F238E27FC236}">
                    <a16:creationId xmlns:a16="http://schemas.microsoft.com/office/drawing/2014/main" id="{5062DAF1-B6B3-400F-AA5F-20C82432E5A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文字方塊 162">
                <a:extLst>
                  <a:ext uri="{FF2B5EF4-FFF2-40B4-BE49-F238E27FC236}">
                    <a16:creationId xmlns:a16="http://schemas.microsoft.com/office/drawing/2014/main" id="{4E53CDB6-FB32-4943-8798-B133E42A4123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E441AE81-8ECA-4F74-AF70-95E05F192F46}"/>
                </a:ext>
              </a:extLst>
            </p:cNvPr>
            <p:cNvGrpSpPr/>
            <p:nvPr/>
          </p:nvGrpSpPr>
          <p:grpSpPr>
            <a:xfrm>
              <a:off x="9793871" y="4354934"/>
              <a:ext cx="889610" cy="537738"/>
              <a:chOff x="1572973" y="4170787"/>
              <a:chExt cx="889610" cy="537738"/>
            </a:xfrm>
          </p:grpSpPr>
          <p:sp>
            <p:nvSpPr>
              <p:cNvPr id="165" name="矩形: 圓角 164">
                <a:extLst>
                  <a:ext uri="{FF2B5EF4-FFF2-40B4-BE49-F238E27FC236}">
                    <a16:creationId xmlns:a16="http://schemas.microsoft.com/office/drawing/2014/main" id="{32F0314D-B1DE-4026-B821-02538EE89E5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C3917027-ADCB-47FE-90DA-33A6728E091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8" name="群組 147">
              <a:extLst>
                <a:ext uri="{FF2B5EF4-FFF2-40B4-BE49-F238E27FC236}">
                  <a16:creationId xmlns:a16="http://schemas.microsoft.com/office/drawing/2014/main" id="{29B6BD53-4984-493F-BCC2-A6138ADAE204}"/>
                </a:ext>
              </a:extLst>
            </p:cNvPr>
            <p:cNvGrpSpPr/>
            <p:nvPr/>
          </p:nvGrpSpPr>
          <p:grpSpPr>
            <a:xfrm>
              <a:off x="8341703" y="5301851"/>
              <a:ext cx="889610" cy="537738"/>
              <a:chOff x="1572973" y="4170787"/>
              <a:chExt cx="889610" cy="537738"/>
            </a:xfrm>
          </p:grpSpPr>
          <p:sp>
            <p:nvSpPr>
              <p:cNvPr id="149" name="矩形: 圓角 148">
                <a:extLst>
                  <a:ext uri="{FF2B5EF4-FFF2-40B4-BE49-F238E27FC236}">
                    <a16:creationId xmlns:a16="http://schemas.microsoft.com/office/drawing/2014/main" id="{530521BC-02DC-4291-A0A6-D3BED023A37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文字方塊 149">
                <a:extLst>
                  <a:ext uri="{FF2B5EF4-FFF2-40B4-BE49-F238E27FC236}">
                    <a16:creationId xmlns:a16="http://schemas.microsoft.com/office/drawing/2014/main" id="{6D1E599C-6B04-49CC-8E38-AB7C726A21C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1" name="群組 150">
              <a:extLst>
                <a:ext uri="{FF2B5EF4-FFF2-40B4-BE49-F238E27FC236}">
                  <a16:creationId xmlns:a16="http://schemas.microsoft.com/office/drawing/2014/main" id="{F086A2A4-1C40-47AB-B129-57ED750D74B5}"/>
                </a:ext>
              </a:extLst>
            </p:cNvPr>
            <p:cNvGrpSpPr/>
            <p:nvPr/>
          </p:nvGrpSpPr>
          <p:grpSpPr>
            <a:xfrm>
              <a:off x="8341703" y="4354934"/>
              <a:ext cx="889610" cy="537738"/>
              <a:chOff x="1572973" y="4170787"/>
              <a:chExt cx="889610" cy="537738"/>
            </a:xfrm>
          </p:grpSpPr>
          <p:sp>
            <p:nvSpPr>
              <p:cNvPr id="152" name="矩形: 圓角 151">
                <a:extLst>
                  <a:ext uri="{FF2B5EF4-FFF2-40B4-BE49-F238E27FC236}">
                    <a16:creationId xmlns:a16="http://schemas.microsoft.com/office/drawing/2014/main" id="{5D168703-44ED-4B0F-88C2-2510613B75D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文字方塊 152">
                <a:extLst>
                  <a:ext uri="{FF2B5EF4-FFF2-40B4-BE49-F238E27FC236}">
                    <a16:creationId xmlns:a16="http://schemas.microsoft.com/office/drawing/2014/main" id="{C69007C7-A064-4DBE-A7EF-283E54DDFD1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4" name="群組 153">
              <a:extLst>
                <a:ext uri="{FF2B5EF4-FFF2-40B4-BE49-F238E27FC236}">
                  <a16:creationId xmlns:a16="http://schemas.microsoft.com/office/drawing/2014/main" id="{F2F7A994-330B-43F8-8698-21BDC25665D8}"/>
                </a:ext>
              </a:extLst>
            </p:cNvPr>
            <p:cNvGrpSpPr/>
            <p:nvPr/>
          </p:nvGrpSpPr>
          <p:grpSpPr>
            <a:xfrm>
              <a:off x="6740606" y="5301851"/>
              <a:ext cx="889610" cy="537738"/>
              <a:chOff x="1572973" y="4170787"/>
              <a:chExt cx="889610" cy="537738"/>
            </a:xfrm>
          </p:grpSpPr>
          <p:sp>
            <p:nvSpPr>
              <p:cNvPr id="156" name="矩形: 圓角 155">
                <a:extLst>
                  <a:ext uri="{FF2B5EF4-FFF2-40B4-BE49-F238E27FC236}">
                    <a16:creationId xmlns:a16="http://schemas.microsoft.com/office/drawing/2014/main" id="{E1E11888-0B2E-41D5-A329-66323F0209A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文字方塊 156">
                <a:extLst>
                  <a:ext uri="{FF2B5EF4-FFF2-40B4-BE49-F238E27FC236}">
                    <a16:creationId xmlns:a16="http://schemas.microsoft.com/office/drawing/2014/main" id="{ABB3A4EB-DC12-4D11-ABB2-F12BB413C0CC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8" name="群組 157">
              <a:extLst>
                <a:ext uri="{FF2B5EF4-FFF2-40B4-BE49-F238E27FC236}">
                  <a16:creationId xmlns:a16="http://schemas.microsoft.com/office/drawing/2014/main" id="{E32ED26E-23D6-4EB9-8C6E-9B96AF9725F4}"/>
                </a:ext>
              </a:extLst>
            </p:cNvPr>
            <p:cNvGrpSpPr/>
            <p:nvPr/>
          </p:nvGrpSpPr>
          <p:grpSpPr>
            <a:xfrm>
              <a:off x="6740606" y="4354934"/>
              <a:ext cx="889610" cy="537738"/>
              <a:chOff x="1572973" y="4170787"/>
              <a:chExt cx="889610" cy="537738"/>
            </a:xfrm>
          </p:grpSpPr>
          <p:sp>
            <p:nvSpPr>
              <p:cNvPr id="159" name="矩形: 圓角 158">
                <a:extLst>
                  <a:ext uri="{FF2B5EF4-FFF2-40B4-BE49-F238E27FC236}">
                    <a16:creationId xmlns:a16="http://schemas.microsoft.com/office/drawing/2014/main" id="{F0185534-AB57-4011-8B4F-7782C075577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81416291-B7D0-4716-97E5-20157460DD9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2" name="群組 141">
              <a:extLst>
                <a:ext uri="{FF2B5EF4-FFF2-40B4-BE49-F238E27FC236}">
                  <a16:creationId xmlns:a16="http://schemas.microsoft.com/office/drawing/2014/main" id="{3DC4F709-DFA6-464C-A14A-5853A3C258F8}"/>
                </a:ext>
              </a:extLst>
            </p:cNvPr>
            <p:cNvGrpSpPr/>
            <p:nvPr/>
          </p:nvGrpSpPr>
          <p:grpSpPr>
            <a:xfrm>
              <a:off x="4513702" y="5301851"/>
              <a:ext cx="889610" cy="537738"/>
              <a:chOff x="1572973" y="4170787"/>
              <a:chExt cx="889610" cy="537738"/>
            </a:xfrm>
          </p:grpSpPr>
          <p:sp>
            <p:nvSpPr>
              <p:cNvPr id="143" name="矩形: 圓角 142">
                <a:extLst>
                  <a:ext uri="{FF2B5EF4-FFF2-40B4-BE49-F238E27FC236}">
                    <a16:creationId xmlns:a16="http://schemas.microsoft.com/office/drawing/2014/main" id="{0832816C-CF89-4B82-8A72-D106F36FA2E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2E331243-DFB3-497C-9AC4-72D4381A220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5" name="群組 144">
              <a:extLst>
                <a:ext uri="{FF2B5EF4-FFF2-40B4-BE49-F238E27FC236}">
                  <a16:creationId xmlns:a16="http://schemas.microsoft.com/office/drawing/2014/main" id="{58E4A677-85A7-4B05-BE2B-4B89D9EC14B5}"/>
                </a:ext>
              </a:extLst>
            </p:cNvPr>
            <p:cNvGrpSpPr/>
            <p:nvPr/>
          </p:nvGrpSpPr>
          <p:grpSpPr>
            <a:xfrm>
              <a:off x="4513702" y="4354934"/>
              <a:ext cx="889610" cy="537738"/>
              <a:chOff x="1572973" y="4170787"/>
              <a:chExt cx="889610" cy="537738"/>
            </a:xfrm>
          </p:grpSpPr>
          <p:sp>
            <p:nvSpPr>
              <p:cNvPr id="146" name="矩形: 圓角 145">
                <a:extLst>
                  <a:ext uri="{FF2B5EF4-FFF2-40B4-BE49-F238E27FC236}">
                    <a16:creationId xmlns:a16="http://schemas.microsoft.com/office/drawing/2014/main" id="{6EF303B6-3BAC-4E39-B9EA-535029A4BC4E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文字方塊 146">
                <a:extLst>
                  <a:ext uri="{FF2B5EF4-FFF2-40B4-BE49-F238E27FC236}">
                    <a16:creationId xmlns:a16="http://schemas.microsoft.com/office/drawing/2014/main" id="{926A7247-7BDD-4CE0-A513-A4A9B001CE1A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0" name="群組 129">
              <a:extLst>
                <a:ext uri="{FF2B5EF4-FFF2-40B4-BE49-F238E27FC236}">
                  <a16:creationId xmlns:a16="http://schemas.microsoft.com/office/drawing/2014/main" id="{64E51E26-4BC3-483B-9FCA-306144DFA3D2}"/>
                </a:ext>
              </a:extLst>
            </p:cNvPr>
            <p:cNvGrpSpPr/>
            <p:nvPr/>
          </p:nvGrpSpPr>
          <p:grpSpPr>
            <a:xfrm>
              <a:off x="1572973" y="5301851"/>
              <a:ext cx="889610" cy="537738"/>
              <a:chOff x="1572973" y="4170787"/>
              <a:chExt cx="889610" cy="537738"/>
            </a:xfrm>
          </p:grpSpPr>
          <p:sp>
            <p:nvSpPr>
              <p:cNvPr id="131" name="矩形: 圓角 130">
                <a:extLst>
                  <a:ext uri="{FF2B5EF4-FFF2-40B4-BE49-F238E27FC236}">
                    <a16:creationId xmlns:a16="http://schemas.microsoft.com/office/drawing/2014/main" id="{9C532BC8-6A2A-4FA8-BB25-8E3945EF8680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EC5BDBEE-F32D-4312-9953-2D295C717709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FF82FE58-E049-4397-9140-1A51EE3B5EAB}"/>
                </a:ext>
              </a:extLst>
            </p:cNvPr>
            <p:cNvGrpSpPr/>
            <p:nvPr/>
          </p:nvGrpSpPr>
          <p:grpSpPr>
            <a:xfrm>
              <a:off x="2912605" y="5301851"/>
              <a:ext cx="889610" cy="537738"/>
              <a:chOff x="1572973" y="4170787"/>
              <a:chExt cx="889610" cy="537738"/>
            </a:xfrm>
          </p:grpSpPr>
          <p:sp>
            <p:nvSpPr>
              <p:cNvPr id="134" name="矩形: 圓角 133">
                <a:extLst>
                  <a:ext uri="{FF2B5EF4-FFF2-40B4-BE49-F238E27FC236}">
                    <a16:creationId xmlns:a16="http://schemas.microsoft.com/office/drawing/2014/main" id="{84C08C4C-B44A-45FE-833B-0BB0F1AC2C5D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文字方塊 134">
                <a:extLst>
                  <a:ext uri="{FF2B5EF4-FFF2-40B4-BE49-F238E27FC236}">
                    <a16:creationId xmlns:a16="http://schemas.microsoft.com/office/drawing/2014/main" id="{663C88E8-3C96-4D49-A3C2-1090C6FCB4A5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6" name="群組 135">
              <a:extLst>
                <a:ext uri="{FF2B5EF4-FFF2-40B4-BE49-F238E27FC236}">
                  <a16:creationId xmlns:a16="http://schemas.microsoft.com/office/drawing/2014/main" id="{304632A5-03D0-4169-BFD3-7D9179C7525F}"/>
                </a:ext>
              </a:extLst>
            </p:cNvPr>
            <p:cNvGrpSpPr/>
            <p:nvPr/>
          </p:nvGrpSpPr>
          <p:grpSpPr>
            <a:xfrm>
              <a:off x="2912605" y="4354934"/>
              <a:ext cx="889610" cy="537738"/>
              <a:chOff x="1572973" y="4170787"/>
              <a:chExt cx="889610" cy="537738"/>
            </a:xfrm>
          </p:grpSpPr>
          <p:sp>
            <p:nvSpPr>
              <p:cNvPr id="137" name="矩形: 圓角 136">
                <a:extLst>
                  <a:ext uri="{FF2B5EF4-FFF2-40B4-BE49-F238E27FC236}">
                    <a16:creationId xmlns:a16="http://schemas.microsoft.com/office/drawing/2014/main" id="{517B70AB-709C-4ABC-8CDF-298E6AAC0BD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A8A48D20-36D4-4CE1-9178-BF2FBCBF4705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88" name="Google Shape;888;p43"/>
            <p:cNvSpPr/>
            <p:nvPr/>
          </p:nvSpPr>
          <p:spPr>
            <a:xfrm>
              <a:off x="4545384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890" name="Google Shape;890;p43"/>
            <p:cNvSpPr/>
            <p:nvPr/>
          </p:nvSpPr>
          <p:spPr>
            <a:xfrm>
              <a:off x="4539452" y="547168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6774053" y="452359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grpSp>
          <p:nvGrpSpPr>
            <p:cNvPr id="922" name="群組 921">
              <a:extLst>
                <a:ext uri="{FF2B5EF4-FFF2-40B4-BE49-F238E27FC236}">
                  <a16:creationId xmlns:a16="http://schemas.microsoft.com/office/drawing/2014/main" id="{05F1B2E9-D6F0-49C1-B444-5F6D4B5E8918}"/>
                </a:ext>
              </a:extLst>
            </p:cNvPr>
            <p:cNvGrpSpPr/>
            <p:nvPr/>
          </p:nvGrpSpPr>
          <p:grpSpPr>
            <a:xfrm>
              <a:off x="1572973" y="4359292"/>
              <a:ext cx="889610" cy="537738"/>
              <a:chOff x="1572973" y="4170787"/>
              <a:chExt cx="889610" cy="537738"/>
            </a:xfrm>
          </p:grpSpPr>
          <p:sp>
            <p:nvSpPr>
              <p:cNvPr id="920" name="矩形: 圓角 919">
                <a:extLst>
                  <a:ext uri="{FF2B5EF4-FFF2-40B4-BE49-F238E27FC236}">
                    <a16:creationId xmlns:a16="http://schemas.microsoft.com/office/drawing/2014/main" id="{D6C6D84E-FD0D-4A47-86C2-BD6C9DD1982C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21" name="文字方塊 920">
                <a:extLst>
                  <a:ext uri="{FF2B5EF4-FFF2-40B4-BE49-F238E27FC236}">
                    <a16:creationId xmlns:a16="http://schemas.microsoft.com/office/drawing/2014/main" id="{F3A211EB-058C-44C9-9F1A-228F2E259C5F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86" name="Google Shape;886;p43"/>
            <p:cNvSpPr/>
            <p:nvPr/>
          </p:nvSpPr>
          <p:spPr>
            <a:xfrm>
              <a:off x="1601394" y="4520352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62" name="Google Shape;888;p43">
              <a:extLst>
                <a:ext uri="{FF2B5EF4-FFF2-40B4-BE49-F238E27FC236}">
                  <a16:creationId xmlns:a16="http://schemas.microsoft.com/office/drawing/2014/main" id="{9166CDF3-F187-4728-9742-8739615D5ABD}"/>
                </a:ext>
              </a:extLst>
            </p:cNvPr>
            <p:cNvSpPr/>
            <p:nvPr/>
          </p:nvSpPr>
          <p:spPr>
            <a:xfrm>
              <a:off x="2953680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63" name="Google Shape;890;p43">
              <a:extLst>
                <a:ext uri="{FF2B5EF4-FFF2-40B4-BE49-F238E27FC236}">
                  <a16:creationId xmlns:a16="http://schemas.microsoft.com/office/drawing/2014/main" id="{8E554F84-C015-4ABC-9015-26B5EA953DF3}"/>
                </a:ext>
              </a:extLst>
            </p:cNvPr>
            <p:cNvSpPr/>
            <p:nvPr/>
          </p:nvSpPr>
          <p:spPr>
            <a:xfrm>
              <a:off x="2947748" y="547472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79" name="Google Shape;886;p43">
              <a:extLst>
                <a:ext uri="{FF2B5EF4-FFF2-40B4-BE49-F238E27FC236}">
                  <a16:creationId xmlns:a16="http://schemas.microsoft.com/office/drawing/2014/main" id="{CBF999F6-81D3-49B4-B5D8-DD2559A6AE7C}"/>
                </a:ext>
              </a:extLst>
            </p:cNvPr>
            <p:cNvSpPr/>
            <p:nvPr/>
          </p:nvSpPr>
          <p:spPr>
            <a:xfrm>
              <a:off x="1601394" y="545596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91" name="文字方塊 90">
              <a:extLst>
                <a:ext uri="{FF2B5EF4-FFF2-40B4-BE49-F238E27FC236}">
                  <a16:creationId xmlns:a16="http://schemas.microsoft.com/office/drawing/2014/main" id="{E5B2AB7E-F240-4BCC-822B-34DC1B287B7F}"/>
                </a:ext>
              </a:extLst>
            </p:cNvPr>
            <p:cNvSpPr txBox="1"/>
            <p:nvPr/>
          </p:nvSpPr>
          <p:spPr>
            <a:xfrm>
              <a:off x="3692567" y="5662466"/>
              <a:ext cx="952696" cy="36933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2" name="文字方塊 91">
              <a:extLst>
                <a:ext uri="{FF2B5EF4-FFF2-40B4-BE49-F238E27FC236}">
                  <a16:creationId xmlns:a16="http://schemas.microsoft.com/office/drawing/2014/main" id="{19F4ADCA-1D08-45DF-BCA0-89953A413753}"/>
                </a:ext>
              </a:extLst>
            </p:cNvPr>
            <p:cNvSpPr txBox="1"/>
            <p:nvPr/>
          </p:nvSpPr>
          <p:spPr>
            <a:xfrm>
              <a:off x="1040213" y="4928270"/>
              <a:ext cx="1676616" cy="369332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Google Shape;890;p43">
              <a:extLst>
                <a:ext uri="{FF2B5EF4-FFF2-40B4-BE49-F238E27FC236}">
                  <a16:creationId xmlns:a16="http://schemas.microsoft.com/office/drawing/2014/main" id="{4A3AB92C-B4FB-4D3B-8F08-EDFAB3F0664C}"/>
                </a:ext>
              </a:extLst>
            </p:cNvPr>
            <p:cNvSpPr/>
            <p:nvPr/>
          </p:nvSpPr>
          <p:spPr>
            <a:xfrm>
              <a:off x="8365757" y="547274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03" name="Google Shape;890;p43">
              <a:extLst>
                <a:ext uri="{FF2B5EF4-FFF2-40B4-BE49-F238E27FC236}">
                  <a16:creationId xmlns:a16="http://schemas.microsoft.com/office/drawing/2014/main" id="{00E67D7C-71A8-4A0B-ABB1-5A6C7B90B834}"/>
                </a:ext>
              </a:extLst>
            </p:cNvPr>
            <p:cNvSpPr/>
            <p:nvPr/>
          </p:nvSpPr>
          <p:spPr>
            <a:xfrm>
              <a:off x="6774053" y="548226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05" name="Google Shape;890;p43">
              <a:extLst>
                <a:ext uri="{FF2B5EF4-FFF2-40B4-BE49-F238E27FC236}">
                  <a16:creationId xmlns:a16="http://schemas.microsoft.com/office/drawing/2014/main" id="{2D141DCE-F56D-4E5F-9BBE-F3325A96D50F}"/>
                </a:ext>
              </a:extLst>
            </p:cNvPr>
            <p:cNvSpPr/>
            <p:nvPr/>
          </p:nvSpPr>
          <p:spPr>
            <a:xfrm>
              <a:off x="8365757" y="452722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95" name="Google Shape;886;p43">
              <a:extLst>
                <a:ext uri="{FF2B5EF4-FFF2-40B4-BE49-F238E27FC236}">
                  <a16:creationId xmlns:a16="http://schemas.microsoft.com/office/drawing/2014/main" id="{3003B3C2-E965-45B6-8376-D4BFDAE6C092}"/>
                </a:ext>
              </a:extLst>
            </p:cNvPr>
            <p:cNvSpPr/>
            <p:nvPr/>
          </p:nvSpPr>
          <p:spPr>
            <a:xfrm>
              <a:off x="9822973" y="452035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97" name="Google Shape;886;p43">
              <a:extLst>
                <a:ext uri="{FF2B5EF4-FFF2-40B4-BE49-F238E27FC236}">
                  <a16:creationId xmlns:a16="http://schemas.microsoft.com/office/drawing/2014/main" id="{64EA2038-0355-449E-8811-02A1C1803D27}"/>
                </a:ext>
              </a:extLst>
            </p:cNvPr>
            <p:cNvSpPr/>
            <p:nvPr/>
          </p:nvSpPr>
          <p:spPr>
            <a:xfrm>
              <a:off x="9822973" y="5482877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1B549A63-D770-41CB-ADD3-2D8AE03747E3}"/>
                </a:ext>
              </a:extLst>
            </p:cNvPr>
            <p:cNvSpPr txBox="1"/>
            <p:nvPr/>
          </p:nvSpPr>
          <p:spPr>
            <a:xfrm>
              <a:off x="7508757" y="5677886"/>
              <a:ext cx="952696" cy="36933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11C20EF9-C591-4718-A59C-F83D3534C7B4}"/>
                </a:ext>
              </a:extLst>
            </p:cNvPr>
            <p:cNvSpPr/>
            <p:nvPr/>
          </p:nvSpPr>
          <p:spPr>
            <a:xfrm>
              <a:off x="5629860" y="3110534"/>
              <a:ext cx="970780" cy="472269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17" name="Google Shape;917;p43"/>
            <p:cNvSpPr/>
            <p:nvPr/>
          </p:nvSpPr>
          <p:spPr>
            <a:xfrm>
              <a:off x="5690858" y="3158151"/>
              <a:ext cx="848785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>
                  <a:solidFill>
                    <a:srgbClr val="5C606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組 織</a:t>
              </a:r>
            </a:p>
          </p:txBody>
        </p:sp>
      </p:grpSp>
      <p:grpSp>
        <p:nvGrpSpPr>
          <p:cNvPr id="9" name="群組 8" hidden="1">
            <a:extLst>
              <a:ext uri="{FF2B5EF4-FFF2-40B4-BE49-F238E27FC236}">
                <a16:creationId xmlns:a16="http://schemas.microsoft.com/office/drawing/2014/main" id="{97905639-50D6-474C-9894-A0A3433D3137}"/>
              </a:ext>
            </a:extLst>
          </p:cNvPr>
          <p:cNvGrpSpPr/>
          <p:nvPr/>
        </p:nvGrpSpPr>
        <p:grpSpPr>
          <a:xfrm>
            <a:off x="760396" y="7089745"/>
            <a:ext cx="10683163" cy="3382561"/>
            <a:chOff x="527753" y="2338705"/>
            <a:chExt cx="8047923" cy="2511305"/>
          </a:xfrm>
        </p:grpSpPr>
        <p:sp>
          <p:nvSpPr>
            <p:cNvPr id="98" name="橢圓 97">
              <a:extLst>
                <a:ext uri="{FF2B5EF4-FFF2-40B4-BE49-F238E27FC236}">
                  <a16:creationId xmlns:a16="http://schemas.microsoft.com/office/drawing/2014/main" id="{BA9A8632-C937-4C58-87C6-9741022AB949}"/>
                </a:ext>
              </a:extLst>
            </p:cNvPr>
            <p:cNvSpPr/>
            <p:nvPr/>
          </p:nvSpPr>
          <p:spPr>
            <a:xfrm>
              <a:off x="4612514" y="2604381"/>
              <a:ext cx="692755" cy="69275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矩形: 圓角 98">
              <a:extLst>
                <a:ext uri="{FF2B5EF4-FFF2-40B4-BE49-F238E27FC236}">
                  <a16:creationId xmlns:a16="http://schemas.microsoft.com/office/drawing/2014/main" id="{D2B55986-56D4-420B-BBD6-957CE7D0C0EE}"/>
                </a:ext>
              </a:extLst>
            </p:cNvPr>
            <p:cNvSpPr/>
            <p:nvPr/>
          </p:nvSpPr>
          <p:spPr>
            <a:xfrm>
              <a:off x="4596026" y="2604381"/>
              <a:ext cx="3912117" cy="2180357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0" name="矩形: 圓角 99">
              <a:extLst>
                <a:ext uri="{FF2B5EF4-FFF2-40B4-BE49-F238E27FC236}">
                  <a16:creationId xmlns:a16="http://schemas.microsoft.com/office/drawing/2014/main" id="{B0A7E06F-D7D1-43FD-A4EF-261592F718D7}"/>
                </a:ext>
              </a:extLst>
            </p:cNvPr>
            <p:cNvSpPr/>
            <p:nvPr/>
          </p:nvSpPr>
          <p:spPr>
            <a:xfrm>
              <a:off x="612484" y="2593977"/>
              <a:ext cx="3912117" cy="2180357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Google Shape;879;p43">
              <a:extLst>
                <a:ext uri="{FF2B5EF4-FFF2-40B4-BE49-F238E27FC236}">
                  <a16:creationId xmlns:a16="http://schemas.microsoft.com/office/drawing/2014/main" id="{DAB9E486-5DB6-4D3E-B843-F2E8879614D5}"/>
                </a:ext>
              </a:extLst>
            </p:cNvPr>
            <p:cNvSpPr/>
            <p:nvPr/>
          </p:nvSpPr>
          <p:spPr>
            <a:xfrm>
              <a:off x="4760061" y="3022827"/>
              <a:ext cx="1176949" cy="1595914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Google Shape;878;p43">
              <a:extLst>
                <a:ext uri="{FF2B5EF4-FFF2-40B4-BE49-F238E27FC236}">
                  <a16:creationId xmlns:a16="http://schemas.microsoft.com/office/drawing/2014/main" id="{56BC1175-D46B-40C4-ACBD-4AB641374662}"/>
                </a:ext>
              </a:extLst>
            </p:cNvPr>
            <p:cNvSpPr/>
            <p:nvPr/>
          </p:nvSpPr>
          <p:spPr>
            <a:xfrm>
              <a:off x="6039803" y="3022827"/>
              <a:ext cx="2296670" cy="1595914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6" name="Google Shape;876;p43">
              <a:extLst>
                <a:ext uri="{FF2B5EF4-FFF2-40B4-BE49-F238E27FC236}">
                  <a16:creationId xmlns:a16="http://schemas.microsoft.com/office/drawing/2014/main" id="{990600A5-00D1-4AF4-B25B-9590B2A5A0CD}"/>
                </a:ext>
              </a:extLst>
            </p:cNvPr>
            <p:cNvSpPr/>
            <p:nvPr/>
          </p:nvSpPr>
          <p:spPr>
            <a:xfrm>
              <a:off x="5535282" y="2699406"/>
              <a:ext cx="2033604" cy="288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107" name="Google Shape;877;p43">
              <a:extLst>
                <a:ext uri="{FF2B5EF4-FFF2-40B4-BE49-F238E27FC236}">
                  <a16:creationId xmlns:a16="http://schemas.microsoft.com/office/drawing/2014/main" id="{E218E3FE-4C81-4036-9065-4D9AF778A519}"/>
                </a:ext>
              </a:extLst>
            </p:cNvPr>
            <p:cNvSpPr/>
            <p:nvPr/>
          </p:nvSpPr>
          <p:spPr>
            <a:xfrm>
              <a:off x="1510941" y="2686706"/>
              <a:ext cx="2115202" cy="288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108" name="Google Shape;878;p43">
              <a:extLst>
                <a:ext uri="{FF2B5EF4-FFF2-40B4-BE49-F238E27FC236}">
                  <a16:creationId xmlns:a16="http://schemas.microsoft.com/office/drawing/2014/main" id="{F82E4B87-2A46-4D33-B640-5964241F3990}"/>
                </a:ext>
              </a:extLst>
            </p:cNvPr>
            <p:cNvSpPr/>
            <p:nvPr/>
          </p:nvSpPr>
          <p:spPr>
            <a:xfrm>
              <a:off x="711112" y="3022827"/>
              <a:ext cx="2296670" cy="1595914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Google Shape;879;p43">
              <a:extLst>
                <a:ext uri="{FF2B5EF4-FFF2-40B4-BE49-F238E27FC236}">
                  <a16:creationId xmlns:a16="http://schemas.microsoft.com/office/drawing/2014/main" id="{A33506E1-F78A-439A-A3D4-83A1DD1D637D}"/>
                </a:ext>
              </a:extLst>
            </p:cNvPr>
            <p:cNvSpPr/>
            <p:nvPr/>
          </p:nvSpPr>
          <p:spPr>
            <a:xfrm>
              <a:off x="3100658" y="3022827"/>
              <a:ext cx="1176949" cy="1595914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Google Shape;882;p43">
              <a:extLst>
                <a:ext uri="{FF2B5EF4-FFF2-40B4-BE49-F238E27FC236}">
                  <a16:creationId xmlns:a16="http://schemas.microsoft.com/office/drawing/2014/main" id="{179944DD-0ADC-46D1-BC60-7437C727A9FF}"/>
                </a:ext>
              </a:extLst>
            </p:cNvPr>
            <p:cNvSpPr/>
            <p:nvPr/>
          </p:nvSpPr>
          <p:spPr>
            <a:xfrm>
              <a:off x="1378578" y="3073157"/>
              <a:ext cx="1066967" cy="181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USA</a:t>
              </a:r>
            </a:p>
          </p:txBody>
        </p:sp>
        <p:cxnSp>
          <p:nvCxnSpPr>
            <p:cNvPr id="113" name="Google Shape;904;p43">
              <a:extLst>
                <a:ext uri="{FF2B5EF4-FFF2-40B4-BE49-F238E27FC236}">
                  <a16:creationId xmlns:a16="http://schemas.microsoft.com/office/drawing/2014/main" id="{75D4733F-8799-4C9F-9A54-A314C12A6B86}"/>
                </a:ext>
              </a:extLst>
            </p:cNvPr>
            <p:cNvCxnSpPr>
              <a:cxnSpLocks/>
            </p:cNvCxnSpPr>
            <p:nvPr/>
          </p:nvCxnSpPr>
          <p:spPr>
            <a:xfrm>
              <a:off x="6866894" y="3520281"/>
              <a:ext cx="476526" cy="198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Google Shape;883;p43">
              <a:extLst>
                <a:ext uri="{FF2B5EF4-FFF2-40B4-BE49-F238E27FC236}">
                  <a16:creationId xmlns:a16="http://schemas.microsoft.com/office/drawing/2014/main" id="{C3252779-3587-4861-BB3B-4B6748983891}"/>
                </a:ext>
              </a:extLst>
            </p:cNvPr>
            <p:cNvSpPr/>
            <p:nvPr/>
          </p:nvSpPr>
          <p:spPr>
            <a:xfrm>
              <a:off x="2997866" y="3060042"/>
              <a:ext cx="1328252" cy="207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Japan</a:t>
              </a:r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6" name="Google Shape;884;p43">
              <a:extLst>
                <a:ext uri="{FF2B5EF4-FFF2-40B4-BE49-F238E27FC236}">
                  <a16:creationId xmlns:a16="http://schemas.microsoft.com/office/drawing/2014/main" id="{DC648878-1E12-4D58-982A-679AA434F6E9}"/>
                </a:ext>
              </a:extLst>
            </p:cNvPr>
            <p:cNvSpPr/>
            <p:nvPr/>
          </p:nvSpPr>
          <p:spPr>
            <a:xfrm>
              <a:off x="4675674" y="3037368"/>
              <a:ext cx="1351030" cy="252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Beijin</a:t>
              </a:r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Google Shape;885;p43">
              <a:extLst>
                <a:ext uri="{FF2B5EF4-FFF2-40B4-BE49-F238E27FC236}">
                  <a16:creationId xmlns:a16="http://schemas.microsoft.com/office/drawing/2014/main" id="{7B2AE646-2599-4BF5-B03D-52B43EB13389}"/>
                </a:ext>
              </a:extLst>
            </p:cNvPr>
            <p:cNvSpPr/>
            <p:nvPr/>
          </p:nvSpPr>
          <p:spPr>
            <a:xfrm>
              <a:off x="6455002" y="3060615"/>
              <a:ext cx="1557588" cy="2063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Chongqing</a:t>
              </a:r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18" name="Google Shape;895;p43">
              <a:extLst>
                <a:ext uri="{FF2B5EF4-FFF2-40B4-BE49-F238E27FC236}">
                  <a16:creationId xmlns:a16="http://schemas.microsoft.com/office/drawing/2014/main" id="{E8681785-1667-4C9E-AE8F-A88EC4DF81F8}"/>
                </a:ext>
              </a:extLst>
            </p:cNvPr>
            <p:cNvCxnSpPr>
              <a:cxnSpLocks/>
              <a:stCxn id="191" idx="1"/>
              <a:endCxn id="198" idx="3"/>
            </p:cNvCxnSpPr>
            <p:nvPr/>
          </p:nvCxnSpPr>
          <p:spPr>
            <a:xfrm flipH="1">
              <a:off x="2799933" y="3544178"/>
              <a:ext cx="572090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oogle Shape;897;p43">
              <a:extLst>
                <a:ext uri="{FF2B5EF4-FFF2-40B4-BE49-F238E27FC236}">
                  <a16:creationId xmlns:a16="http://schemas.microsoft.com/office/drawing/2014/main" id="{E7AD2211-8224-4832-A1A4-95F3E1629DA5}"/>
                </a:ext>
              </a:extLst>
            </p:cNvPr>
            <p:cNvCxnSpPr>
              <a:cxnSpLocks/>
              <a:stCxn id="191" idx="2"/>
              <a:endCxn id="192" idx="0"/>
            </p:cNvCxnSpPr>
            <p:nvPr/>
          </p:nvCxnSpPr>
          <p:spPr>
            <a:xfrm flipH="1">
              <a:off x="3679571" y="3672046"/>
              <a:ext cx="4458" cy="45601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oogle Shape;898;p43">
              <a:extLst>
                <a:ext uri="{FF2B5EF4-FFF2-40B4-BE49-F238E27FC236}">
                  <a16:creationId xmlns:a16="http://schemas.microsoft.com/office/drawing/2014/main" id="{6C69BF42-8A91-47DC-A28D-4488A70242A7}"/>
                </a:ext>
              </a:extLst>
            </p:cNvPr>
            <p:cNvCxnSpPr>
              <a:cxnSpLocks/>
              <a:stCxn id="198" idx="2"/>
              <a:endCxn id="192" idx="0"/>
            </p:cNvCxnSpPr>
            <p:nvPr/>
          </p:nvCxnSpPr>
          <p:spPr>
            <a:xfrm>
              <a:off x="2487926" y="3672046"/>
              <a:ext cx="1191645" cy="45601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oogle Shape;897;p43">
              <a:extLst>
                <a:ext uri="{FF2B5EF4-FFF2-40B4-BE49-F238E27FC236}">
                  <a16:creationId xmlns:a16="http://schemas.microsoft.com/office/drawing/2014/main" id="{39F51C63-B416-4656-BDB4-76A2E36B498A}"/>
                </a:ext>
              </a:extLst>
            </p:cNvPr>
            <p:cNvCxnSpPr>
              <a:cxnSpLocks/>
              <a:stCxn id="198" idx="2"/>
              <a:endCxn id="199" idx="0"/>
            </p:cNvCxnSpPr>
            <p:nvPr/>
          </p:nvCxnSpPr>
          <p:spPr>
            <a:xfrm flipH="1">
              <a:off x="2483469" y="3672046"/>
              <a:ext cx="4458" cy="45829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oogle Shape;897;p43">
              <a:extLst>
                <a:ext uri="{FF2B5EF4-FFF2-40B4-BE49-F238E27FC236}">
                  <a16:creationId xmlns:a16="http://schemas.microsoft.com/office/drawing/2014/main" id="{6907D912-1339-4206-871B-77288D77A03C}"/>
                </a:ext>
              </a:extLst>
            </p:cNvPr>
            <p:cNvCxnSpPr>
              <a:cxnSpLocks/>
              <a:stCxn id="198" idx="1"/>
              <a:endCxn id="197" idx="3"/>
            </p:cNvCxnSpPr>
            <p:nvPr/>
          </p:nvCxnSpPr>
          <p:spPr>
            <a:xfrm flipH="1" flipV="1">
              <a:off x="1783743" y="3541036"/>
              <a:ext cx="392177" cy="314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oogle Shape;897;p43">
              <a:extLst>
                <a:ext uri="{FF2B5EF4-FFF2-40B4-BE49-F238E27FC236}">
                  <a16:creationId xmlns:a16="http://schemas.microsoft.com/office/drawing/2014/main" id="{8888DBA3-B355-4259-A36B-A08DA5D0225B}"/>
                </a:ext>
              </a:extLst>
            </p:cNvPr>
            <p:cNvCxnSpPr>
              <a:cxnSpLocks/>
              <a:stCxn id="198" idx="1"/>
            </p:cNvCxnSpPr>
            <p:nvPr/>
          </p:nvCxnSpPr>
          <p:spPr>
            <a:xfrm rot="10800000" flipV="1">
              <a:off x="1783743" y="3544177"/>
              <a:ext cx="392177" cy="699935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oogle Shape;899;p43">
              <a:extLst>
                <a:ext uri="{FF2B5EF4-FFF2-40B4-BE49-F238E27FC236}">
                  <a16:creationId xmlns:a16="http://schemas.microsoft.com/office/drawing/2014/main" id="{5F826E13-68B7-4B65-89D1-39EB3B53C310}"/>
                </a:ext>
              </a:extLst>
            </p:cNvPr>
            <p:cNvCxnSpPr>
              <a:cxnSpLocks/>
              <a:stCxn id="199" idx="3"/>
              <a:endCxn id="192" idx="1"/>
            </p:cNvCxnSpPr>
            <p:nvPr/>
          </p:nvCxnSpPr>
          <p:spPr>
            <a:xfrm flipV="1">
              <a:off x="2795475" y="4255926"/>
              <a:ext cx="572090" cy="2281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oogle Shape;900;p43">
              <a:extLst>
                <a:ext uri="{FF2B5EF4-FFF2-40B4-BE49-F238E27FC236}">
                  <a16:creationId xmlns:a16="http://schemas.microsoft.com/office/drawing/2014/main" id="{C5AFC815-3777-4A2A-BCC1-E79106422ED2}"/>
                </a:ext>
              </a:extLst>
            </p:cNvPr>
            <p:cNvCxnSpPr>
              <a:cxnSpLocks/>
              <a:stCxn id="191" idx="2"/>
              <a:endCxn id="199" idx="0"/>
            </p:cNvCxnSpPr>
            <p:nvPr/>
          </p:nvCxnSpPr>
          <p:spPr>
            <a:xfrm flipH="1">
              <a:off x="2483469" y="3672046"/>
              <a:ext cx="1200560" cy="45829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oogle Shape;901;p43">
              <a:extLst>
                <a:ext uri="{FF2B5EF4-FFF2-40B4-BE49-F238E27FC236}">
                  <a16:creationId xmlns:a16="http://schemas.microsoft.com/office/drawing/2014/main" id="{6DDC112B-6D3F-4C63-90F6-B8ADC0984604}"/>
                </a:ext>
              </a:extLst>
            </p:cNvPr>
            <p:cNvCxnSpPr>
              <a:cxnSpLocks/>
              <a:stCxn id="191" idx="3"/>
              <a:endCxn id="193" idx="1"/>
            </p:cNvCxnSpPr>
            <p:nvPr/>
          </p:nvCxnSpPr>
          <p:spPr>
            <a:xfrm flipV="1">
              <a:off x="3996035" y="3543470"/>
              <a:ext cx="1050744" cy="708"/>
            </a:xfrm>
            <a:prstGeom prst="straightConnector1">
              <a:avLst/>
            </a:prstGeom>
            <a:noFill/>
            <a:ln w="57150" cap="flat" cmpd="sng">
              <a:solidFill>
                <a:srgbClr val="FFD72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902;p43">
              <a:extLst>
                <a:ext uri="{FF2B5EF4-FFF2-40B4-BE49-F238E27FC236}">
                  <a16:creationId xmlns:a16="http://schemas.microsoft.com/office/drawing/2014/main" id="{076BCF0C-88BF-4A01-AC8B-61E21B360646}"/>
                </a:ext>
              </a:extLst>
            </p:cNvPr>
            <p:cNvCxnSpPr>
              <a:cxnSpLocks/>
              <a:stCxn id="193" idx="2"/>
            </p:cNvCxnSpPr>
            <p:nvPr/>
          </p:nvCxnSpPr>
          <p:spPr>
            <a:xfrm>
              <a:off x="5358785" y="3671338"/>
              <a:ext cx="0" cy="59970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oogle Shape;904;p43">
              <a:extLst>
                <a:ext uri="{FF2B5EF4-FFF2-40B4-BE49-F238E27FC236}">
                  <a16:creationId xmlns:a16="http://schemas.microsoft.com/office/drawing/2014/main" id="{DA3DB41D-43B1-4A8D-A969-E7C593F682D5}"/>
                </a:ext>
              </a:extLst>
            </p:cNvPr>
            <p:cNvCxnSpPr>
              <a:cxnSpLocks/>
              <a:stCxn id="193" idx="3"/>
            </p:cNvCxnSpPr>
            <p:nvPr/>
          </p:nvCxnSpPr>
          <p:spPr>
            <a:xfrm>
              <a:off x="5670792" y="3543470"/>
              <a:ext cx="624520" cy="2734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Google Shape;914;p43">
              <a:extLst>
                <a:ext uri="{FF2B5EF4-FFF2-40B4-BE49-F238E27FC236}">
                  <a16:creationId xmlns:a16="http://schemas.microsoft.com/office/drawing/2014/main" id="{8AC19441-FB06-4E11-B493-C7386FF1A6FB}"/>
                </a:ext>
              </a:extLst>
            </p:cNvPr>
            <p:cNvSpPr/>
            <p:nvPr/>
          </p:nvSpPr>
          <p:spPr>
            <a:xfrm>
              <a:off x="4932038" y="4190728"/>
              <a:ext cx="624013" cy="18125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1" name="Google Shape;915;p43">
              <a:extLst>
                <a:ext uri="{FF2B5EF4-FFF2-40B4-BE49-F238E27FC236}">
                  <a16:creationId xmlns:a16="http://schemas.microsoft.com/office/drawing/2014/main" id="{C0E3C64C-E2B2-474C-BA6D-DCC2DB82E76F}"/>
                </a:ext>
              </a:extLst>
            </p:cNvPr>
            <p:cNvSpPr/>
            <p:nvPr/>
          </p:nvSpPr>
          <p:spPr>
            <a:xfrm>
              <a:off x="3855975" y="3148953"/>
              <a:ext cx="1329554" cy="23597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 b="1">
                  <a:solidFill>
                    <a:srgbClr val="FFD72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Inter-regional Link</a:t>
              </a:r>
            </a:p>
          </p:txBody>
        </p:sp>
        <p:sp>
          <p:nvSpPr>
            <p:cNvPr id="167" name="Google Shape;916;p43">
              <a:extLst>
                <a:ext uri="{FF2B5EF4-FFF2-40B4-BE49-F238E27FC236}">
                  <a16:creationId xmlns:a16="http://schemas.microsoft.com/office/drawing/2014/main" id="{C87C68DA-6CC5-48D9-9541-B73D1F690244}"/>
                </a:ext>
              </a:extLst>
            </p:cNvPr>
            <p:cNvSpPr/>
            <p:nvPr/>
          </p:nvSpPr>
          <p:spPr>
            <a:xfrm>
              <a:off x="527753" y="2519162"/>
              <a:ext cx="8047923" cy="2330848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68" name="Google Shape;902;p43">
              <a:extLst>
                <a:ext uri="{FF2B5EF4-FFF2-40B4-BE49-F238E27FC236}">
                  <a16:creationId xmlns:a16="http://schemas.microsoft.com/office/drawing/2014/main" id="{8D275612-CA07-4378-BA41-271A3FFB3D5D}"/>
                </a:ext>
              </a:extLst>
            </p:cNvPr>
            <p:cNvCxnSpPr>
              <a:cxnSpLocks/>
              <a:stCxn id="193" idx="2"/>
            </p:cNvCxnSpPr>
            <p:nvPr/>
          </p:nvCxnSpPr>
          <p:spPr>
            <a:xfrm>
              <a:off x="5358785" y="3671338"/>
              <a:ext cx="1196103" cy="45751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oogle Shape;902;p43">
              <a:extLst>
                <a:ext uri="{FF2B5EF4-FFF2-40B4-BE49-F238E27FC236}">
                  <a16:creationId xmlns:a16="http://schemas.microsoft.com/office/drawing/2014/main" id="{DF0595DE-F4E9-40E6-9FE0-FCC5BA239527}"/>
                </a:ext>
              </a:extLst>
            </p:cNvPr>
            <p:cNvCxnSpPr>
              <a:cxnSpLocks/>
              <a:stCxn id="219" idx="2"/>
            </p:cNvCxnSpPr>
            <p:nvPr/>
          </p:nvCxnSpPr>
          <p:spPr>
            <a:xfrm>
              <a:off x="6554888" y="3686222"/>
              <a:ext cx="1" cy="44263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oogle Shape;904;p43">
              <a:extLst>
                <a:ext uri="{FF2B5EF4-FFF2-40B4-BE49-F238E27FC236}">
                  <a16:creationId xmlns:a16="http://schemas.microsoft.com/office/drawing/2014/main" id="{45AD6024-9AB1-4A15-99AB-BA086150256D}"/>
                </a:ext>
              </a:extLst>
            </p:cNvPr>
            <p:cNvCxnSpPr>
              <a:cxnSpLocks/>
              <a:stCxn id="202" idx="3"/>
              <a:endCxn id="218" idx="1"/>
            </p:cNvCxnSpPr>
            <p:nvPr/>
          </p:nvCxnSpPr>
          <p:spPr>
            <a:xfrm>
              <a:off x="5670792" y="4263879"/>
              <a:ext cx="572089" cy="499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oogle Shape;902;p43">
              <a:extLst>
                <a:ext uri="{FF2B5EF4-FFF2-40B4-BE49-F238E27FC236}">
                  <a16:creationId xmlns:a16="http://schemas.microsoft.com/office/drawing/2014/main" id="{157F26B4-E4B0-479E-96F4-DB0592C8CB96}"/>
                </a:ext>
              </a:extLst>
            </p:cNvPr>
            <p:cNvCxnSpPr>
              <a:cxnSpLocks/>
              <a:stCxn id="202" idx="0"/>
              <a:endCxn id="219" idx="2"/>
            </p:cNvCxnSpPr>
            <p:nvPr/>
          </p:nvCxnSpPr>
          <p:spPr>
            <a:xfrm flipV="1">
              <a:off x="5358786" y="3686222"/>
              <a:ext cx="1196102" cy="44978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oogle Shape;904;p43">
              <a:extLst>
                <a:ext uri="{FF2B5EF4-FFF2-40B4-BE49-F238E27FC236}">
                  <a16:creationId xmlns:a16="http://schemas.microsoft.com/office/drawing/2014/main" id="{1CBA069B-7BB2-43EA-8517-DAC81512E9E3}"/>
                </a:ext>
              </a:extLst>
            </p:cNvPr>
            <p:cNvCxnSpPr>
              <a:cxnSpLocks/>
            </p:cNvCxnSpPr>
            <p:nvPr/>
          </p:nvCxnSpPr>
          <p:spPr>
            <a:xfrm>
              <a:off x="6866894" y="4256722"/>
              <a:ext cx="476526" cy="198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3" name="群組 172">
              <a:extLst>
                <a:ext uri="{FF2B5EF4-FFF2-40B4-BE49-F238E27FC236}">
                  <a16:creationId xmlns:a16="http://schemas.microsoft.com/office/drawing/2014/main" id="{64F9B34B-7D63-4BBB-9CF3-B28234972567}"/>
                </a:ext>
              </a:extLst>
            </p:cNvPr>
            <p:cNvGrpSpPr/>
            <p:nvPr/>
          </p:nvGrpSpPr>
          <p:grpSpPr>
            <a:xfrm>
              <a:off x="5021645" y="3997036"/>
              <a:ext cx="668507" cy="407477"/>
              <a:chOff x="1572973" y="4166277"/>
              <a:chExt cx="889610" cy="542248"/>
            </a:xfrm>
          </p:grpSpPr>
          <p:sp>
            <p:nvSpPr>
              <p:cNvPr id="174" name="矩形: 圓角 173">
                <a:extLst>
                  <a:ext uri="{FF2B5EF4-FFF2-40B4-BE49-F238E27FC236}">
                    <a16:creationId xmlns:a16="http://schemas.microsoft.com/office/drawing/2014/main" id="{C3E9360B-3C7E-47CC-9A01-E6758AB4920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9202266C-7CAE-417A-B040-0851B9FBAD55}"/>
                  </a:ext>
                </a:extLst>
              </p:cNvPr>
              <p:cNvSpPr txBox="1"/>
              <p:nvPr/>
            </p:nvSpPr>
            <p:spPr>
              <a:xfrm>
                <a:off x="1707200" y="4166277"/>
                <a:ext cx="645624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6" name="群組 175">
              <a:extLst>
                <a:ext uri="{FF2B5EF4-FFF2-40B4-BE49-F238E27FC236}">
                  <a16:creationId xmlns:a16="http://schemas.microsoft.com/office/drawing/2014/main" id="{D11A6AF5-CFFC-42DE-AE76-D257DE0F29C7}"/>
                </a:ext>
              </a:extLst>
            </p:cNvPr>
            <p:cNvGrpSpPr/>
            <p:nvPr/>
          </p:nvGrpSpPr>
          <p:grpSpPr>
            <a:xfrm>
              <a:off x="5021645" y="3280955"/>
              <a:ext cx="668507" cy="411989"/>
              <a:chOff x="1572973" y="4160273"/>
              <a:chExt cx="889610" cy="548252"/>
            </a:xfrm>
          </p:grpSpPr>
          <p:sp>
            <p:nvSpPr>
              <p:cNvPr id="177" name="矩形: 圓角 176">
                <a:extLst>
                  <a:ext uri="{FF2B5EF4-FFF2-40B4-BE49-F238E27FC236}">
                    <a16:creationId xmlns:a16="http://schemas.microsoft.com/office/drawing/2014/main" id="{3F07EB8E-BE7A-45C2-B6C9-F30F858EA69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8" name="文字方塊 177">
                <a:extLst>
                  <a:ext uri="{FF2B5EF4-FFF2-40B4-BE49-F238E27FC236}">
                    <a16:creationId xmlns:a16="http://schemas.microsoft.com/office/drawing/2014/main" id="{F4FB05F1-946D-4FD5-837B-E4A73243DCFD}"/>
                  </a:ext>
                </a:extLst>
              </p:cNvPr>
              <p:cNvSpPr txBox="1"/>
              <p:nvPr/>
            </p:nvSpPr>
            <p:spPr>
              <a:xfrm>
                <a:off x="1711000" y="4160273"/>
                <a:ext cx="652601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9" name="群組 178">
              <a:extLst>
                <a:ext uri="{FF2B5EF4-FFF2-40B4-BE49-F238E27FC236}">
                  <a16:creationId xmlns:a16="http://schemas.microsoft.com/office/drawing/2014/main" id="{F8A01FBD-7C24-4EF9-9E7D-2D35A1C0A9D4}"/>
                </a:ext>
              </a:extLst>
            </p:cNvPr>
            <p:cNvGrpSpPr/>
            <p:nvPr/>
          </p:nvGrpSpPr>
          <p:grpSpPr>
            <a:xfrm>
              <a:off x="3348215" y="3992526"/>
              <a:ext cx="668507" cy="411989"/>
              <a:chOff x="1572973" y="4160273"/>
              <a:chExt cx="889610" cy="548252"/>
            </a:xfrm>
          </p:grpSpPr>
          <p:sp>
            <p:nvSpPr>
              <p:cNvPr id="180" name="矩形: 圓角 179">
                <a:extLst>
                  <a:ext uri="{FF2B5EF4-FFF2-40B4-BE49-F238E27FC236}">
                    <a16:creationId xmlns:a16="http://schemas.microsoft.com/office/drawing/2014/main" id="{9091E884-5BF4-414B-94AC-29E18FB9564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BFB03A3D-6F46-49EB-BAC3-FD5D61E02761}"/>
                  </a:ext>
                </a:extLst>
              </p:cNvPr>
              <p:cNvSpPr txBox="1"/>
              <p:nvPr/>
            </p:nvSpPr>
            <p:spPr>
              <a:xfrm>
                <a:off x="1725998" y="4160273"/>
                <a:ext cx="575852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2" name="群組 181">
              <a:extLst>
                <a:ext uri="{FF2B5EF4-FFF2-40B4-BE49-F238E27FC236}">
                  <a16:creationId xmlns:a16="http://schemas.microsoft.com/office/drawing/2014/main" id="{D02BA7EA-70C5-4499-926E-09B56391B6F7}"/>
                </a:ext>
              </a:extLst>
            </p:cNvPr>
            <p:cNvGrpSpPr/>
            <p:nvPr/>
          </p:nvGrpSpPr>
          <p:grpSpPr>
            <a:xfrm>
              <a:off x="3348215" y="3278333"/>
              <a:ext cx="668507" cy="414610"/>
              <a:chOff x="1572973" y="4156785"/>
              <a:chExt cx="889610" cy="551740"/>
            </a:xfrm>
          </p:grpSpPr>
          <p:sp>
            <p:nvSpPr>
              <p:cNvPr id="183" name="矩形: 圓角 182">
                <a:extLst>
                  <a:ext uri="{FF2B5EF4-FFF2-40B4-BE49-F238E27FC236}">
                    <a16:creationId xmlns:a16="http://schemas.microsoft.com/office/drawing/2014/main" id="{A7696AF0-8579-459B-81A2-046EE942264C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4" name="文字方塊 183">
                <a:extLst>
                  <a:ext uri="{FF2B5EF4-FFF2-40B4-BE49-F238E27FC236}">
                    <a16:creationId xmlns:a16="http://schemas.microsoft.com/office/drawing/2014/main" id="{14DB1C05-5DFE-4812-8DAF-1808EB03D35B}"/>
                  </a:ext>
                </a:extLst>
              </p:cNvPr>
              <p:cNvSpPr txBox="1"/>
              <p:nvPr/>
            </p:nvSpPr>
            <p:spPr>
              <a:xfrm>
                <a:off x="1700121" y="4156785"/>
                <a:ext cx="652601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5" name="群組 184">
              <a:extLst>
                <a:ext uri="{FF2B5EF4-FFF2-40B4-BE49-F238E27FC236}">
                  <a16:creationId xmlns:a16="http://schemas.microsoft.com/office/drawing/2014/main" id="{20CBAEBC-8887-45CB-9F38-AC41CD2EDA15}"/>
                </a:ext>
              </a:extLst>
            </p:cNvPr>
            <p:cNvGrpSpPr/>
            <p:nvPr/>
          </p:nvGrpSpPr>
          <p:grpSpPr>
            <a:xfrm>
              <a:off x="2145054" y="3992526"/>
              <a:ext cx="668507" cy="411989"/>
              <a:chOff x="1572973" y="4160273"/>
              <a:chExt cx="889610" cy="548252"/>
            </a:xfrm>
          </p:grpSpPr>
          <p:sp>
            <p:nvSpPr>
              <p:cNvPr id="186" name="矩形: 圓角 185">
                <a:extLst>
                  <a:ext uri="{FF2B5EF4-FFF2-40B4-BE49-F238E27FC236}">
                    <a16:creationId xmlns:a16="http://schemas.microsoft.com/office/drawing/2014/main" id="{11DAA85A-1555-4BA4-BB59-CA4720CFDB2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文字方塊 186">
                <a:extLst>
                  <a:ext uri="{FF2B5EF4-FFF2-40B4-BE49-F238E27FC236}">
                    <a16:creationId xmlns:a16="http://schemas.microsoft.com/office/drawing/2014/main" id="{FA888ADF-50D4-40F5-ABAA-1735BD1FF842}"/>
                  </a:ext>
                </a:extLst>
              </p:cNvPr>
              <p:cNvSpPr txBox="1"/>
              <p:nvPr/>
            </p:nvSpPr>
            <p:spPr>
              <a:xfrm>
                <a:off x="1685783" y="4160273"/>
                <a:ext cx="652601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8" name="群組 187">
              <a:extLst>
                <a:ext uri="{FF2B5EF4-FFF2-40B4-BE49-F238E27FC236}">
                  <a16:creationId xmlns:a16="http://schemas.microsoft.com/office/drawing/2014/main" id="{BE3A5152-673B-4BD9-B953-CE18BF202907}"/>
                </a:ext>
              </a:extLst>
            </p:cNvPr>
            <p:cNvGrpSpPr/>
            <p:nvPr/>
          </p:nvGrpSpPr>
          <p:grpSpPr>
            <a:xfrm>
              <a:off x="2145054" y="3280955"/>
              <a:ext cx="668507" cy="411989"/>
              <a:chOff x="1572973" y="4160273"/>
              <a:chExt cx="889610" cy="548252"/>
            </a:xfrm>
          </p:grpSpPr>
          <p:sp>
            <p:nvSpPr>
              <p:cNvPr id="189" name="矩形: 圓角 188">
                <a:extLst>
                  <a:ext uri="{FF2B5EF4-FFF2-40B4-BE49-F238E27FC236}">
                    <a16:creationId xmlns:a16="http://schemas.microsoft.com/office/drawing/2014/main" id="{0BDA8D1A-BD64-4766-A0C3-4DB2DFD815F8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文字方塊 189">
                <a:extLst>
                  <a:ext uri="{FF2B5EF4-FFF2-40B4-BE49-F238E27FC236}">
                    <a16:creationId xmlns:a16="http://schemas.microsoft.com/office/drawing/2014/main" id="{266BA39E-8433-4B55-92F8-AD77F0F4060C}"/>
                  </a:ext>
                </a:extLst>
              </p:cNvPr>
              <p:cNvSpPr txBox="1"/>
              <p:nvPr/>
            </p:nvSpPr>
            <p:spPr>
              <a:xfrm>
                <a:off x="1727793" y="4160273"/>
                <a:ext cx="582829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1" name="Google Shape;888;p43">
              <a:extLst>
                <a:ext uri="{FF2B5EF4-FFF2-40B4-BE49-F238E27FC236}">
                  <a16:creationId xmlns:a16="http://schemas.microsoft.com/office/drawing/2014/main" id="{5C0D9E75-836A-4055-8541-EFABAFBA075D}"/>
                </a:ext>
              </a:extLst>
            </p:cNvPr>
            <p:cNvSpPr/>
            <p:nvPr/>
          </p:nvSpPr>
          <p:spPr>
            <a:xfrm>
              <a:off x="3372022" y="3416310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92" name="Google Shape;890;p43">
              <a:extLst>
                <a:ext uri="{FF2B5EF4-FFF2-40B4-BE49-F238E27FC236}">
                  <a16:creationId xmlns:a16="http://schemas.microsoft.com/office/drawing/2014/main" id="{AFC42EBA-ADC0-448B-8330-ED39387DFFB9}"/>
                </a:ext>
              </a:extLst>
            </p:cNvPr>
            <p:cNvSpPr/>
            <p:nvPr/>
          </p:nvSpPr>
          <p:spPr>
            <a:xfrm>
              <a:off x="3367565" y="4128058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93" name="Google Shape;891;p43">
              <a:extLst>
                <a:ext uri="{FF2B5EF4-FFF2-40B4-BE49-F238E27FC236}">
                  <a16:creationId xmlns:a16="http://schemas.microsoft.com/office/drawing/2014/main" id="{49E027E6-095B-46FB-9A77-9EFA4C5B03AD}"/>
                </a:ext>
              </a:extLst>
            </p:cNvPr>
            <p:cNvSpPr/>
            <p:nvPr/>
          </p:nvSpPr>
          <p:spPr>
            <a:xfrm>
              <a:off x="5046779" y="3415602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grpSp>
          <p:nvGrpSpPr>
            <p:cNvPr id="194" name="群組 193">
              <a:extLst>
                <a:ext uri="{FF2B5EF4-FFF2-40B4-BE49-F238E27FC236}">
                  <a16:creationId xmlns:a16="http://schemas.microsoft.com/office/drawing/2014/main" id="{FF4FAE7C-1A00-465C-8A18-D5B21D1704FB}"/>
                </a:ext>
              </a:extLst>
            </p:cNvPr>
            <p:cNvGrpSpPr/>
            <p:nvPr/>
          </p:nvGrpSpPr>
          <p:grpSpPr>
            <a:xfrm>
              <a:off x="1138373" y="3284230"/>
              <a:ext cx="668507" cy="411989"/>
              <a:chOff x="1572973" y="4160273"/>
              <a:chExt cx="889610" cy="548252"/>
            </a:xfrm>
          </p:grpSpPr>
          <p:sp>
            <p:nvSpPr>
              <p:cNvPr id="195" name="矩形: 圓角 194">
                <a:extLst>
                  <a:ext uri="{FF2B5EF4-FFF2-40B4-BE49-F238E27FC236}">
                    <a16:creationId xmlns:a16="http://schemas.microsoft.com/office/drawing/2014/main" id="{3D2A0519-8DBD-4534-BCF0-8E80A86B9878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6" name="文字方塊 195">
                <a:extLst>
                  <a:ext uri="{FF2B5EF4-FFF2-40B4-BE49-F238E27FC236}">
                    <a16:creationId xmlns:a16="http://schemas.microsoft.com/office/drawing/2014/main" id="{B5FA0EA6-B87A-46FE-B9A7-5BDFC560D83D}"/>
                  </a:ext>
                </a:extLst>
              </p:cNvPr>
              <p:cNvSpPr txBox="1"/>
              <p:nvPr/>
            </p:nvSpPr>
            <p:spPr>
              <a:xfrm>
                <a:off x="1770531" y="4160273"/>
                <a:ext cx="561898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7" name="Google Shape;886;p43">
              <a:extLst>
                <a:ext uri="{FF2B5EF4-FFF2-40B4-BE49-F238E27FC236}">
                  <a16:creationId xmlns:a16="http://schemas.microsoft.com/office/drawing/2014/main" id="{156D2A10-B94E-43DB-A456-717283F6F33D}"/>
                </a:ext>
              </a:extLst>
            </p:cNvPr>
            <p:cNvSpPr/>
            <p:nvPr/>
          </p:nvSpPr>
          <p:spPr>
            <a:xfrm>
              <a:off x="1159730" y="3413168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198" name="Google Shape;888;p43">
              <a:extLst>
                <a:ext uri="{FF2B5EF4-FFF2-40B4-BE49-F238E27FC236}">
                  <a16:creationId xmlns:a16="http://schemas.microsoft.com/office/drawing/2014/main" id="{4E3D7B00-F9D4-43DC-B899-CBEA3469B45E}"/>
                </a:ext>
              </a:extLst>
            </p:cNvPr>
            <p:cNvSpPr/>
            <p:nvPr/>
          </p:nvSpPr>
          <p:spPr>
            <a:xfrm>
              <a:off x="2175920" y="3416310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99" name="Google Shape;890;p43">
              <a:extLst>
                <a:ext uri="{FF2B5EF4-FFF2-40B4-BE49-F238E27FC236}">
                  <a16:creationId xmlns:a16="http://schemas.microsoft.com/office/drawing/2014/main" id="{487779A3-0C2F-4C70-A225-B94A68D6C035}"/>
                </a:ext>
              </a:extLst>
            </p:cNvPr>
            <p:cNvSpPr/>
            <p:nvPr/>
          </p:nvSpPr>
          <p:spPr>
            <a:xfrm>
              <a:off x="2171462" y="4130339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00" name="文字方塊 199">
              <a:extLst>
                <a:ext uri="{FF2B5EF4-FFF2-40B4-BE49-F238E27FC236}">
                  <a16:creationId xmlns:a16="http://schemas.microsoft.com/office/drawing/2014/main" id="{EA3C0E14-FD8A-4FE4-84FF-DC02F595D61C}"/>
                </a:ext>
              </a:extLst>
            </p:cNvPr>
            <p:cNvSpPr txBox="1"/>
            <p:nvPr/>
          </p:nvSpPr>
          <p:spPr>
            <a:xfrm>
              <a:off x="2731164" y="4271422"/>
              <a:ext cx="715913" cy="27420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1" name="文字方塊 200">
              <a:extLst>
                <a:ext uri="{FF2B5EF4-FFF2-40B4-BE49-F238E27FC236}">
                  <a16:creationId xmlns:a16="http://schemas.microsoft.com/office/drawing/2014/main" id="{DDDA5FA5-A339-4C25-A379-14FBAB779EE2}"/>
                </a:ext>
              </a:extLst>
            </p:cNvPr>
            <p:cNvSpPr txBox="1"/>
            <p:nvPr/>
          </p:nvSpPr>
          <p:spPr>
            <a:xfrm>
              <a:off x="627850" y="3740675"/>
              <a:ext cx="1354357" cy="274202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2" name="Google Shape;890;p43">
              <a:extLst>
                <a:ext uri="{FF2B5EF4-FFF2-40B4-BE49-F238E27FC236}">
                  <a16:creationId xmlns:a16="http://schemas.microsoft.com/office/drawing/2014/main" id="{270B9336-0592-462A-AFB5-7F91E5B34120}"/>
                </a:ext>
              </a:extLst>
            </p:cNvPr>
            <p:cNvSpPr/>
            <p:nvPr/>
          </p:nvSpPr>
          <p:spPr>
            <a:xfrm>
              <a:off x="5046779" y="4136011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03" name="文字方塊 202">
              <a:extLst>
                <a:ext uri="{FF2B5EF4-FFF2-40B4-BE49-F238E27FC236}">
                  <a16:creationId xmlns:a16="http://schemas.microsoft.com/office/drawing/2014/main" id="{5B741B98-5BB1-4D8D-8857-F3729C8D2630}"/>
                </a:ext>
              </a:extLst>
            </p:cNvPr>
            <p:cNvSpPr txBox="1"/>
            <p:nvPr/>
          </p:nvSpPr>
          <p:spPr>
            <a:xfrm>
              <a:off x="5598880" y="4283009"/>
              <a:ext cx="715913" cy="27420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4" name="矩形: 圓角 203">
              <a:extLst>
                <a:ext uri="{FF2B5EF4-FFF2-40B4-BE49-F238E27FC236}">
                  <a16:creationId xmlns:a16="http://schemas.microsoft.com/office/drawing/2014/main" id="{D850BB95-B157-498D-8FCF-7848CF27FEE0}"/>
                </a:ext>
              </a:extLst>
            </p:cNvPr>
            <p:cNvSpPr/>
            <p:nvPr/>
          </p:nvSpPr>
          <p:spPr>
            <a:xfrm>
              <a:off x="3726817" y="2338705"/>
              <a:ext cx="1745834" cy="357274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5" name="Google Shape;917;p43">
              <a:extLst>
                <a:ext uri="{FF2B5EF4-FFF2-40B4-BE49-F238E27FC236}">
                  <a16:creationId xmlns:a16="http://schemas.microsoft.com/office/drawing/2014/main" id="{F0960A89-3032-440B-9111-7D9A9C564F89}"/>
                </a:ext>
              </a:extLst>
            </p:cNvPr>
            <p:cNvSpPr/>
            <p:nvPr/>
          </p:nvSpPr>
          <p:spPr>
            <a:xfrm>
              <a:off x="3726817" y="2417703"/>
              <a:ext cx="1745834" cy="1877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zh-TW" altLang="en-US" sz="1800" b="1">
                  <a:solidFill>
                    <a:srgbClr val="6F6F6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  <p:grpSp>
          <p:nvGrpSpPr>
            <p:cNvPr id="206" name="群組 205">
              <a:extLst>
                <a:ext uri="{FF2B5EF4-FFF2-40B4-BE49-F238E27FC236}">
                  <a16:creationId xmlns:a16="http://schemas.microsoft.com/office/drawing/2014/main" id="{146C13E7-4332-48E9-9ABB-B9F2BEBA237B}"/>
                </a:ext>
              </a:extLst>
            </p:cNvPr>
            <p:cNvGrpSpPr/>
            <p:nvPr/>
          </p:nvGrpSpPr>
          <p:grpSpPr>
            <a:xfrm>
              <a:off x="7316053" y="4002055"/>
              <a:ext cx="668507" cy="414610"/>
              <a:chOff x="1572973" y="4156785"/>
              <a:chExt cx="889610" cy="551740"/>
            </a:xfrm>
          </p:grpSpPr>
          <p:sp>
            <p:nvSpPr>
              <p:cNvPr id="207" name="矩形: 圓角 206">
                <a:extLst>
                  <a:ext uri="{FF2B5EF4-FFF2-40B4-BE49-F238E27FC236}">
                    <a16:creationId xmlns:a16="http://schemas.microsoft.com/office/drawing/2014/main" id="{F3A97A3B-5FE5-4883-A88C-F871F39D58F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文字方塊 207">
                <a:extLst>
                  <a:ext uri="{FF2B5EF4-FFF2-40B4-BE49-F238E27FC236}">
                    <a16:creationId xmlns:a16="http://schemas.microsoft.com/office/drawing/2014/main" id="{9B4A1A31-1547-496D-9BDD-50716C1D119B}"/>
                  </a:ext>
                </a:extLst>
              </p:cNvPr>
              <p:cNvSpPr txBox="1"/>
              <p:nvPr/>
            </p:nvSpPr>
            <p:spPr>
              <a:xfrm>
                <a:off x="1770531" y="4156785"/>
                <a:ext cx="492126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9" name="群組 208">
              <a:extLst>
                <a:ext uri="{FF2B5EF4-FFF2-40B4-BE49-F238E27FC236}">
                  <a16:creationId xmlns:a16="http://schemas.microsoft.com/office/drawing/2014/main" id="{220A866B-0217-4A0E-85B1-975EB9BDB963}"/>
                </a:ext>
              </a:extLst>
            </p:cNvPr>
            <p:cNvGrpSpPr/>
            <p:nvPr/>
          </p:nvGrpSpPr>
          <p:grpSpPr>
            <a:xfrm>
              <a:off x="7316053" y="3290484"/>
              <a:ext cx="668507" cy="414610"/>
              <a:chOff x="1572973" y="4156785"/>
              <a:chExt cx="889610" cy="551740"/>
            </a:xfrm>
          </p:grpSpPr>
          <p:sp>
            <p:nvSpPr>
              <p:cNvPr id="210" name="矩形: 圓角 209">
                <a:extLst>
                  <a:ext uri="{FF2B5EF4-FFF2-40B4-BE49-F238E27FC236}">
                    <a16:creationId xmlns:a16="http://schemas.microsoft.com/office/drawing/2014/main" id="{8DB13354-C0F7-4A61-9EB2-82F51928488C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文字方塊 210">
                <a:extLst>
                  <a:ext uri="{FF2B5EF4-FFF2-40B4-BE49-F238E27FC236}">
                    <a16:creationId xmlns:a16="http://schemas.microsoft.com/office/drawing/2014/main" id="{E620DFA6-FAA6-4877-B23B-5480D4269C6C}"/>
                  </a:ext>
                </a:extLst>
              </p:cNvPr>
              <p:cNvSpPr txBox="1"/>
              <p:nvPr/>
            </p:nvSpPr>
            <p:spPr>
              <a:xfrm>
                <a:off x="1770531" y="4156785"/>
                <a:ext cx="492126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2" name="群組 211">
              <a:extLst>
                <a:ext uri="{FF2B5EF4-FFF2-40B4-BE49-F238E27FC236}">
                  <a16:creationId xmlns:a16="http://schemas.microsoft.com/office/drawing/2014/main" id="{8914EE38-5CB5-4AFC-9013-90A90EE9A0CD}"/>
                </a:ext>
              </a:extLst>
            </p:cNvPr>
            <p:cNvGrpSpPr/>
            <p:nvPr/>
          </p:nvGrpSpPr>
          <p:grpSpPr>
            <a:xfrm>
              <a:off x="6224806" y="4002055"/>
              <a:ext cx="668507" cy="414610"/>
              <a:chOff x="1572973" y="4156785"/>
              <a:chExt cx="889610" cy="551740"/>
            </a:xfrm>
          </p:grpSpPr>
          <p:sp>
            <p:nvSpPr>
              <p:cNvPr id="213" name="矩形: 圓角 212">
                <a:extLst>
                  <a:ext uri="{FF2B5EF4-FFF2-40B4-BE49-F238E27FC236}">
                    <a16:creationId xmlns:a16="http://schemas.microsoft.com/office/drawing/2014/main" id="{D954C66E-6B18-459C-9E98-AAEB5D0A98D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文字方塊 213">
                <a:extLst>
                  <a:ext uri="{FF2B5EF4-FFF2-40B4-BE49-F238E27FC236}">
                    <a16:creationId xmlns:a16="http://schemas.microsoft.com/office/drawing/2014/main" id="{25C63DA3-8FCF-4994-8C19-A74018B562AE}"/>
                  </a:ext>
                </a:extLst>
              </p:cNvPr>
              <p:cNvSpPr txBox="1"/>
              <p:nvPr/>
            </p:nvSpPr>
            <p:spPr>
              <a:xfrm>
                <a:off x="1770531" y="4156785"/>
                <a:ext cx="492126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5" name="群組 214">
              <a:extLst>
                <a:ext uri="{FF2B5EF4-FFF2-40B4-BE49-F238E27FC236}">
                  <a16:creationId xmlns:a16="http://schemas.microsoft.com/office/drawing/2014/main" id="{67F86372-4649-4F6D-8CCA-FB7A82C0DF19}"/>
                </a:ext>
              </a:extLst>
            </p:cNvPr>
            <p:cNvGrpSpPr/>
            <p:nvPr/>
          </p:nvGrpSpPr>
          <p:grpSpPr>
            <a:xfrm>
              <a:off x="6224806" y="3290484"/>
              <a:ext cx="668507" cy="414610"/>
              <a:chOff x="1572973" y="4156785"/>
              <a:chExt cx="889610" cy="551740"/>
            </a:xfrm>
          </p:grpSpPr>
          <p:sp>
            <p:nvSpPr>
              <p:cNvPr id="216" name="矩形: 圓角 215">
                <a:extLst>
                  <a:ext uri="{FF2B5EF4-FFF2-40B4-BE49-F238E27FC236}">
                    <a16:creationId xmlns:a16="http://schemas.microsoft.com/office/drawing/2014/main" id="{DD11D0B6-7DC5-4D5A-B913-40246505F9D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文字方塊 216">
                <a:extLst>
                  <a:ext uri="{FF2B5EF4-FFF2-40B4-BE49-F238E27FC236}">
                    <a16:creationId xmlns:a16="http://schemas.microsoft.com/office/drawing/2014/main" id="{FC175F90-0FC4-4315-BB83-206D1DD68835}"/>
                  </a:ext>
                </a:extLst>
              </p:cNvPr>
              <p:cNvSpPr txBox="1"/>
              <p:nvPr/>
            </p:nvSpPr>
            <p:spPr>
              <a:xfrm>
                <a:off x="1770531" y="4156785"/>
                <a:ext cx="492126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18" name="Google Shape;890;p43">
              <a:extLst>
                <a:ext uri="{FF2B5EF4-FFF2-40B4-BE49-F238E27FC236}">
                  <a16:creationId xmlns:a16="http://schemas.microsoft.com/office/drawing/2014/main" id="{B32A2B27-D434-4C34-8EF3-F06BF278C028}"/>
                </a:ext>
              </a:extLst>
            </p:cNvPr>
            <p:cNvSpPr/>
            <p:nvPr/>
          </p:nvSpPr>
          <p:spPr>
            <a:xfrm>
              <a:off x="6242881" y="4141006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19" name="Google Shape;890;p43">
              <a:extLst>
                <a:ext uri="{FF2B5EF4-FFF2-40B4-BE49-F238E27FC236}">
                  <a16:creationId xmlns:a16="http://schemas.microsoft.com/office/drawing/2014/main" id="{A70B965C-2ED4-4D89-8CBA-7653D4AD7E30}"/>
                </a:ext>
              </a:extLst>
            </p:cNvPr>
            <p:cNvSpPr/>
            <p:nvPr/>
          </p:nvSpPr>
          <p:spPr>
            <a:xfrm>
              <a:off x="6242881" y="3430487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20" name="Google Shape;886;p43">
              <a:extLst>
                <a:ext uri="{FF2B5EF4-FFF2-40B4-BE49-F238E27FC236}">
                  <a16:creationId xmlns:a16="http://schemas.microsoft.com/office/drawing/2014/main" id="{8A57ECB4-93A9-4E77-907E-793D64AFA6CA}"/>
                </a:ext>
              </a:extLst>
            </p:cNvPr>
            <p:cNvSpPr/>
            <p:nvPr/>
          </p:nvSpPr>
          <p:spPr>
            <a:xfrm>
              <a:off x="7337922" y="3425319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221" name="Google Shape;886;p43">
              <a:extLst>
                <a:ext uri="{FF2B5EF4-FFF2-40B4-BE49-F238E27FC236}">
                  <a16:creationId xmlns:a16="http://schemas.microsoft.com/office/drawing/2014/main" id="{7BD7CC6E-FFE4-499D-A4B4-6079B8DC182C}"/>
                </a:ext>
              </a:extLst>
            </p:cNvPr>
            <p:cNvSpPr/>
            <p:nvPr/>
          </p:nvSpPr>
          <p:spPr>
            <a:xfrm>
              <a:off x="7337922" y="4148619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grpSp>
          <p:nvGrpSpPr>
            <p:cNvPr id="222" name="群組 221">
              <a:extLst>
                <a:ext uri="{FF2B5EF4-FFF2-40B4-BE49-F238E27FC236}">
                  <a16:creationId xmlns:a16="http://schemas.microsoft.com/office/drawing/2014/main" id="{FA3C33A9-ADF5-4114-AA80-DEB1918289F2}"/>
                </a:ext>
              </a:extLst>
            </p:cNvPr>
            <p:cNvGrpSpPr/>
            <p:nvPr/>
          </p:nvGrpSpPr>
          <p:grpSpPr>
            <a:xfrm>
              <a:off x="1138373" y="3997067"/>
              <a:ext cx="668507" cy="411989"/>
              <a:chOff x="1572973" y="4160273"/>
              <a:chExt cx="889610" cy="548252"/>
            </a:xfrm>
          </p:grpSpPr>
          <p:sp>
            <p:nvSpPr>
              <p:cNvPr id="223" name="矩形: 圓角 222">
                <a:extLst>
                  <a:ext uri="{FF2B5EF4-FFF2-40B4-BE49-F238E27FC236}">
                    <a16:creationId xmlns:a16="http://schemas.microsoft.com/office/drawing/2014/main" id="{BE0B6385-8424-4425-B3F6-F48F4061E036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文字方塊 223">
                <a:extLst>
                  <a:ext uri="{FF2B5EF4-FFF2-40B4-BE49-F238E27FC236}">
                    <a16:creationId xmlns:a16="http://schemas.microsoft.com/office/drawing/2014/main" id="{552C8C98-69A2-4BE7-8804-F80B2C063774}"/>
                  </a:ext>
                </a:extLst>
              </p:cNvPr>
              <p:cNvSpPr txBox="1"/>
              <p:nvPr/>
            </p:nvSpPr>
            <p:spPr>
              <a:xfrm>
                <a:off x="1770531" y="4160273"/>
                <a:ext cx="561898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25" name="Google Shape;886;p43">
              <a:extLst>
                <a:ext uri="{FF2B5EF4-FFF2-40B4-BE49-F238E27FC236}">
                  <a16:creationId xmlns:a16="http://schemas.microsoft.com/office/drawing/2014/main" id="{CBB09CCD-4B5C-4DDC-AE3A-15C6AF1E3C80}"/>
                </a:ext>
              </a:extLst>
            </p:cNvPr>
            <p:cNvSpPr/>
            <p:nvPr/>
          </p:nvSpPr>
          <p:spPr>
            <a:xfrm>
              <a:off x="1159730" y="4126005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</p:grpSp>
      <p:sp>
        <p:nvSpPr>
          <p:cNvPr id="227" name="矩形: 圓角 226">
            <a:extLst>
              <a:ext uri="{FF2B5EF4-FFF2-40B4-BE49-F238E27FC236}">
                <a16:creationId xmlns:a16="http://schemas.microsoft.com/office/drawing/2014/main" id="{86FFEA07-1E55-451F-A85A-DE2CF1183C1C}"/>
              </a:ext>
            </a:extLst>
          </p:cNvPr>
          <p:cNvSpPr/>
          <p:nvPr/>
        </p:nvSpPr>
        <p:spPr>
          <a:xfrm>
            <a:off x="6154896" y="3568118"/>
            <a:ext cx="5109959" cy="3055479"/>
          </a:xfrm>
          <a:prstGeom prst="roundRect">
            <a:avLst>
              <a:gd name="adj" fmla="val 34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8" name="Google Shape;879;p43">
            <a:extLst>
              <a:ext uri="{FF2B5EF4-FFF2-40B4-BE49-F238E27FC236}">
                <a16:creationId xmlns:a16="http://schemas.microsoft.com/office/drawing/2014/main" id="{F259F4F4-E0E7-4D29-9FA5-A6BEB9633C1A}"/>
              </a:ext>
            </a:extLst>
          </p:cNvPr>
          <p:cNvSpPr/>
          <p:nvPr/>
        </p:nvSpPr>
        <p:spPr>
          <a:xfrm>
            <a:off x="8312276" y="4093314"/>
            <a:ext cx="2726254" cy="2129542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29" name="Google Shape;904;p43">
            <a:extLst>
              <a:ext uri="{FF2B5EF4-FFF2-40B4-BE49-F238E27FC236}">
                <a16:creationId xmlns:a16="http://schemas.microsoft.com/office/drawing/2014/main" id="{E825EA0C-35E1-4976-9DA3-D59B57DFCA70}"/>
              </a:ext>
            </a:extLst>
          </p:cNvPr>
          <p:cNvCxnSpPr>
            <a:cxnSpLocks/>
          </p:cNvCxnSpPr>
          <p:nvPr/>
        </p:nvCxnSpPr>
        <p:spPr>
          <a:xfrm flipV="1">
            <a:off x="9418046" y="5142608"/>
            <a:ext cx="635368" cy="136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Google Shape;904;p43">
            <a:extLst>
              <a:ext uri="{FF2B5EF4-FFF2-40B4-BE49-F238E27FC236}">
                <a16:creationId xmlns:a16="http://schemas.microsoft.com/office/drawing/2014/main" id="{F4C62CEA-A24B-4C93-AB60-8637040F8505}"/>
              </a:ext>
            </a:extLst>
          </p:cNvPr>
          <p:cNvCxnSpPr>
            <a:cxnSpLocks/>
          </p:cNvCxnSpPr>
          <p:nvPr/>
        </p:nvCxnSpPr>
        <p:spPr>
          <a:xfrm>
            <a:off x="9418046" y="5964587"/>
            <a:ext cx="635368" cy="264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矩形: 圓角 230">
            <a:extLst>
              <a:ext uri="{FF2B5EF4-FFF2-40B4-BE49-F238E27FC236}">
                <a16:creationId xmlns:a16="http://schemas.microsoft.com/office/drawing/2014/main" id="{536DC7C0-D9C7-4D6A-87FD-5F15130BA11B}"/>
              </a:ext>
            </a:extLst>
          </p:cNvPr>
          <p:cNvSpPr/>
          <p:nvPr/>
        </p:nvSpPr>
        <p:spPr>
          <a:xfrm>
            <a:off x="1018103" y="3566363"/>
            <a:ext cx="4928521" cy="3057441"/>
          </a:xfrm>
          <a:prstGeom prst="roundRect">
            <a:avLst>
              <a:gd name="adj" fmla="val 3435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2" name="Google Shape;879;p43">
            <a:extLst>
              <a:ext uri="{FF2B5EF4-FFF2-40B4-BE49-F238E27FC236}">
                <a16:creationId xmlns:a16="http://schemas.microsoft.com/office/drawing/2014/main" id="{2AA7E5C2-C417-4870-AF64-B8DB9C980966}"/>
              </a:ext>
            </a:extLst>
          </p:cNvPr>
          <p:cNvSpPr/>
          <p:nvPr/>
        </p:nvSpPr>
        <p:spPr>
          <a:xfrm>
            <a:off x="1168035" y="4101638"/>
            <a:ext cx="2723082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3" name="Google Shape;879;p43">
            <a:extLst>
              <a:ext uri="{FF2B5EF4-FFF2-40B4-BE49-F238E27FC236}">
                <a16:creationId xmlns:a16="http://schemas.microsoft.com/office/drawing/2014/main" id="{8809EF87-DB0D-477E-80ED-68D80B77DB20}"/>
              </a:ext>
            </a:extLst>
          </p:cNvPr>
          <p:cNvSpPr/>
          <p:nvPr/>
        </p:nvSpPr>
        <p:spPr>
          <a:xfrm>
            <a:off x="4004092" y="4101638"/>
            <a:ext cx="1786257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34" name="圖形 233">
            <a:extLst>
              <a:ext uri="{FF2B5EF4-FFF2-40B4-BE49-F238E27FC236}">
                <a16:creationId xmlns:a16="http://schemas.microsoft.com/office/drawing/2014/main" id="{AFBE0621-2163-4C4A-B2F3-974411C505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935" t="9604" r="20840" b="25983"/>
          <a:stretch/>
        </p:blipFill>
        <p:spPr>
          <a:xfrm>
            <a:off x="4061299" y="4088121"/>
            <a:ext cx="828168" cy="750582"/>
          </a:xfrm>
          <a:prstGeom prst="rect">
            <a:avLst/>
          </a:prstGeom>
        </p:spPr>
      </p:pic>
      <p:sp>
        <p:nvSpPr>
          <p:cNvPr id="235" name="Google Shape;916;p43">
            <a:extLst>
              <a:ext uri="{FF2B5EF4-FFF2-40B4-BE49-F238E27FC236}">
                <a16:creationId xmlns:a16="http://schemas.microsoft.com/office/drawing/2014/main" id="{B7EFE6DA-7B8A-492A-BD7B-83144B1C5CB3}"/>
              </a:ext>
            </a:extLst>
          </p:cNvPr>
          <p:cNvSpPr/>
          <p:nvPr/>
        </p:nvSpPr>
        <p:spPr>
          <a:xfrm>
            <a:off x="873150" y="3064580"/>
            <a:ext cx="10481750" cy="3661133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36" name="群組 235">
            <a:extLst>
              <a:ext uri="{FF2B5EF4-FFF2-40B4-BE49-F238E27FC236}">
                <a16:creationId xmlns:a16="http://schemas.microsoft.com/office/drawing/2014/main" id="{69261A05-F638-4F36-89B1-54FD90F52BFD}"/>
              </a:ext>
            </a:extLst>
          </p:cNvPr>
          <p:cNvGrpSpPr/>
          <p:nvPr/>
        </p:nvGrpSpPr>
        <p:grpSpPr>
          <a:xfrm>
            <a:off x="2168582" y="5090562"/>
            <a:ext cx="522903" cy="859782"/>
            <a:chOff x="2155470" y="5300587"/>
            <a:chExt cx="522903" cy="937435"/>
          </a:xfrm>
        </p:grpSpPr>
        <p:cxnSp>
          <p:nvCxnSpPr>
            <p:cNvPr id="327" name="Google Shape;897;p43">
              <a:extLst>
                <a:ext uri="{FF2B5EF4-FFF2-40B4-BE49-F238E27FC236}">
                  <a16:creationId xmlns:a16="http://schemas.microsoft.com/office/drawing/2014/main" id="{2316540F-0614-428E-A751-4C8EC13740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5470" y="5300587"/>
              <a:ext cx="522903" cy="418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Google Shape;897;p43">
              <a:extLst>
                <a:ext uri="{FF2B5EF4-FFF2-40B4-BE49-F238E27FC236}">
                  <a16:creationId xmlns:a16="http://schemas.microsoft.com/office/drawing/2014/main" id="{D50C72C2-1DD6-456B-BBC3-566F943BD2C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155470" y="5304775"/>
              <a:ext cx="522903" cy="93324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" name="Google Shape;879;p43">
            <a:extLst>
              <a:ext uri="{FF2B5EF4-FFF2-40B4-BE49-F238E27FC236}">
                <a16:creationId xmlns:a16="http://schemas.microsoft.com/office/drawing/2014/main" id="{C181AC37-EEBE-426A-9799-B763A3A186DD}"/>
              </a:ext>
            </a:extLst>
          </p:cNvPr>
          <p:cNvSpPr/>
          <p:nvPr/>
        </p:nvSpPr>
        <p:spPr>
          <a:xfrm>
            <a:off x="6411511" y="4098856"/>
            <a:ext cx="1789494" cy="2124000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9" name="Google Shape;877;p43">
            <a:extLst>
              <a:ext uri="{FF2B5EF4-FFF2-40B4-BE49-F238E27FC236}">
                <a16:creationId xmlns:a16="http://schemas.microsoft.com/office/drawing/2014/main" id="{0047FF72-76D3-413A-BCC2-6FCE48B59D54}"/>
              </a:ext>
            </a:extLst>
          </p:cNvPr>
          <p:cNvSpPr/>
          <p:nvPr/>
        </p:nvSpPr>
        <p:spPr>
          <a:xfrm>
            <a:off x="7322641" y="3633620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242" name="Google Shape;877;p43">
            <a:extLst>
              <a:ext uri="{FF2B5EF4-FFF2-40B4-BE49-F238E27FC236}">
                <a16:creationId xmlns:a16="http://schemas.microsoft.com/office/drawing/2014/main" id="{A0C4F6FD-8189-4C1F-A901-2FD17F0A309D}"/>
              </a:ext>
            </a:extLst>
          </p:cNvPr>
          <p:cNvSpPr/>
          <p:nvPr/>
        </p:nvSpPr>
        <p:spPr>
          <a:xfrm>
            <a:off x="2062761" y="3627437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243" name="矩形: 圓角 242">
            <a:extLst>
              <a:ext uri="{FF2B5EF4-FFF2-40B4-BE49-F238E27FC236}">
                <a16:creationId xmlns:a16="http://schemas.microsoft.com/office/drawing/2014/main" id="{7562E770-E0EB-4C8D-A865-C6735066881D}"/>
              </a:ext>
            </a:extLst>
          </p:cNvPr>
          <p:cNvSpPr/>
          <p:nvPr/>
        </p:nvSpPr>
        <p:spPr>
          <a:xfrm>
            <a:off x="4920267" y="3051699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4" name="Google Shape;917;p43">
            <a:extLst>
              <a:ext uri="{FF2B5EF4-FFF2-40B4-BE49-F238E27FC236}">
                <a16:creationId xmlns:a16="http://schemas.microsoft.com/office/drawing/2014/main" id="{18F59035-BF20-480A-8445-BA42E86BA75D}"/>
              </a:ext>
            </a:extLst>
          </p:cNvPr>
          <p:cNvSpPr/>
          <p:nvPr/>
        </p:nvSpPr>
        <p:spPr>
          <a:xfrm>
            <a:off x="4920267" y="3146946"/>
            <a:ext cx="2327779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pic>
        <p:nvPicPr>
          <p:cNvPr id="246" name="圖形 245">
            <a:extLst>
              <a:ext uri="{FF2B5EF4-FFF2-40B4-BE49-F238E27FC236}">
                <a16:creationId xmlns:a16="http://schemas.microsoft.com/office/drawing/2014/main" id="{007B5411-74E7-4798-BC16-6BFCFBC9F5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504" t="12279" r="24374" b="32198"/>
          <a:stretch/>
        </p:blipFill>
        <p:spPr>
          <a:xfrm>
            <a:off x="1683115" y="4161597"/>
            <a:ext cx="693039" cy="603630"/>
          </a:xfrm>
          <a:prstGeom prst="rect">
            <a:avLst/>
          </a:prstGeom>
        </p:spPr>
      </p:pic>
      <p:pic>
        <p:nvPicPr>
          <p:cNvPr id="247" name="圖形 246">
            <a:extLst>
              <a:ext uri="{FF2B5EF4-FFF2-40B4-BE49-F238E27FC236}">
                <a16:creationId xmlns:a16="http://schemas.microsoft.com/office/drawing/2014/main" id="{414FF205-7907-45F4-A582-9E627E07B8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935" t="8502" r="18401" b="25000"/>
          <a:stretch/>
        </p:blipFill>
        <p:spPr>
          <a:xfrm>
            <a:off x="6369721" y="4076016"/>
            <a:ext cx="853184" cy="774792"/>
          </a:xfrm>
          <a:prstGeom prst="rect">
            <a:avLst/>
          </a:prstGeom>
        </p:spPr>
      </p:pic>
      <p:pic>
        <p:nvPicPr>
          <p:cNvPr id="248" name="圖形 247">
            <a:extLst>
              <a:ext uri="{FF2B5EF4-FFF2-40B4-BE49-F238E27FC236}">
                <a16:creationId xmlns:a16="http://schemas.microsoft.com/office/drawing/2014/main" id="{2C320B66-72BE-4D0C-8903-658FED3B99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935" t="8502" r="18401" b="25000"/>
          <a:stretch/>
        </p:blipFill>
        <p:spPr>
          <a:xfrm>
            <a:off x="8541853" y="4076016"/>
            <a:ext cx="853184" cy="774792"/>
          </a:xfrm>
          <a:prstGeom prst="rect">
            <a:avLst/>
          </a:prstGeom>
        </p:spPr>
      </p:pic>
      <p:sp>
        <p:nvSpPr>
          <p:cNvPr id="249" name="橢圓 248">
            <a:extLst>
              <a:ext uri="{FF2B5EF4-FFF2-40B4-BE49-F238E27FC236}">
                <a16:creationId xmlns:a16="http://schemas.microsoft.com/office/drawing/2014/main" id="{82FC0F01-227F-42B0-98F8-08055FED0381}"/>
              </a:ext>
            </a:extLst>
          </p:cNvPr>
          <p:cNvSpPr/>
          <p:nvPr/>
        </p:nvSpPr>
        <p:spPr>
          <a:xfrm>
            <a:off x="6231243" y="3363802"/>
            <a:ext cx="923673" cy="923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50" name="矩形 249">
            <a:extLst>
              <a:ext uri="{FF2B5EF4-FFF2-40B4-BE49-F238E27FC236}">
                <a16:creationId xmlns:a16="http://schemas.microsoft.com/office/drawing/2014/main" id="{180E03AF-1622-4960-A9CD-AEC867E31746}"/>
              </a:ext>
            </a:extLst>
          </p:cNvPr>
          <p:cNvSpPr/>
          <p:nvPr/>
        </p:nvSpPr>
        <p:spPr>
          <a:xfrm>
            <a:off x="5989852" y="2949751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</a:p>
        </p:txBody>
      </p:sp>
      <p:sp>
        <p:nvSpPr>
          <p:cNvPr id="251" name="文字方塊 250">
            <a:extLst>
              <a:ext uri="{FF2B5EF4-FFF2-40B4-BE49-F238E27FC236}">
                <a16:creationId xmlns:a16="http://schemas.microsoft.com/office/drawing/2014/main" id="{6AAAA576-4F59-4188-9385-5AF814CC15B4}"/>
              </a:ext>
            </a:extLst>
          </p:cNvPr>
          <p:cNvSpPr txBox="1"/>
          <p:nvPr/>
        </p:nvSpPr>
        <p:spPr>
          <a:xfrm>
            <a:off x="2218572" y="6193264"/>
            <a:ext cx="2486732" cy="400110"/>
          </a:xfrm>
          <a:custGeom>
            <a:avLst/>
            <a:gdLst>
              <a:gd name="connsiteX0" fmla="*/ 0 w 2140723"/>
              <a:gd name="connsiteY0" fmla="*/ 0 h 1077218"/>
              <a:gd name="connsiteX1" fmla="*/ 2140723 w 2140723"/>
              <a:gd name="connsiteY1" fmla="*/ 0 h 1077218"/>
              <a:gd name="connsiteX2" fmla="*/ 2140723 w 2140723"/>
              <a:gd name="connsiteY2" fmla="*/ 1077218 h 1077218"/>
              <a:gd name="connsiteX3" fmla="*/ 0 w 2140723"/>
              <a:gd name="connsiteY3" fmla="*/ 1077218 h 1077218"/>
              <a:gd name="connsiteX4" fmla="*/ 0 w 2140723"/>
              <a:gd name="connsiteY4" fmla="*/ 0 h 1077218"/>
              <a:gd name="connsiteX0" fmla="*/ 0 w 2166123"/>
              <a:gd name="connsiteY0" fmla="*/ 0 h 1077218"/>
              <a:gd name="connsiteX1" fmla="*/ 2140723 w 2166123"/>
              <a:gd name="connsiteY1" fmla="*/ 0 h 1077218"/>
              <a:gd name="connsiteX2" fmla="*/ 2166123 w 2166123"/>
              <a:gd name="connsiteY2" fmla="*/ 560751 h 1077218"/>
              <a:gd name="connsiteX3" fmla="*/ 0 w 2166123"/>
              <a:gd name="connsiteY3" fmla="*/ 1077218 h 1077218"/>
              <a:gd name="connsiteX4" fmla="*/ 0 w 2166123"/>
              <a:gd name="connsiteY4" fmla="*/ 0 h 1077218"/>
              <a:gd name="connsiteX0" fmla="*/ 0 w 2166123"/>
              <a:gd name="connsiteY0" fmla="*/ 0 h 560751"/>
              <a:gd name="connsiteX1" fmla="*/ 2140723 w 2166123"/>
              <a:gd name="connsiteY1" fmla="*/ 0 h 560751"/>
              <a:gd name="connsiteX2" fmla="*/ 2166123 w 2166123"/>
              <a:gd name="connsiteY2" fmla="*/ 560751 h 560751"/>
              <a:gd name="connsiteX3" fmla="*/ 8466 w 2166123"/>
              <a:gd name="connsiteY3" fmla="*/ 535351 h 560751"/>
              <a:gd name="connsiteX4" fmla="*/ 0 w 2166123"/>
              <a:gd name="connsiteY4" fmla="*/ 0 h 560751"/>
              <a:gd name="connsiteX0" fmla="*/ 0 w 2140723"/>
              <a:gd name="connsiteY0" fmla="*/ 0 h 560751"/>
              <a:gd name="connsiteX1" fmla="*/ 2140723 w 2140723"/>
              <a:gd name="connsiteY1" fmla="*/ 0 h 560751"/>
              <a:gd name="connsiteX2" fmla="*/ 2123790 w 2140723"/>
              <a:gd name="connsiteY2" fmla="*/ 560751 h 560751"/>
              <a:gd name="connsiteX3" fmla="*/ 8466 w 2140723"/>
              <a:gd name="connsiteY3" fmla="*/ 535351 h 560751"/>
              <a:gd name="connsiteX4" fmla="*/ 0 w 2140723"/>
              <a:gd name="connsiteY4" fmla="*/ 0 h 5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723" h="560751">
                <a:moveTo>
                  <a:pt x="0" y="0"/>
                </a:moveTo>
                <a:lnTo>
                  <a:pt x="2140723" y="0"/>
                </a:lnTo>
                <a:lnTo>
                  <a:pt x="2123790" y="560751"/>
                </a:lnTo>
                <a:lnTo>
                  <a:pt x="8466" y="53535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&amp; Spoke</a:t>
            </a:r>
            <a:endParaRPr lang="zh-TW" altLang="en-US" sz="20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52" name="群組 251">
            <a:extLst>
              <a:ext uri="{FF2B5EF4-FFF2-40B4-BE49-F238E27FC236}">
                <a16:creationId xmlns:a16="http://schemas.microsoft.com/office/drawing/2014/main" id="{E4CC1C10-DC0B-4D2B-8F5C-A8BBEDB2F95C}"/>
              </a:ext>
            </a:extLst>
          </p:cNvPr>
          <p:cNvGrpSpPr/>
          <p:nvPr/>
        </p:nvGrpSpPr>
        <p:grpSpPr>
          <a:xfrm>
            <a:off x="1367684" y="4807295"/>
            <a:ext cx="891343" cy="1344980"/>
            <a:chOff x="1437375" y="5071868"/>
            <a:chExt cx="891343" cy="1344980"/>
          </a:xfrm>
        </p:grpSpPr>
        <p:grpSp>
          <p:nvGrpSpPr>
            <p:cNvPr id="316" name="群組 315">
              <a:extLst>
                <a:ext uri="{FF2B5EF4-FFF2-40B4-BE49-F238E27FC236}">
                  <a16:creationId xmlns:a16="http://schemas.microsoft.com/office/drawing/2014/main" id="{8524E484-3617-4A22-8E45-8CFF20A1CCB0}"/>
                </a:ext>
              </a:extLst>
            </p:cNvPr>
            <p:cNvGrpSpPr/>
            <p:nvPr/>
          </p:nvGrpSpPr>
          <p:grpSpPr>
            <a:xfrm>
              <a:off x="1437375" y="5071868"/>
              <a:ext cx="891343" cy="1344980"/>
              <a:chOff x="1468916" y="5197402"/>
              <a:chExt cx="891343" cy="1344980"/>
            </a:xfrm>
          </p:grpSpPr>
          <p:grpSp>
            <p:nvGrpSpPr>
              <p:cNvPr id="319" name="群組 318">
                <a:extLst>
                  <a:ext uri="{FF2B5EF4-FFF2-40B4-BE49-F238E27FC236}">
                    <a16:creationId xmlns:a16="http://schemas.microsoft.com/office/drawing/2014/main" id="{57F10366-823A-4FC1-8EFD-897B06EA32D5}"/>
                  </a:ext>
                </a:extLst>
              </p:cNvPr>
              <p:cNvGrpSpPr/>
              <p:nvPr/>
            </p:nvGrpSpPr>
            <p:grpSpPr>
              <a:xfrm>
                <a:off x="1468916" y="5902529"/>
                <a:ext cx="891343" cy="639853"/>
                <a:chOff x="1572973" y="4186657"/>
                <a:chExt cx="889610" cy="521868"/>
              </a:xfrm>
            </p:grpSpPr>
            <p:sp>
              <p:nvSpPr>
                <p:cNvPr id="325" name="矩形: 圓角 324">
                  <a:extLst>
                    <a:ext uri="{FF2B5EF4-FFF2-40B4-BE49-F238E27FC236}">
                      <a16:creationId xmlns:a16="http://schemas.microsoft.com/office/drawing/2014/main" id="{48A99EFA-27C4-4487-8050-FBB67516487C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6" name="文字方塊 325">
                  <a:extLst>
                    <a:ext uri="{FF2B5EF4-FFF2-40B4-BE49-F238E27FC236}">
                      <a16:creationId xmlns:a16="http://schemas.microsoft.com/office/drawing/2014/main" id="{09E97B39-C938-48E7-8DFB-6C4AD9B2417F}"/>
                    </a:ext>
                  </a:extLst>
                </p:cNvPr>
                <p:cNvSpPr txBox="1"/>
                <p:nvPr/>
              </p:nvSpPr>
              <p:spPr>
                <a:xfrm>
                  <a:off x="1770531" y="418665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20" name="群組 319">
                <a:extLst>
                  <a:ext uri="{FF2B5EF4-FFF2-40B4-BE49-F238E27FC236}">
                    <a16:creationId xmlns:a16="http://schemas.microsoft.com/office/drawing/2014/main" id="{5145E1A1-72AF-4264-8546-4C2045C6772E}"/>
                  </a:ext>
                </a:extLst>
              </p:cNvPr>
              <p:cNvGrpSpPr/>
              <p:nvPr/>
            </p:nvGrpSpPr>
            <p:grpSpPr>
              <a:xfrm>
                <a:off x="1468916" y="5197402"/>
                <a:ext cx="891343" cy="651958"/>
                <a:chOff x="1572973" y="4176784"/>
                <a:chExt cx="889610" cy="531741"/>
              </a:xfrm>
            </p:grpSpPr>
            <p:sp>
              <p:nvSpPr>
                <p:cNvPr id="323" name="矩形: 圓角 322">
                  <a:extLst>
                    <a:ext uri="{FF2B5EF4-FFF2-40B4-BE49-F238E27FC236}">
                      <a16:creationId xmlns:a16="http://schemas.microsoft.com/office/drawing/2014/main" id="{BD7BE7E3-0E93-413C-8663-309754B00AF6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4" name="文字方塊 323">
                  <a:extLst>
                    <a:ext uri="{FF2B5EF4-FFF2-40B4-BE49-F238E27FC236}">
                      <a16:creationId xmlns:a16="http://schemas.microsoft.com/office/drawing/2014/main" id="{BB9583E2-6BAC-47FF-8DC6-A2D59F4B60A9}"/>
                    </a:ext>
                  </a:extLst>
                </p:cNvPr>
                <p:cNvSpPr txBox="1"/>
                <p:nvPr/>
              </p:nvSpPr>
              <p:spPr>
                <a:xfrm>
                  <a:off x="1770531" y="417678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21" name="Google Shape;886;p43">
                <a:extLst>
                  <a:ext uri="{FF2B5EF4-FFF2-40B4-BE49-F238E27FC236}">
                    <a16:creationId xmlns:a16="http://schemas.microsoft.com/office/drawing/2014/main" id="{8CAFD2ED-28AB-48AB-83E5-B340F8851F82}"/>
                  </a:ext>
                </a:extLst>
              </p:cNvPr>
              <p:cNvSpPr/>
              <p:nvPr/>
            </p:nvSpPr>
            <p:spPr>
              <a:xfrm>
                <a:off x="1497392" y="5480951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2" name="Google Shape;886;p43">
                <a:extLst>
                  <a:ext uri="{FF2B5EF4-FFF2-40B4-BE49-F238E27FC236}">
                    <a16:creationId xmlns:a16="http://schemas.microsoft.com/office/drawing/2014/main" id="{5762B866-4C4A-4F71-AB36-EAB1DA393A9E}"/>
                  </a:ext>
                </a:extLst>
              </p:cNvPr>
              <p:cNvSpPr/>
              <p:nvPr/>
            </p:nvSpPr>
            <p:spPr>
              <a:xfrm>
                <a:off x="1497392" y="6167499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17" name="矩形 316">
              <a:extLst>
                <a:ext uri="{FF2B5EF4-FFF2-40B4-BE49-F238E27FC236}">
                  <a16:creationId xmlns:a16="http://schemas.microsoft.com/office/drawing/2014/main" id="{C309DAA6-F74A-444B-947B-0B2A1DE26DFF}"/>
                </a:ext>
              </a:extLst>
            </p:cNvPr>
            <p:cNvSpPr/>
            <p:nvPr/>
          </p:nvSpPr>
          <p:spPr>
            <a:xfrm>
              <a:off x="1499742" y="5987047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8" name="矩形 317">
              <a:extLst>
                <a:ext uri="{FF2B5EF4-FFF2-40B4-BE49-F238E27FC236}">
                  <a16:creationId xmlns:a16="http://schemas.microsoft.com/office/drawing/2014/main" id="{B6753AED-DBDC-4781-A465-4C5E93240671}"/>
                </a:ext>
              </a:extLst>
            </p:cNvPr>
            <p:cNvSpPr/>
            <p:nvPr/>
          </p:nvSpPr>
          <p:spPr>
            <a:xfrm>
              <a:off x="1499742" y="5298976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3" name="群組 252">
            <a:extLst>
              <a:ext uri="{FF2B5EF4-FFF2-40B4-BE49-F238E27FC236}">
                <a16:creationId xmlns:a16="http://schemas.microsoft.com/office/drawing/2014/main" id="{A3C9C6D7-8E7F-4DEA-ACB7-412056078B1C}"/>
              </a:ext>
            </a:extLst>
          </p:cNvPr>
          <p:cNvGrpSpPr/>
          <p:nvPr/>
        </p:nvGrpSpPr>
        <p:grpSpPr>
          <a:xfrm>
            <a:off x="2627155" y="4823977"/>
            <a:ext cx="2917947" cy="1328303"/>
            <a:chOff x="2539110" y="5088550"/>
            <a:chExt cx="2917947" cy="1328303"/>
          </a:xfrm>
        </p:grpSpPr>
        <p:grpSp>
          <p:nvGrpSpPr>
            <p:cNvPr id="292" name="群組 291">
              <a:extLst>
                <a:ext uri="{FF2B5EF4-FFF2-40B4-BE49-F238E27FC236}">
                  <a16:creationId xmlns:a16="http://schemas.microsoft.com/office/drawing/2014/main" id="{59F8EC62-8D62-4E33-B95C-93BDEAC36B82}"/>
                </a:ext>
              </a:extLst>
            </p:cNvPr>
            <p:cNvGrpSpPr/>
            <p:nvPr/>
          </p:nvGrpSpPr>
          <p:grpSpPr>
            <a:xfrm>
              <a:off x="2891319" y="5450760"/>
              <a:ext cx="2122147" cy="719346"/>
              <a:chOff x="2891319" y="6680441"/>
              <a:chExt cx="2122147" cy="719346"/>
            </a:xfrm>
          </p:grpSpPr>
          <p:cxnSp>
            <p:nvCxnSpPr>
              <p:cNvPr id="310" name="Google Shape;895;p43">
                <a:extLst>
                  <a:ext uri="{FF2B5EF4-FFF2-40B4-BE49-F238E27FC236}">
                    <a16:creationId xmlns:a16="http://schemas.microsoft.com/office/drawing/2014/main" id="{DD356E28-EA7A-4D74-9EFD-4D3C713F1E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02998" y="6680441"/>
                <a:ext cx="1194459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Google Shape;897;p43">
                <a:extLst>
                  <a:ext uri="{FF2B5EF4-FFF2-40B4-BE49-F238E27FC236}">
                    <a16:creationId xmlns:a16="http://schemas.microsoft.com/office/drawing/2014/main" id="{5A061459-076A-4678-ACE7-D92A4DC84D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07523" y="6815860"/>
                <a:ext cx="5943" cy="40325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Google Shape;898;p43">
                <a:extLst>
                  <a:ext uri="{FF2B5EF4-FFF2-40B4-BE49-F238E27FC236}">
                    <a16:creationId xmlns:a16="http://schemas.microsoft.com/office/drawing/2014/main" id="{16007BD5-C2B5-47FA-B807-C7312308E9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1319" y="6682706"/>
                <a:ext cx="1944183" cy="682557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Google Shape;897;p43">
                <a:extLst>
                  <a:ext uri="{FF2B5EF4-FFF2-40B4-BE49-F238E27FC236}">
                    <a16:creationId xmlns:a16="http://schemas.microsoft.com/office/drawing/2014/main" id="{28237307-D7BF-402F-8862-AC6E27BA0A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81046" y="6815860"/>
                <a:ext cx="5944" cy="40608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Google Shape;899;p43">
                <a:extLst>
                  <a:ext uri="{FF2B5EF4-FFF2-40B4-BE49-F238E27FC236}">
                    <a16:creationId xmlns:a16="http://schemas.microsoft.com/office/drawing/2014/main" id="{EEECF3C2-2847-4369-8A4C-A8C6CE451E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97054" y="7377746"/>
                <a:ext cx="1194460" cy="283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Google Shape;900;p43">
                <a:extLst>
                  <a:ext uri="{FF2B5EF4-FFF2-40B4-BE49-F238E27FC236}">
                    <a16:creationId xmlns:a16="http://schemas.microsoft.com/office/drawing/2014/main" id="{F23ED27C-3434-4CDB-AF7C-3F86C5D9DB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27852" y="6706219"/>
                <a:ext cx="1919095" cy="693568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3" name="群組 292">
              <a:extLst>
                <a:ext uri="{FF2B5EF4-FFF2-40B4-BE49-F238E27FC236}">
                  <a16:creationId xmlns:a16="http://schemas.microsoft.com/office/drawing/2014/main" id="{EE350DA5-12B0-4EF6-84C0-9F84C5FEF219}"/>
                </a:ext>
              </a:extLst>
            </p:cNvPr>
            <p:cNvGrpSpPr/>
            <p:nvPr/>
          </p:nvGrpSpPr>
          <p:grpSpPr>
            <a:xfrm>
              <a:off x="4565714" y="5795157"/>
              <a:ext cx="891343" cy="621693"/>
              <a:chOff x="1572973" y="4201467"/>
              <a:chExt cx="889610" cy="507056"/>
            </a:xfrm>
          </p:grpSpPr>
          <p:sp>
            <p:nvSpPr>
              <p:cNvPr id="308" name="矩形: 圓角 307">
                <a:extLst>
                  <a:ext uri="{FF2B5EF4-FFF2-40B4-BE49-F238E27FC236}">
                    <a16:creationId xmlns:a16="http://schemas.microsoft.com/office/drawing/2014/main" id="{EE2AB7C5-922E-46A0-B529-A311061A4709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文字方塊 308">
                <a:extLst>
                  <a:ext uri="{FF2B5EF4-FFF2-40B4-BE49-F238E27FC236}">
                    <a16:creationId xmlns:a16="http://schemas.microsoft.com/office/drawing/2014/main" id="{46D8DA44-AB4D-494F-9E6B-64F24BDBECD8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94" name="群組 293">
              <a:extLst>
                <a:ext uri="{FF2B5EF4-FFF2-40B4-BE49-F238E27FC236}">
                  <a16:creationId xmlns:a16="http://schemas.microsoft.com/office/drawing/2014/main" id="{D83DF932-552F-4679-AAB6-EA159EC16CFE}"/>
                </a:ext>
              </a:extLst>
            </p:cNvPr>
            <p:cNvGrpSpPr/>
            <p:nvPr/>
          </p:nvGrpSpPr>
          <p:grpSpPr>
            <a:xfrm>
              <a:off x="4556595" y="5093189"/>
              <a:ext cx="891343" cy="639057"/>
              <a:chOff x="1563872" y="4197490"/>
              <a:chExt cx="889610" cy="521219"/>
            </a:xfrm>
          </p:grpSpPr>
          <p:sp>
            <p:nvSpPr>
              <p:cNvPr id="306" name="矩形: 圓角 305">
                <a:extLst>
                  <a:ext uri="{FF2B5EF4-FFF2-40B4-BE49-F238E27FC236}">
                    <a16:creationId xmlns:a16="http://schemas.microsoft.com/office/drawing/2014/main" id="{B61BBF6F-80D2-4D11-A5FA-27D7204F69A4}"/>
                  </a:ext>
                </a:extLst>
              </p:cNvPr>
              <p:cNvSpPr/>
              <p:nvPr/>
            </p:nvSpPr>
            <p:spPr>
              <a:xfrm>
                <a:off x="1563872" y="4223021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文字方塊 306">
                <a:extLst>
                  <a:ext uri="{FF2B5EF4-FFF2-40B4-BE49-F238E27FC236}">
                    <a16:creationId xmlns:a16="http://schemas.microsoft.com/office/drawing/2014/main" id="{38BD8B56-4477-4552-9A2F-A6F62420C474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95" name="群組 294">
              <a:extLst>
                <a:ext uri="{FF2B5EF4-FFF2-40B4-BE49-F238E27FC236}">
                  <a16:creationId xmlns:a16="http://schemas.microsoft.com/office/drawing/2014/main" id="{4291BC3B-433C-45F9-A596-02908AE41EEB}"/>
                </a:ext>
              </a:extLst>
            </p:cNvPr>
            <p:cNvGrpSpPr/>
            <p:nvPr/>
          </p:nvGrpSpPr>
          <p:grpSpPr>
            <a:xfrm>
              <a:off x="2539110" y="5798218"/>
              <a:ext cx="891343" cy="618635"/>
              <a:chOff x="1572973" y="4203963"/>
              <a:chExt cx="889610" cy="504562"/>
            </a:xfrm>
          </p:grpSpPr>
          <p:sp>
            <p:nvSpPr>
              <p:cNvPr id="304" name="矩形: 圓角 303">
                <a:extLst>
                  <a:ext uri="{FF2B5EF4-FFF2-40B4-BE49-F238E27FC236}">
                    <a16:creationId xmlns:a16="http://schemas.microsoft.com/office/drawing/2014/main" id="{A64C01A1-6CB1-4604-82F4-6E07EE1EA6E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文字方塊 304">
                <a:extLst>
                  <a:ext uri="{FF2B5EF4-FFF2-40B4-BE49-F238E27FC236}">
                    <a16:creationId xmlns:a16="http://schemas.microsoft.com/office/drawing/2014/main" id="{05E4CB36-B22D-470D-A6E3-6CA33A9B67DD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96" name="群組 295">
              <a:extLst>
                <a:ext uri="{FF2B5EF4-FFF2-40B4-BE49-F238E27FC236}">
                  <a16:creationId xmlns:a16="http://schemas.microsoft.com/office/drawing/2014/main" id="{F1D18C4F-A262-4630-88B3-D5C4F5ED452D}"/>
                </a:ext>
              </a:extLst>
            </p:cNvPr>
            <p:cNvGrpSpPr/>
            <p:nvPr/>
          </p:nvGrpSpPr>
          <p:grpSpPr>
            <a:xfrm>
              <a:off x="2539110" y="5088550"/>
              <a:ext cx="891343" cy="631213"/>
              <a:chOff x="1572973" y="4193704"/>
              <a:chExt cx="889610" cy="514821"/>
            </a:xfrm>
          </p:grpSpPr>
          <p:sp>
            <p:nvSpPr>
              <p:cNvPr id="302" name="矩形: 圓角 301">
                <a:extLst>
                  <a:ext uri="{FF2B5EF4-FFF2-40B4-BE49-F238E27FC236}">
                    <a16:creationId xmlns:a16="http://schemas.microsoft.com/office/drawing/2014/main" id="{630451F2-C217-4A05-9587-0C038C9DA1F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文字方塊 302">
                <a:extLst>
                  <a:ext uri="{FF2B5EF4-FFF2-40B4-BE49-F238E27FC236}">
                    <a16:creationId xmlns:a16="http://schemas.microsoft.com/office/drawing/2014/main" id="{237D83DD-1ECB-4EAA-81EF-BF48401F0FDE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97" name="Google Shape;888;p43">
              <a:extLst>
                <a:ext uri="{FF2B5EF4-FFF2-40B4-BE49-F238E27FC236}">
                  <a16:creationId xmlns:a16="http://schemas.microsoft.com/office/drawing/2014/main" id="{4B9EC2AA-6200-4358-92C3-9B30C231F947}"/>
                </a:ext>
              </a:extLst>
            </p:cNvPr>
            <p:cNvSpPr/>
            <p:nvPr/>
          </p:nvSpPr>
          <p:spPr>
            <a:xfrm>
              <a:off x="4597457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98" name="Google Shape;890;p43">
              <a:extLst>
                <a:ext uri="{FF2B5EF4-FFF2-40B4-BE49-F238E27FC236}">
                  <a16:creationId xmlns:a16="http://schemas.microsoft.com/office/drawing/2014/main" id="{EF6871E4-4BF4-4560-96D5-9BEFAA6DBD2F}"/>
                </a:ext>
              </a:extLst>
            </p:cNvPr>
            <p:cNvSpPr/>
            <p:nvPr/>
          </p:nvSpPr>
          <p:spPr>
            <a:xfrm>
              <a:off x="4591514" y="605662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99" name="Google Shape;888;p43">
              <a:extLst>
                <a:ext uri="{FF2B5EF4-FFF2-40B4-BE49-F238E27FC236}">
                  <a16:creationId xmlns:a16="http://schemas.microsoft.com/office/drawing/2014/main" id="{28583853-44F1-4B67-BACF-CFCF334211DD}"/>
                </a:ext>
              </a:extLst>
            </p:cNvPr>
            <p:cNvSpPr/>
            <p:nvPr/>
          </p:nvSpPr>
          <p:spPr>
            <a:xfrm>
              <a:off x="2570981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300" name="Google Shape;890;p43">
              <a:extLst>
                <a:ext uri="{FF2B5EF4-FFF2-40B4-BE49-F238E27FC236}">
                  <a16:creationId xmlns:a16="http://schemas.microsoft.com/office/drawing/2014/main" id="{3AC76860-3A1F-41E9-A411-B4207ABBAC52}"/>
                </a:ext>
              </a:extLst>
            </p:cNvPr>
            <p:cNvSpPr/>
            <p:nvPr/>
          </p:nvSpPr>
          <p:spPr>
            <a:xfrm>
              <a:off x="2565037" y="605945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301" name="文字方塊 300">
              <a:extLst>
                <a:ext uri="{FF2B5EF4-FFF2-40B4-BE49-F238E27FC236}">
                  <a16:creationId xmlns:a16="http://schemas.microsoft.com/office/drawing/2014/main" id="{59FF154C-C241-4C8F-A73E-D45C912105D4}"/>
                </a:ext>
              </a:extLst>
            </p:cNvPr>
            <p:cNvSpPr txBox="1"/>
            <p:nvPr/>
          </p:nvSpPr>
          <p:spPr>
            <a:xfrm>
              <a:off x="3599424" y="5647169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4" name="群組 253">
            <a:extLst>
              <a:ext uri="{FF2B5EF4-FFF2-40B4-BE49-F238E27FC236}">
                <a16:creationId xmlns:a16="http://schemas.microsoft.com/office/drawing/2014/main" id="{2DE70CA3-9C46-4FBA-905C-B93CF53934F7}"/>
              </a:ext>
            </a:extLst>
          </p:cNvPr>
          <p:cNvGrpSpPr/>
          <p:nvPr/>
        </p:nvGrpSpPr>
        <p:grpSpPr>
          <a:xfrm>
            <a:off x="6602296" y="4823977"/>
            <a:ext cx="2917947" cy="1328303"/>
            <a:chOff x="2539110" y="5088550"/>
            <a:chExt cx="2917947" cy="1328303"/>
          </a:xfrm>
        </p:grpSpPr>
        <p:grpSp>
          <p:nvGrpSpPr>
            <p:cNvPr id="268" name="群組 267">
              <a:extLst>
                <a:ext uri="{FF2B5EF4-FFF2-40B4-BE49-F238E27FC236}">
                  <a16:creationId xmlns:a16="http://schemas.microsoft.com/office/drawing/2014/main" id="{2D01B5E1-78F4-412D-8723-6F032E72051F}"/>
                </a:ext>
              </a:extLst>
            </p:cNvPr>
            <p:cNvGrpSpPr/>
            <p:nvPr/>
          </p:nvGrpSpPr>
          <p:grpSpPr>
            <a:xfrm>
              <a:off x="2973908" y="5445986"/>
              <a:ext cx="2076098" cy="700135"/>
              <a:chOff x="2973908" y="6675667"/>
              <a:chExt cx="2076098" cy="700135"/>
            </a:xfrm>
          </p:grpSpPr>
          <p:cxnSp>
            <p:nvCxnSpPr>
              <p:cNvPr id="286" name="Google Shape;895;p43">
                <a:extLst>
                  <a:ext uri="{FF2B5EF4-FFF2-40B4-BE49-F238E27FC236}">
                    <a16:creationId xmlns:a16="http://schemas.microsoft.com/office/drawing/2014/main" id="{D2B527FC-63F1-4B76-B521-C18583BE76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9538" y="6675667"/>
                <a:ext cx="1194459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Google Shape;897;p43">
                <a:extLst>
                  <a:ext uri="{FF2B5EF4-FFF2-40B4-BE49-F238E27FC236}">
                    <a16:creationId xmlns:a16="http://schemas.microsoft.com/office/drawing/2014/main" id="{5B21DA7D-A147-4B8D-95F3-237E66877C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4063" y="6811086"/>
                <a:ext cx="5943" cy="40325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Google Shape;898;p43">
                <a:extLst>
                  <a:ext uri="{FF2B5EF4-FFF2-40B4-BE49-F238E27FC236}">
                    <a16:creationId xmlns:a16="http://schemas.microsoft.com/office/drawing/2014/main" id="{F72F0E3C-CD23-4E44-ACA0-2957E60820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3908" y="6750523"/>
                <a:ext cx="1898541" cy="60527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Google Shape;897;p43">
                <a:extLst>
                  <a:ext uri="{FF2B5EF4-FFF2-40B4-BE49-F238E27FC236}">
                    <a16:creationId xmlns:a16="http://schemas.microsoft.com/office/drawing/2014/main" id="{A491FC14-FBCF-4E30-A436-313A006A6E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7586" y="6811086"/>
                <a:ext cx="5944" cy="40608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Google Shape;899;p43">
                <a:extLst>
                  <a:ext uri="{FF2B5EF4-FFF2-40B4-BE49-F238E27FC236}">
                    <a16:creationId xmlns:a16="http://schemas.microsoft.com/office/drawing/2014/main" id="{68692E23-60CA-4AB2-8EFF-81C2CEB390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3594" y="7372972"/>
                <a:ext cx="1194460" cy="283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Google Shape;900;p43">
                <a:extLst>
                  <a:ext uri="{FF2B5EF4-FFF2-40B4-BE49-F238E27FC236}">
                    <a16:creationId xmlns:a16="http://schemas.microsoft.com/office/drawing/2014/main" id="{8D831499-CE69-477B-B8D4-5303C3ECFC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3227" y="6759363"/>
                <a:ext cx="1880792" cy="613608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" name="群組 268">
              <a:extLst>
                <a:ext uri="{FF2B5EF4-FFF2-40B4-BE49-F238E27FC236}">
                  <a16:creationId xmlns:a16="http://schemas.microsoft.com/office/drawing/2014/main" id="{071A811D-35D3-4612-B46C-21F188E9CF8D}"/>
                </a:ext>
              </a:extLst>
            </p:cNvPr>
            <p:cNvGrpSpPr/>
            <p:nvPr/>
          </p:nvGrpSpPr>
          <p:grpSpPr>
            <a:xfrm>
              <a:off x="4565714" y="5795157"/>
              <a:ext cx="891343" cy="621693"/>
              <a:chOff x="1572973" y="4201467"/>
              <a:chExt cx="889610" cy="507056"/>
            </a:xfrm>
          </p:grpSpPr>
          <p:sp>
            <p:nvSpPr>
              <p:cNvPr id="284" name="矩形: 圓角 283">
                <a:extLst>
                  <a:ext uri="{FF2B5EF4-FFF2-40B4-BE49-F238E27FC236}">
                    <a16:creationId xmlns:a16="http://schemas.microsoft.com/office/drawing/2014/main" id="{8F9C83C7-5E86-40E9-983C-EF4F5D3C553D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文字方塊 284">
                <a:extLst>
                  <a:ext uri="{FF2B5EF4-FFF2-40B4-BE49-F238E27FC236}">
                    <a16:creationId xmlns:a16="http://schemas.microsoft.com/office/drawing/2014/main" id="{CA1AC2B0-359C-4E7D-9D3B-485F98839359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0" name="群組 269">
              <a:extLst>
                <a:ext uri="{FF2B5EF4-FFF2-40B4-BE49-F238E27FC236}">
                  <a16:creationId xmlns:a16="http://schemas.microsoft.com/office/drawing/2014/main" id="{62D1C509-4BD9-454B-9F63-0CD56DF52FC9}"/>
                </a:ext>
              </a:extLst>
            </p:cNvPr>
            <p:cNvGrpSpPr/>
            <p:nvPr/>
          </p:nvGrpSpPr>
          <p:grpSpPr>
            <a:xfrm>
              <a:off x="4565714" y="5093192"/>
              <a:ext cx="891343" cy="626571"/>
              <a:chOff x="1572973" y="4197490"/>
              <a:chExt cx="889610" cy="511035"/>
            </a:xfrm>
          </p:grpSpPr>
          <p:sp>
            <p:nvSpPr>
              <p:cNvPr id="282" name="矩形: 圓角 281">
                <a:extLst>
                  <a:ext uri="{FF2B5EF4-FFF2-40B4-BE49-F238E27FC236}">
                    <a16:creationId xmlns:a16="http://schemas.microsoft.com/office/drawing/2014/main" id="{430EE028-EFB9-4EAF-85D1-1634701FFE3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3" name="文字方塊 282">
                <a:extLst>
                  <a:ext uri="{FF2B5EF4-FFF2-40B4-BE49-F238E27FC236}">
                    <a16:creationId xmlns:a16="http://schemas.microsoft.com/office/drawing/2014/main" id="{0BE159AD-15AE-4265-97DD-8BEFAD6B40BD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1" name="群組 270">
              <a:extLst>
                <a:ext uri="{FF2B5EF4-FFF2-40B4-BE49-F238E27FC236}">
                  <a16:creationId xmlns:a16="http://schemas.microsoft.com/office/drawing/2014/main" id="{641F2731-98F6-43EE-BA4B-A0C65CAF707A}"/>
                </a:ext>
              </a:extLst>
            </p:cNvPr>
            <p:cNvGrpSpPr/>
            <p:nvPr/>
          </p:nvGrpSpPr>
          <p:grpSpPr>
            <a:xfrm>
              <a:off x="2539110" y="5798218"/>
              <a:ext cx="891343" cy="618635"/>
              <a:chOff x="1572973" y="4203963"/>
              <a:chExt cx="889610" cy="504562"/>
            </a:xfrm>
          </p:grpSpPr>
          <p:sp>
            <p:nvSpPr>
              <p:cNvPr id="280" name="矩形: 圓角 279">
                <a:extLst>
                  <a:ext uri="{FF2B5EF4-FFF2-40B4-BE49-F238E27FC236}">
                    <a16:creationId xmlns:a16="http://schemas.microsoft.com/office/drawing/2014/main" id="{2CCC1803-91DD-428F-99FC-CE698C8DE113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文字方塊 280">
                <a:extLst>
                  <a:ext uri="{FF2B5EF4-FFF2-40B4-BE49-F238E27FC236}">
                    <a16:creationId xmlns:a16="http://schemas.microsoft.com/office/drawing/2014/main" id="{AEDB8A92-AB07-45E6-A700-A616D406E2DA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2" name="群組 271">
              <a:extLst>
                <a:ext uri="{FF2B5EF4-FFF2-40B4-BE49-F238E27FC236}">
                  <a16:creationId xmlns:a16="http://schemas.microsoft.com/office/drawing/2014/main" id="{03CB6436-443B-4E91-9CF3-815434115329}"/>
                </a:ext>
              </a:extLst>
            </p:cNvPr>
            <p:cNvGrpSpPr/>
            <p:nvPr/>
          </p:nvGrpSpPr>
          <p:grpSpPr>
            <a:xfrm>
              <a:off x="2539110" y="5088550"/>
              <a:ext cx="891343" cy="631213"/>
              <a:chOff x="1572973" y="4193704"/>
              <a:chExt cx="889610" cy="514821"/>
            </a:xfrm>
          </p:grpSpPr>
          <p:sp>
            <p:nvSpPr>
              <p:cNvPr id="278" name="矩形: 圓角 277">
                <a:extLst>
                  <a:ext uri="{FF2B5EF4-FFF2-40B4-BE49-F238E27FC236}">
                    <a16:creationId xmlns:a16="http://schemas.microsoft.com/office/drawing/2014/main" id="{5301D97E-476B-4C56-BFE4-79E4D834E459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文字方塊 278">
                <a:extLst>
                  <a:ext uri="{FF2B5EF4-FFF2-40B4-BE49-F238E27FC236}">
                    <a16:creationId xmlns:a16="http://schemas.microsoft.com/office/drawing/2014/main" id="{6832FD18-73BB-4E2F-AFA4-4FEC81BDD5B3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73" name="Google Shape;888;p43">
              <a:extLst>
                <a:ext uri="{FF2B5EF4-FFF2-40B4-BE49-F238E27FC236}">
                  <a16:creationId xmlns:a16="http://schemas.microsoft.com/office/drawing/2014/main" id="{11C51A4B-8C48-4894-BCF1-B644A90CA77A}"/>
                </a:ext>
              </a:extLst>
            </p:cNvPr>
            <p:cNvSpPr/>
            <p:nvPr/>
          </p:nvSpPr>
          <p:spPr>
            <a:xfrm>
              <a:off x="4597457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4" name="Google Shape;890;p43">
              <a:extLst>
                <a:ext uri="{FF2B5EF4-FFF2-40B4-BE49-F238E27FC236}">
                  <a16:creationId xmlns:a16="http://schemas.microsoft.com/office/drawing/2014/main" id="{272DA932-36D9-4E97-8326-E589D92BE71F}"/>
                </a:ext>
              </a:extLst>
            </p:cNvPr>
            <p:cNvSpPr/>
            <p:nvPr/>
          </p:nvSpPr>
          <p:spPr>
            <a:xfrm>
              <a:off x="4591514" y="605662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5" name="Google Shape;888;p43">
              <a:extLst>
                <a:ext uri="{FF2B5EF4-FFF2-40B4-BE49-F238E27FC236}">
                  <a16:creationId xmlns:a16="http://schemas.microsoft.com/office/drawing/2014/main" id="{DADA2B77-B555-414D-8F91-0FC32E582C54}"/>
                </a:ext>
              </a:extLst>
            </p:cNvPr>
            <p:cNvSpPr/>
            <p:nvPr/>
          </p:nvSpPr>
          <p:spPr>
            <a:xfrm>
              <a:off x="2570981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6" name="Google Shape;890;p43">
              <a:extLst>
                <a:ext uri="{FF2B5EF4-FFF2-40B4-BE49-F238E27FC236}">
                  <a16:creationId xmlns:a16="http://schemas.microsoft.com/office/drawing/2014/main" id="{6C1494FF-6706-492C-A13C-8DD1CA4E714E}"/>
                </a:ext>
              </a:extLst>
            </p:cNvPr>
            <p:cNvSpPr/>
            <p:nvPr/>
          </p:nvSpPr>
          <p:spPr>
            <a:xfrm>
              <a:off x="2565037" y="605945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7" name="文字方塊 276">
              <a:extLst>
                <a:ext uri="{FF2B5EF4-FFF2-40B4-BE49-F238E27FC236}">
                  <a16:creationId xmlns:a16="http://schemas.microsoft.com/office/drawing/2014/main" id="{D9010AB1-1321-46F9-968E-34BB99886653}"/>
                </a:ext>
              </a:extLst>
            </p:cNvPr>
            <p:cNvSpPr txBox="1"/>
            <p:nvPr/>
          </p:nvSpPr>
          <p:spPr>
            <a:xfrm>
              <a:off x="3599424" y="5647169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5" name="群組 254">
            <a:extLst>
              <a:ext uri="{FF2B5EF4-FFF2-40B4-BE49-F238E27FC236}">
                <a16:creationId xmlns:a16="http://schemas.microsoft.com/office/drawing/2014/main" id="{FD687A2A-33FA-4211-B03C-822AADFCA8DC}"/>
              </a:ext>
            </a:extLst>
          </p:cNvPr>
          <p:cNvGrpSpPr/>
          <p:nvPr/>
        </p:nvGrpSpPr>
        <p:grpSpPr>
          <a:xfrm>
            <a:off x="9909520" y="4807295"/>
            <a:ext cx="891343" cy="1344980"/>
            <a:chOff x="1437375" y="5071868"/>
            <a:chExt cx="891343" cy="1344980"/>
          </a:xfrm>
        </p:grpSpPr>
        <p:grpSp>
          <p:nvGrpSpPr>
            <p:cNvPr id="257" name="群組 256">
              <a:extLst>
                <a:ext uri="{FF2B5EF4-FFF2-40B4-BE49-F238E27FC236}">
                  <a16:creationId xmlns:a16="http://schemas.microsoft.com/office/drawing/2014/main" id="{AD1FC432-2CBE-456F-B588-26C61F45F6CA}"/>
                </a:ext>
              </a:extLst>
            </p:cNvPr>
            <p:cNvGrpSpPr/>
            <p:nvPr/>
          </p:nvGrpSpPr>
          <p:grpSpPr>
            <a:xfrm>
              <a:off x="1437375" y="5071868"/>
              <a:ext cx="891343" cy="1344980"/>
              <a:chOff x="1468916" y="5197402"/>
              <a:chExt cx="891343" cy="1344980"/>
            </a:xfrm>
          </p:grpSpPr>
          <p:grpSp>
            <p:nvGrpSpPr>
              <p:cNvPr id="260" name="群組 259">
                <a:extLst>
                  <a:ext uri="{FF2B5EF4-FFF2-40B4-BE49-F238E27FC236}">
                    <a16:creationId xmlns:a16="http://schemas.microsoft.com/office/drawing/2014/main" id="{753B226B-C59E-4042-A27A-7160CD218319}"/>
                  </a:ext>
                </a:extLst>
              </p:cNvPr>
              <p:cNvGrpSpPr/>
              <p:nvPr/>
            </p:nvGrpSpPr>
            <p:grpSpPr>
              <a:xfrm>
                <a:off x="1468916" y="5902529"/>
                <a:ext cx="891343" cy="639853"/>
                <a:chOff x="1572973" y="4186657"/>
                <a:chExt cx="889610" cy="521868"/>
              </a:xfrm>
            </p:grpSpPr>
            <p:sp>
              <p:nvSpPr>
                <p:cNvPr id="266" name="矩形: 圓角 265">
                  <a:extLst>
                    <a:ext uri="{FF2B5EF4-FFF2-40B4-BE49-F238E27FC236}">
                      <a16:creationId xmlns:a16="http://schemas.microsoft.com/office/drawing/2014/main" id="{86E15797-BD2F-441E-A995-6B3C574E2267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7" name="文字方塊 266">
                  <a:extLst>
                    <a:ext uri="{FF2B5EF4-FFF2-40B4-BE49-F238E27FC236}">
                      <a16:creationId xmlns:a16="http://schemas.microsoft.com/office/drawing/2014/main" id="{713D636A-3065-4967-A710-B35E1EA81FD2}"/>
                    </a:ext>
                  </a:extLst>
                </p:cNvPr>
                <p:cNvSpPr txBox="1"/>
                <p:nvPr/>
              </p:nvSpPr>
              <p:spPr>
                <a:xfrm>
                  <a:off x="1770531" y="418665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61" name="群組 260">
                <a:extLst>
                  <a:ext uri="{FF2B5EF4-FFF2-40B4-BE49-F238E27FC236}">
                    <a16:creationId xmlns:a16="http://schemas.microsoft.com/office/drawing/2014/main" id="{D4841B9A-A659-49F3-89B0-1375585EE19F}"/>
                  </a:ext>
                </a:extLst>
              </p:cNvPr>
              <p:cNvGrpSpPr/>
              <p:nvPr/>
            </p:nvGrpSpPr>
            <p:grpSpPr>
              <a:xfrm>
                <a:off x="1468916" y="5197402"/>
                <a:ext cx="891343" cy="651958"/>
                <a:chOff x="1572973" y="4176784"/>
                <a:chExt cx="889610" cy="531741"/>
              </a:xfrm>
            </p:grpSpPr>
            <p:sp>
              <p:nvSpPr>
                <p:cNvPr id="264" name="矩形: 圓角 263">
                  <a:extLst>
                    <a:ext uri="{FF2B5EF4-FFF2-40B4-BE49-F238E27FC236}">
                      <a16:creationId xmlns:a16="http://schemas.microsoft.com/office/drawing/2014/main" id="{5BACD76C-8F29-4D67-A735-3DEB380D491B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FBBBB43D-09EE-4CC5-9065-7069902B23DA}"/>
                    </a:ext>
                  </a:extLst>
                </p:cNvPr>
                <p:cNvSpPr txBox="1"/>
                <p:nvPr/>
              </p:nvSpPr>
              <p:spPr>
                <a:xfrm>
                  <a:off x="1770531" y="417678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62" name="Google Shape;886;p43">
                <a:extLst>
                  <a:ext uri="{FF2B5EF4-FFF2-40B4-BE49-F238E27FC236}">
                    <a16:creationId xmlns:a16="http://schemas.microsoft.com/office/drawing/2014/main" id="{D530F8EF-9B2C-490E-928E-9B00E1CE29C8}"/>
                  </a:ext>
                </a:extLst>
              </p:cNvPr>
              <p:cNvSpPr/>
              <p:nvPr/>
            </p:nvSpPr>
            <p:spPr>
              <a:xfrm>
                <a:off x="1497392" y="5480951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Google Shape;886;p43">
                <a:extLst>
                  <a:ext uri="{FF2B5EF4-FFF2-40B4-BE49-F238E27FC236}">
                    <a16:creationId xmlns:a16="http://schemas.microsoft.com/office/drawing/2014/main" id="{2229CE74-2FC3-49AE-9758-77C63DD7CF5E}"/>
                  </a:ext>
                </a:extLst>
              </p:cNvPr>
              <p:cNvSpPr/>
              <p:nvPr/>
            </p:nvSpPr>
            <p:spPr>
              <a:xfrm>
                <a:off x="1497392" y="6167499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E051CAEA-4C8B-4201-B396-2FBC7CFCAFC7}"/>
                </a:ext>
              </a:extLst>
            </p:cNvPr>
            <p:cNvSpPr/>
            <p:nvPr/>
          </p:nvSpPr>
          <p:spPr>
            <a:xfrm>
              <a:off x="1499742" y="5987047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9" name="矩形 258">
              <a:extLst>
                <a:ext uri="{FF2B5EF4-FFF2-40B4-BE49-F238E27FC236}">
                  <a16:creationId xmlns:a16="http://schemas.microsoft.com/office/drawing/2014/main" id="{28522841-F1CB-4A8F-9F8C-0D5E4E7B8CC1}"/>
                </a:ext>
              </a:extLst>
            </p:cNvPr>
            <p:cNvSpPr/>
            <p:nvPr/>
          </p:nvSpPr>
          <p:spPr>
            <a:xfrm>
              <a:off x="1499742" y="5298976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56" name="文字方塊 255">
            <a:extLst>
              <a:ext uri="{FF2B5EF4-FFF2-40B4-BE49-F238E27FC236}">
                <a16:creationId xmlns:a16="http://schemas.microsoft.com/office/drawing/2014/main" id="{1F42F058-226C-4FB4-8C91-5CA3919A3599}"/>
              </a:ext>
            </a:extLst>
          </p:cNvPr>
          <p:cNvSpPr txBox="1"/>
          <p:nvPr/>
        </p:nvSpPr>
        <p:spPr>
          <a:xfrm>
            <a:off x="7385534" y="6193264"/>
            <a:ext cx="2486732" cy="400110"/>
          </a:xfrm>
          <a:custGeom>
            <a:avLst/>
            <a:gdLst>
              <a:gd name="connsiteX0" fmla="*/ 0 w 2140723"/>
              <a:gd name="connsiteY0" fmla="*/ 0 h 1077218"/>
              <a:gd name="connsiteX1" fmla="*/ 2140723 w 2140723"/>
              <a:gd name="connsiteY1" fmla="*/ 0 h 1077218"/>
              <a:gd name="connsiteX2" fmla="*/ 2140723 w 2140723"/>
              <a:gd name="connsiteY2" fmla="*/ 1077218 h 1077218"/>
              <a:gd name="connsiteX3" fmla="*/ 0 w 2140723"/>
              <a:gd name="connsiteY3" fmla="*/ 1077218 h 1077218"/>
              <a:gd name="connsiteX4" fmla="*/ 0 w 2140723"/>
              <a:gd name="connsiteY4" fmla="*/ 0 h 1077218"/>
              <a:gd name="connsiteX0" fmla="*/ 0 w 2166123"/>
              <a:gd name="connsiteY0" fmla="*/ 0 h 1077218"/>
              <a:gd name="connsiteX1" fmla="*/ 2140723 w 2166123"/>
              <a:gd name="connsiteY1" fmla="*/ 0 h 1077218"/>
              <a:gd name="connsiteX2" fmla="*/ 2166123 w 2166123"/>
              <a:gd name="connsiteY2" fmla="*/ 560751 h 1077218"/>
              <a:gd name="connsiteX3" fmla="*/ 0 w 2166123"/>
              <a:gd name="connsiteY3" fmla="*/ 1077218 h 1077218"/>
              <a:gd name="connsiteX4" fmla="*/ 0 w 2166123"/>
              <a:gd name="connsiteY4" fmla="*/ 0 h 1077218"/>
              <a:gd name="connsiteX0" fmla="*/ 0 w 2166123"/>
              <a:gd name="connsiteY0" fmla="*/ 0 h 560751"/>
              <a:gd name="connsiteX1" fmla="*/ 2140723 w 2166123"/>
              <a:gd name="connsiteY1" fmla="*/ 0 h 560751"/>
              <a:gd name="connsiteX2" fmla="*/ 2166123 w 2166123"/>
              <a:gd name="connsiteY2" fmla="*/ 560751 h 560751"/>
              <a:gd name="connsiteX3" fmla="*/ 8466 w 2166123"/>
              <a:gd name="connsiteY3" fmla="*/ 535351 h 560751"/>
              <a:gd name="connsiteX4" fmla="*/ 0 w 2166123"/>
              <a:gd name="connsiteY4" fmla="*/ 0 h 560751"/>
              <a:gd name="connsiteX0" fmla="*/ 0 w 2140723"/>
              <a:gd name="connsiteY0" fmla="*/ 0 h 560751"/>
              <a:gd name="connsiteX1" fmla="*/ 2140723 w 2140723"/>
              <a:gd name="connsiteY1" fmla="*/ 0 h 560751"/>
              <a:gd name="connsiteX2" fmla="*/ 2123790 w 2140723"/>
              <a:gd name="connsiteY2" fmla="*/ 560751 h 560751"/>
              <a:gd name="connsiteX3" fmla="*/ 8466 w 2140723"/>
              <a:gd name="connsiteY3" fmla="*/ 535351 h 560751"/>
              <a:gd name="connsiteX4" fmla="*/ 0 w 2140723"/>
              <a:gd name="connsiteY4" fmla="*/ 0 h 5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723" h="560751">
                <a:moveTo>
                  <a:pt x="0" y="0"/>
                </a:moveTo>
                <a:lnTo>
                  <a:pt x="2140723" y="0"/>
                </a:lnTo>
                <a:lnTo>
                  <a:pt x="2123790" y="560751"/>
                </a:lnTo>
                <a:lnTo>
                  <a:pt x="8466" y="53535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69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&amp; Spoke</a:t>
            </a:r>
            <a:endParaRPr lang="zh-TW" altLang="en-US" sz="2000" b="1">
              <a:solidFill>
                <a:srgbClr val="69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29" name="Google Shape;901;p43" hidden="1">
            <a:extLst>
              <a:ext uri="{FF2B5EF4-FFF2-40B4-BE49-F238E27FC236}">
                <a16:creationId xmlns:a16="http://schemas.microsoft.com/office/drawing/2014/main" id="{09F8C6B3-DDCF-41C3-93A6-C82C60AA5F77}"/>
              </a:ext>
            </a:extLst>
          </p:cNvPr>
          <p:cNvCxnSpPr>
            <a:cxnSpLocks/>
            <a:stCxn id="306" idx="3"/>
            <a:endCxn id="278" idx="1"/>
          </p:cNvCxnSpPr>
          <p:nvPr/>
        </p:nvCxnSpPr>
        <p:spPr>
          <a:xfrm flipV="1">
            <a:off x="5535983" y="5151313"/>
            <a:ext cx="1066313" cy="12483"/>
          </a:xfrm>
          <a:prstGeom prst="straightConnector1">
            <a:avLst/>
          </a:prstGeom>
          <a:noFill/>
          <a:ln w="57150" cap="flat" cmpd="sng">
            <a:solidFill>
              <a:srgbClr val="FFD72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915;p43">
            <a:extLst>
              <a:ext uri="{FF2B5EF4-FFF2-40B4-BE49-F238E27FC236}">
                <a16:creationId xmlns:a16="http://schemas.microsoft.com/office/drawing/2014/main" id="{5C7B2230-CD02-437B-909F-8F22B3DEDF35}"/>
              </a:ext>
            </a:extLst>
          </p:cNvPr>
          <p:cNvSpPr/>
          <p:nvPr/>
        </p:nvSpPr>
        <p:spPr>
          <a:xfrm>
            <a:off x="5483168" y="4856312"/>
            <a:ext cx="1205800" cy="587584"/>
          </a:xfrm>
          <a:prstGeom prst="leftRightArrow">
            <a:avLst>
              <a:gd name="adj1" fmla="val 57119"/>
              <a:gd name="adj2" fmla="val 40006"/>
            </a:avLst>
          </a:prstGeom>
          <a:solidFill>
            <a:srgbClr val="FFD72D"/>
          </a:solidFill>
          <a:ln>
            <a:noFill/>
          </a:ln>
        </p:spPr>
        <p:txBody>
          <a:bodyPr spcFirstLastPara="1" wrap="square" lIns="35500" tIns="121900" rIns="355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 線</a:t>
            </a:r>
          </a:p>
        </p:txBody>
      </p:sp>
      <p:sp>
        <p:nvSpPr>
          <p:cNvPr id="331" name="Google Shape;873;p43">
            <a:extLst>
              <a:ext uri="{FF2B5EF4-FFF2-40B4-BE49-F238E27FC236}">
                <a16:creationId xmlns:a16="http://schemas.microsoft.com/office/drawing/2014/main" id="{5BE439F2-6FFB-4B20-99BA-48744CE77024}"/>
              </a:ext>
            </a:extLst>
          </p:cNvPr>
          <p:cNvSpPr txBox="1"/>
          <p:nvPr/>
        </p:nvSpPr>
        <p:spPr>
          <a:xfrm>
            <a:off x="3637327" y="1806993"/>
            <a:ext cx="6600164" cy="12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146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基於中國法規的考量，將 QuWAN 網路分為全球區與中國區</a:t>
            </a:r>
            <a:endParaRPr lang="zh-TW" sz="1600">
              <a:solidFill>
                <a:schemeClr val="bg1"/>
              </a:solidFill>
              <a:latin typeface="+mn-lt"/>
              <a:ea typeface="+mn-ea"/>
              <a:cs typeface="+mn-ea"/>
            </a:endParaRPr>
          </a:p>
          <a:p>
            <a:pPr marL="25146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全球區</a:t>
            </a:r>
            <a:r>
              <a:rPr lang="zh-TW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和中國區</a:t>
            </a:r>
            <a:r>
              <a:rPr lang="zh-TW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兩個 </a:t>
            </a:r>
            <a:r>
              <a:rPr 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Domain </a:t>
            </a:r>
            <a:r>
              <a:rPr lang="zh-TW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之間的專線須由客戶自行與中國電信公司申請的專線做設定連網</a:t>
            </a:r>
            <a:endParaRPr lang="zh-TW" sz="16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332" name="矩形 331">
            <a:extLst>
              <a:ext uri="{FF2B5EF4-FFF2-40B4-BE49-F238E27FC236}">
                <a16:creationId xmlns:a16="http://schemas.microsoft.com/office/drawing/2014/main" id="{43575D39-4C40-492A-95A3-7998E3310D89}"/>
              </a:ext>
            </a:extLst>
          </p:cNvPr>
          <p:cNvSpPr/>
          <p:nvPr/>
        </p:nvSpPr>
        <p:spPr>
          <a:xfrm>
            <a:off x="2142277" y="2001713"/>
            <a:ext cx="2079052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CN" altLang="en-US" sz="3200" b="1">
                <a:solidFill>
                  <a:schemeClr val="bg1"/>
                </a:solidFill>
                <a:cs typeface="+mn-ea"/>
              </a:rPr>
              <a:t>專線</a:t>
            </a:r>
            <a:endParaRPr lang="en-US" altLang="zh-TW" sz="3200" b="1">
              <a:solidFill>
                <a:schemeClr val="bg1"/>
              </a:solidFill>
              <a:cs typeface="+mn-ea"/>
            </a:endParaRPr>
          </a:p>
        </p:txBody>
      </p:sp>
      <p:cxnSp>
        <p:nvCxnSpPr>
          <p:cNvPr id="333" name="直線接點 332">
            <a:extLst>
              <a:ext uri="{FF2B5EF4-FFF2-40B4-BE49-F238E27FC236}">
                <a16:creationId xmlns:a16="http://schemas.microsoft.com/office/drawing/2014/main" id="{59F4CF9A-7A11-425B-8507-2D8639FA7AEB}"/>
              </a:ext>
            </a:extLst>
          </p:cNvPr>
          <p:cNvCxnSpPr>
            <a:cxnSpLocks/>
          </p:cNvCxnSpPr>
          <p:nvPr/>
        </p:nvCxnSpPr>
        <p:spPr>
          <a:xfrm>
            <a:off x="3362948" y="1926886"/>
            <a:ext cx="0" cy="931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883;p43">
            <a:extLst>
              <a:ext uri="{FF2B5EF4-FFF2-40B4-BE49-F238E27FC236}">
                <a16:creationId xmlns:a16="http://schemas.microsoft.com/office/drawing/2014/main" id="{1D44AE07-2FCB-4C47-AD05-31D8B99B2E49}"/>
              </a:ext>
            </a:extLst>
          </p:cNvPr>
          <p:cNvSpPr/>
          <p:nvPr/>
        </p:nvSpPr>
        <p:spPr>
          <a:xfrm>
            <a:off x="8986310" y="4316040"/>
            <a:ext cx="154006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sp>
        <p:nvSpPr>
          <p:cNvPr id="12" name="Google Shape;883;p43">
            <a:extLst>
              <a:ext uri="{FF2B5EF4-FFF2-40B4-BE49-F238E27FC236}">
                <a16:creationId xmlns:a16="http://schemas.microsoft.com/office/drawing/2014/main" id="{5764F1F8-3BBB-4A2E-B1A1-D225C840A46D}"/>
              </a:ext>
            </a:extLst>
          </p:cNvPr>
          <p:cNvSpPr/>
          <p:nvPr/>
        </p:nvSpPr>
        <p:spPr>
          <a:xfrm>
            <a:off x="6881098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Google Shape;883;p43">
            <a:extLst>
              <a:ext uri="{FF2B5EF4-FFF2-40B4-BE49-F238E27FC236}">
                <a16:creationId xmlns:a16="http://schemas.microsoft.com/office/drawing/2014/main" id="{CF7A2416-CCB5-4346-A9E1-F5F8157E2196}"/>
              </a:ext>
            </a:extLst>
          </p:cNvPr>
          <p:cNvSpPr/>
          <p:nvPr/>
        </p:nvSpPr>
        <p:spPr>
          <a:xfrm>
            <a:off x="4645115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Google Shape;883;p43">
            <a:extLst>
              <a:ext uri="{FF2B5EF4-FFF2-40B4-BE49-F238E27FC236}">
                <a16:creationId xmlns:a16="http://schemas.microsoft.com/office/drawing/2014/main" id="{432C52B9-D246-441D-B08F-9E8B6D2936EE}"/>
              </a:ext>
            </a:extLst>
          </p:cNvPr>
          <p:cNvSpPr/>
          <p:nvPr/>
        </p:nvSpPr>
        <p:spPr>
          <a:xfrm>
            <a:off x="2104687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美國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44" hidden="1"/>
          <p:cNvSpPr txBox="1"/>
          <p:nvPr/>
        </p:nvSpPr>
        <p:spPr>
          <a:xfrm>
            <a:off x="-270474" y="8768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專線設定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924" name="Google Shape;924;p4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525" y="1819706"/>
            <a:ext cx="8408218" cy="447749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8B01102-B9DA-4E00-B933-EFEC91F2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+mj-ea"/>
                <a:cs typeface="+mn-ea"/>
                <a:sym typeface="+mn-lt"/>
              </a:rPr>
              <a:t>QuWAN</a:t>
            </a:r>
            <a:r>
              <a:rPr lang="en-US" altLang="zh-TW">
                <a:latin typeface="+mj-ea"/>
                <a:cs typeface="+mn-ea"/>
                <a:sym typeface="+mn-lt"/>
              </a:rPr>
              <a:t> </a:t>
            </a:r>
            <a:r>
              <a:rPr lang="zh-TW" altLang="en-US">
                <a:latin typeface="+mj-ea"/>
                <a:cs typeface="+mn-ea"/>
                <a:sym typeface="+mn-lt"/>
              </a:rPr>
              <a:t>專線設定 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Google Shape;925;p44">
            <a:extLst>
              <a:ext uri="{FF2B5EF4-FFF2-40B4-BE49-F238E27FC236}">
                <a16:creationId xmlns:a16="http://schemas.microsoft.com/office/drawing/2014/main" id="{8ED3CDD1-D4B1-4643-9A35-512830AB780E}"/>
              </a:ext>
            </a:extLst>
          </p:cNvPr>
          <p:cNvSpPr txBox="1"/>
          <p:nvPr/>
        </p:nvSpPr>
        <p:spPr>
          <a:xfrm>
            <a:off x="549088" y="3274796"/>
            <a:ext cx="3283324" cy="867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 lvl="0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700"/>
            </a:pPr>
            <a:r>
              <a:rPr lang="zh-TW" alt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提供同時設定跨 </a:t>
            </a:r>
            <a:r>
              <a:rPr 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Domain </a:t>
            </a:r>
            <a:r>
              <a:rPr lang="zh-TW" alt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的兩台 </a:t>
            </a:r>
            <a:r>
              <a:rPr 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Hub </a:t>
            </a:r>
            <a:r>
              <a:rPr lang="zh-TW" alt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建立 </a:t>
            </a:r>
            <a:r>
              <a:rPr 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Inter-regional Link </a:t>
            </a:r>
            <a:r>
              <a:rPr lang="zh-TW" alt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專線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電子用品, 監視器, 顯示, 電腦 的圖片&#10;&#10;自動產生的描述">
            <a:extLst>
              <a:ext uri="{FF2B5EF4-FFF2-40B4-BE49-F238E27FC236}">
                <a16:creationId xmlns:a16="http://schemas.microsoft.com/office/drawing/2014/main" id="{A758DD76-D63C-4828-AD26-7EDE886222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170" y="2852738"/>
            <a:ext cx="4911998" cy="2688277"/>
          </a:xfrm>
          <a:prstGeom prst="rect">
            <a:avLst/>
          </a:prstGeom>
        </p:spPr>
      </p:pic>
      <p:sp>
        <p:nvSpPr>
          <p:cNvPr id="44" name="Google Shape;44;p12"/>
          <p:cNvSpPr txBox="1"/>
          <p:nvPr/>
        </p:nvSpPr>
        <p:spPr>
          <a:xfrm>
            <a:off x="7087214" y="4293017"/>
            <a:ext cx="3318944" cy="96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000"/>
            </a:pP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Agent</a:t>
            </a:r>
          </a:p>
          <a:p>
            <a:pPr lvl="0">
              <a:buSzPts val="4000"/>
            </a:pP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Orchestrator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81E19A-D5D4-4EA2-B1B1-5EA7FDD69EF9}"/>
              </a:ext>
            </a:extLst>
          </p:cNvPr>
          <p:cNvSpPr/>
          <p:nvPr/>
        </p:nvSpPr>
        <p:spPr>
          <a:xfrm>
            <a:off x="6353138" y="3055638"/>
            <a:ext cx="3849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4000"/>
            </a:pPr>
            <a:r>
              <a:rPr lang="en-US" altLang="zh-TW" sz="8000" b="1">
                <a:solidFill>
                  <a:srgbClr val="5DAEF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Demo</a:t>
            </a:r>
            <a:r>
              <a:rPr lang="en-US" altLang="zh-TW" sz="8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文字方塊 17" hidden="1">
            <a:extLst>
              <a:ext uri="{FF2B5EF4-FFF2-40B4-BE49-F238E27FC236}">
                <a16:creationId xmlns:a16="http://schemas.microsoft.com/office/drawing/2014/main" id="{C4E3642E-A3A0-42FC-B4B9-CA2B9059052B}"/>
              </a:ext>
            </a:extLst>
          </p:cNvPr>
          <p:cNvSpPr txBox="1"/>
          <p:nvPr/>
        </p:nvSpPr>
        <p:spPr>
          <a:xfrm>
            <a:off x="7289800" y="1313297"/>
            <a:ext cx="19246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06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AC47608-653E-4588-A154-2ADAF60F0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917" y="890488"/>
            <a:ext cx="1926503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/>
        </p:nvSpPr>
        <p:spPr>
          <a:xfrm>
            <a:off x="6451600" y="3585633"/>
            <a:ext cx="3599128" cy="1174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4000"/>
            </a:pPr>
            <a:r>
              <a:rPr lang="zh-TW" altLang="en-US" sz="6000" b="1">
                <a:solidFill>
                  <a:srgbClr val="0045C9"/>
                </a:solidFill>
                <a:cs typeface="+mn-ea"/>
                <a:sym typeface="+mn-lt"/>
              </a:rPr>
              <a:t>使用情境</a:t>
            </a:r>
            <a:endParaRPr lang="zh-TW" altLang="en-US" sz="6000">
              <a:solidFill>
                <a:srgbClr val="0045C9"/>
              </a:solidFill>
              <a:cs typeface="+mn-ea"/>
              <a:sym typeface="+mn-lt"/>
            </a:endParaRPr>
          </a:p>
        </p:txBody>
      </p:sp>
      <p:sp>
        <p:nvSpPr>
          <p:cNvPr id="19" name="文字方塊 18" hidden="1">
            <a:extLst>
              <a:ext uri="{FF2B5EF4-FFF2-40B4-BE49-F238E27FC236}">
                <a16:creationId xmlns:a16="http://schemas.microsoft.com/office/drawing/2014/main" id="{2ADCF6F8-B0C5-4CB3-96EF-103514950EB7}"/>
              </a:ext>
            </a:extLst>
          </p:cNvPr>
          <p:cNvSpPr txBox="1"/>
          <p:nvPr/>
        </p:nvSpPr>
        <p:spPr>
          <a:xfrm>
            <a:off x="7289800" y="2067908"/>
            <a:ext cx="19246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07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1E51C29-2396-469E-AF0A-DEDB8D2DC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913" y="1604433"/>
            <a:ext cx="1926503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0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流程圖: 換頁接點 105">
            <a:extLst>
              <a:ext uri="{FF2B5EF4-FFF2-40B4-BE49-F238E27FC236}">
                <a16:creationId xmlns:a16="http://schemas.microsoft.com/office/drawing/2014/main" id="{9901D50E-99DE-4321-8778-AB853B626F53}"/>
              </a:ext>
            </a:extLst>
          </p:cNvPr>
          <p:cNvSpPr/>
          <p:nvPr/>
        </p:nvSpPr>
        <p:spPr>
          <a:xfrm rot="10800000">
            <a:off x="740241" y="3896032"/>
            <a:ext cx="3649684" cy="2701881"/>
          </a:xfrm>
          <a:prstGeom prst="flowChartOffpageConnector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1" name="矩形: 圓角 80" hidden="1">
            <a:extLst>
              <a:ext uri="{FF2B5EF4-FFF2-40B4-BE49-F238E27FC236}">
                <a16:creationId xmlns:a16="http://schemas.microsoft.com/office/drawing/2014/main" id="{7B8815C6-8CE7-47EA-A282-7EE9F30B3D86}"/>
              </a:ext>
            </a:extLst>
          </p:cNvPr>
          <p:cNvSpPr/>
          <p:nvPr/>
        </p:nvSpPr>
        <p:spPr>
          <a:xfrm>
            <a:off x="740242" y="7633788"/>
            <a:ext cx="3767530" cy="2733570"/>
          </a:xfrm>
          <a:prstGeom prst="roundRect">
            <a:avLst>
              <a:gd name="adj" fmla="val 1982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85" name="Google Shape;984;p46">
            <a:extLst>
              <a:ext uri="{FF2B5EF4-FFF2-40B4-BE49-F238E27FC236}">
                <a16:creationId xmlns:a16="http://schemas.microsoft.com/office/drawing/2014/main" id="{1F0349B5-71CD-45F1-BEFA-BF8673376010}"/>
              </a:ext>
            </a:extLst>
          </p:cNvPr>
          <p:cNvCxnSpPr>
            <a:cxnSpLocks/>
            <a:stCxn id="939" idx="2"/>
          </p:cNvCxnSpPr>
          <p:nvPr/>
        </p:nvCxnSpPr>
        <p:spPr>
          <a:xfrm rot="16200000" flipH="1">
            <a:off x="2859330" y="5067662"/>
            <a:ext cx="284902" cy="897362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2" name="Google Shape;561;p30" hidden="1">
            <a:extLst>
              <a:ext uri="{FF2B5EF4-FFF2-40B4-BE49-F238E27FC236}">
                <a16:creationId xmlns:a16="http://schemas.microsoft.com/office/drawing/2014/main" id="{0ED8A357-E56E-4596-B666-E7C915529EF5}"/>
              </a:ext>
            </a:extLst>
          </p:cNvPr>
          <p:cNvCxnSpPr>
            <a:cxnSpLocks/>
          </p:cNvCxnSpPr>
          <p:nvPr/>
        </p:nvCxnSpPr>
        <p:spPr>
          <a:xfrm>
            <a:off x="3601874" y="9048724"/>
            <a:ext cx="1150008" cy="0"/>
          </a:xfrm>
          <a:prstGeom prst="straightConnector1">
            <a:avLst/>
          </a:prstGeom>
          <a:noFill/>
          <a:ln w="276225" cap="flat" cmpd="sng">
            <a:gradFill>
              <a:gsLst>
                <a:gs pos="52000">
                  <a:srgbClr val="3DC6FF"/>
                </a:gs>
                <a:gs pos="9000">
                  <a:srgbClr val="0FCFCA">
                    <a:alpha val="0"/>
                  </a:srgbClr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  <p:sp>
        <p:nvSpPr>
          <p:cNvPr id="55" name="文字方塊 54" hidden="1">
            <a:extLst>
              <a:ext uri="{FF2B5EF4-FFF2-40B4-BE49-F238E27FC236}">
                <a16:creationId xmlns:a16="http://schemas.microsoft.com/office/drawing/2014/main" id="{48A43E3F-4AA4-45E6-8D29-9F5F8AC95EC7}"/>
              </a:ext>
            </a:extLst>
          </p:cNvPr>
          <p:cNvSpPr txBox="1"/>
          <p:nvPr/>
        </p:nvSpPr>
        <p:spPr>
          <a:xfrm>
            <a:off x="9354940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01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文字方塊 78" hidden="1">
            <a:extLst>
              <a:ext uri="{FF2B5EF4-FFF2-40B4-BE49-F238E27FC236}">
                <a16:creationId xmlns:a16="http://schemas.microsoft.com/office/drawing/2014/main" id="{23B2E528-F256-4852-A40E-1DA200FE9AC1}"/>
              </a:ext>
            </a:extLst>
          </p:cNvPr>
          <p:cNvSpPr txBox="1"/>
          <p:nvPr/>
        </p:nvSpPr>
        <p:spPr>
          <a:xfrm>
            <a:off x="9008944" y="-784588"/>
            <a:ext cx="3702765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01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37" name="Google Shape;937;p46"/>
          <p:cNvSpPr/>
          <p:nvPr/>
        </p:nvSpPr>
        <p:spPr>
          <a:xfrm>
            <a:off x="2124809" y="6214595"/>
            <a:ext cx="893372" cy="28068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</a:p>
        </p:txBody>
      </p:sp>
      <p:sp>
        <p:nvSpPr>
          <p:cNvPr id="939" name="Google Shape;939;p46"/>
          <p:cNvSpPr/>
          <p:nvPr/>
        </p:nvSpPr>
        <p:spPr>
          <a:xfrm>
            <a:off x="2071886" y="5100650"/>
            <a:ext cx="962428" cy="273242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CN" altLang="en-US" sz="1600">
                <a:solidFill>
                  <a:schemeClr val="bg1"/>
                </a:solidFill>
                <a:cs typeface="+mn-ea"/>
                <a:sym typeface="+mn-lt"/>
              </a:rPr>
              <a:t>路由器</a:t>
            </a:r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cxnSp>
        <p:nvCxnSpPr>
          <p:cNvPr id="942" name="Google Shape;942;p46"/>
          <p:cNvCxnSpPr>
            <a:cxnSpLocks/>
          </p:cNvCxnSpPr>
          <p:nvPr/>
        </p:nvCxnSpPr>
        <p:spPr>
          <a:xfrm flipV="1">
            <a:off x="2558643" y="5384746"/>
            <a:ext cx="0" cy="285028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43" name="Google Shape;943;p46"/>
          <p:cNvSpPr/>
          <p:nvPr/>
        </p:nvSpPr>
        <p:spPr>
          <a:xfrm>
            <a:off x="2943766" y="4537785"/>
            <a:ext cx="144886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 </a:t>
            </a:r>
          </a:p>
        </p:txBody>
      </p:sp>
      <p:sp>
        <p:nvSpPr>
          <p:cNvPr id="944" name="Google Shape;944;p46"/>
          <p:cNvSpPr/>
          <p:nvPr/>
        </p:nvSpPr>
        <p:spPr>
          <a:xfrm>
            <a:off x="2943766" y="5175121"/>
            <a:ext cx="1355611" cy="27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LAN </a:t>
            </a:r>
          </a:p>
        </p:txBody>
      </p:sp>
      <p:sp>
        <p:nvSpPr>
          <p:cNvPr id="947" name="Google Shape;947;p46"/>
          <p:cNvSpPr/>
          <p:nvPr/>
        </p:nvSpPr>
        <p:spPr>
          <a:xfrm>
            <a:off x="1321999" y="6189278"/>
            <a:ext cx="820108" cy="30697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  <a:cs typeface="+mn-ea"/>
                <a:sym typeface="+mn-lt"/>
              </a:rPr>
              <a:t>設備</a:t>
            </a:r>
            <a:endParaRPr lang="en-US" altLang="zh-TW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948" name="Google Shape;948;p46"/>
          <p:cNvCxnSpPr>
            <a:cxnSpLocks/>
            <a:stCxn id="939" idx="2"/>
          </p:cNvCxnSpPr>
          <p:nvPr/>
        </p:nvCxnSpPr>
        <p:spPr>
          <a:xfrm rot="5400000">
            <a:off x="1997786" y="5114460"/>
            <a:ext cx="295882" cy="814747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84" name="Google Shape;984;p46"/>
          <p:cNvCxnSpPr>
            <a:cxnSpLocks/>
            <a:stCxn id="76" idx="0"/>
            <a:endCxn id="65" idx="2"/>
          </p:cNvCxnSpPr>
          <p:nvPr/>
        </p:nvCxnSpPr>
        <p:spPr>
          <a:xfrm flipV="1">
            <a:off x="2565719" y="4598301"/>
            <a:ext cx="1831" cy="271717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6BAA987C-3507-44FD-8DB7-197C727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cs typeface="+mn-ea"/>
                <a:sym typeface="+mn-lt"/>
              </a:rPr>
              <a:t>使用情境 </a:t>
            </a:r>
            <a:r>
              <a:rPr lang="en-US" altLang="zh-TW" sz="4800">
                <a:cs typeface="+mn-ea"/>
                <a:sym typeface="+mn-lt"/>
              </a:rPr>
              <a:t>1</a:t>
            </a:r>
            <a:br>
              <a:rPr lang="en-US" altLang="zh-TW" sz="4800">
                <a:cs typeface="+mn-ea"/>
                <a:sym typeface="+mn-lt"/>
              </a:rPr>
            </a:br>
            <a:r>
              <a:rPr lang="zh-TW" altLang="en-US" sz="3200">
                <a:cs typeface="+mn-ea"/>
                <a:sym typeface="+mn-lt"/>
              </a:rPr>
              <a:t>居家上班成員與公司組網</a:t>
            </a:r>
            <a:endParaRPr lang="zh-TW" altLang="en-US" sz="32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542D0E76-1756-4652-85A9-4AAC048E4F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6303" y="4080435"/>
            <a:ext cx="982494" cy="517866"/>
          </a:xfrm>
          <a:prstGeom prst="rect">
            <a:avLst/>
          </a:prstGeom>
        </p:spPr>
      </p:pic>
      <p:pic>
        <p:nvPicPr>
          <p:cNvPr id="76" name="圖形 75">
            <a:extLst>
              <a:ext uri="{FF2B5EF4-FFF2-40B4-BE49-F238E27FC236}">
                <a16:creationId xmlns:a16="http://schemas.microsoft.com/office/drawing/2014/main" id="{9C421DB5-DC40-47E1-9812-416F848F4B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49001" y="4870018"/>
            <a:ext cx="833436" cy="214312"/>
          </a:xfrm>
          <a:prstGeom prst="rect">
            <a:avLst/>
          </a:prstGeom>
        </p:spPr>
      </p:pic>
      <p:grpSp>
        <p:nvGrpSpPr>
          <p:cNvPr id="4" name="群組 3" hidden="1">
            <a:extLst>
              <a:ext uri="{FF2B5EF4-FFF2-40B4-BE49-F238E27FC236}">
                <a16:creationId xmlns:a16="http://schemas.microsoft.com/office/drawing/2014/main" id="{FD4FDA35-6AA2-41A0-BB5A-2CA347A7BA5D}"/>
              </a:ext>
            </a:extLst>
          </p:cNvPr>
          <p:cNvGrpSpPr/>
          <p:nvPr/>
        </p:nvGrpSpPr>
        <p:grpSpPr>
          <a:xfrm>
            <a:off x="4991850" y="7131934"/>
            <a:ext cx="6795065" cy="4087901"/>
            <a:chOff x="4991850" y="7131934"/>
            <a:chExt cx="6795065" cy="4087901"/>
          </a:xfrm>
        </p:grpSpPr>
        <p:sp>
          <p:nvSpPr>
            <p:cNvPr id="80" name="矩形: 圓角 79">
              <a:extLst>
                <a:ext uri="{FF2B5EF4-FFF2-40B4-BE49-F238E27FC236}">
                  <a16:creationId xmlns:a16="http://schemas.microsoft.com/office/drawing/2014/main" id="{DF780C36-BB70-406D-9BAE-75EFC5FA5135}"/>
                </a:ext>
              </a:extLst>
            </p:cNvPr>
            <p:cNvSpPr/>
            <p:nvPr/>
          </p:nvSpPr>
          <p:spPr>
            <a:xfrm>
              <a:off x="4991850" y="7189476"/>
              <a:ext cx="6717550" cy="3718496"/>
            </a:xfrm>
            <a:prstGeom prst="roundRect">
              <a:avLst>
                <a:gd name="adj" fmla="val 2723"/>
              </a:avLst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 w="19050" cap="flat" cmpd="sng">
              <a:gradFill>
                <a:gsLst>
                  <a:gs pos="0">
                    <a:schemeClr val="bg1">
                      <a:lumMod val="85000"/>
                    </a:schemeClr>
                  </a:gs>
                  <a:gs pos="70000">
                    <a:schemeClr val="bg2">
                      <a:lumMod val="50000"/>
                      <a:alpha val="47000"/>
                    </a:schemeClr>
                  </a:gs>
                  <a:gs pos="37000">
                    <a:schemeClr val="bg2">
                      <a:lumMod val="50000"/>
                      <a:alpha val="52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lang="zh-TW" altLang="en-US" sz="36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6" name="Google Shape;946;p46"/>
            <p:cNvSpPr/>
            <p:nvPr/>
          </p:nvSpPr>
          <p:spPr>
            <a:xfrm>
              <a:off x="6563299" y="9679383"/>
              <a:ext cx="816000" cy="28275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NAS</a:t>
              </a:r>
            </a:p>
          </p:txBody>
        </p:sp>
        <p:cxnSp>
          <p:nvCxnSpPr>
            <p:cNvPr id="950" name="Google Shape;950;p46"/>
            <p:cNvCxnSpPr>
              <a:cxnSpLocks/>
              <a:stCxn id="62" idx="0"/>
              <a:endCxn id="67" idx="2"/>
            </p:cNvCxnSpPr>
            <p:nvPr/>
          </p:nvCxnSpPr>
          <p:spPr>
            <a:xfrm flipV="1">
              <a:off x="6297086" y="9075824"/>
              <a:ext cx="3092" cy="412297"/>
            </a:xfrm>
            <a:prstGeom prst="straightConnector1">
              <a:avLst/>
            </a:prstGeom>
            <a:ln w="38100">
              <a:solidFill>
                <a:srgbClr val="05FF76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52" name="Google Shape;952;p46"/>
            <p:cNvSpPr/>
            <p:nvPr/>
          </p:nvSpPr>
          <p:spPr>
            <a:xfrm rot="1090">
              <a:off x="6563354" y="10524649"/>
              <a:ext cx="1819969" cy="24467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Other</a:t>
              </a:r>
              <a:r>
                <a:rPr lang="zh-TW" alt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Devices</a:t>
              </a:r>
            </a:p>
          </p:txBody>
        </p:sp>
        <p:cxnSp>
          <p:nvCxnSpPr>
            <p:cNvPr id="953" name="Google Shape;953;p46"/>
            <p:cNvCxnSpPr>
              <a:cxnSpLocks/>
              <a:stCxn id="73" idx="0"/>
              <a:endCxn id="62" idx="2"/>
            </p:cNvCxnSpPr>
            <p:nvPr/>
          </p:nvCxnSpPr>
          <p:spPr>
            <a:xfrm flipV="1">
              <a:off x="6296057" y="10117526"/>
              <a:ext cx="1029" cy="256003"/>
            </a:xfrm>
            <a:prstGeom prst="straightConnector1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954" name="Google Shape;954;p46"/>
            <p:cNvSpPr/>
            <p:nvPr/>
          </p:nvSpPr>
          <p:spPr>
            <a:xfrm>
              <a:off x="8752259" y="7839866"/>
              <a:ext cx="816000" cy="38332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NAS</a:t>
              </a:r>
            </a:p>
          </p:txBody>
        </p:sp>
        <p:sp>
          <p:nvSpPr>
            <p:cNvPr id="956" name="Google Shape;956;p46"/>
            <p:cNvSpPr txBox="1"/>
            <p:nvPr/>
          </p:nvSpPr>
          <p:spPr>
            <a:xfrm>
              <a:off x="5078342" y="8228678"/>
              <a:ext cx="1227300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 A</a:t>
              </a:r>
              <a:endPara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7" name="Google Shape;957;p46"/>
            <p:cNvSpPr txBox="1"/>
            <p:nvPr/>
          </p:nvSpPr>
          <p:spPr>
            <a:xfrm>
              <a:off x="9344079" y="7198672"/>
              <a:ext cx="1227300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 B</a:t>
              </a:r>
              <a:endPara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8" name="Google Shape;958;p46"/>
            <p:cNvSpPr txBox="1"/>
            <p:nvPr/>
          </p:nvSpPr>
          <p:spPr>
            <a:xfrm>
              <a:off x="9379122" y="9145279"/>
              <a:ext cx="1227300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 C</a:t>
              </a:r>
              <a:endPara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960" name="Google Shape;960;p46"/>
            <p:cNvCxnSpPr>
              <a:cxnSpLocks/>
              <a:endCxn id="61" idx="1"/>
            </p:cNvCxnSpPr>
            <p:nvPr/>
          </p:nvCxnSpPr>
          <p:spPr>
            <a:xfrm flipV="1">
              <a:off x="6481229" y="7546031"/>
              <a:ext cx="1458027" cy="5682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0" name="Google Shape;970;p46"/>
            <p:cNvCxnSpPr>
              <a:cxnSpLocks/>
              <a:stCxn id="98" idx="3"/>
              <a:endCxn id="74" idx="1"/>
            </p:cNvCxnSpPr>
            <p:nvPr/>
          </p:nvCxnSpPr>
          <p:spPr>
            <a:xfrm>
              <a:off x="9433358" y="7570996"/>
              <a:ext cx="1365902" cy="4449"/>
            </a:xfrm>
            <a:prstGeom prst="straightConnector1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71" name="Google Shape;971;p46"/>
            <p:cNvCxnSpPr>
              <a:cxnSpLocks/>
              <a:stCxn id="67" idx="0"/>
              <a:endCxn id="66" idx="2"/>
            </p:cNvCxnSpPr>
            <p:nvPr/>
          </p:nvCxnSpPr>
          <p:spPr>
            <a:xfrm flipH="1" flipV="1">
              <a:off x="6295848" y="7861448"/>
              <a:ext cx="4330" cy="786746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2" name="Google Shape;972;p46"/>
            <p:cNvCxnSpPr>
              <a:cxnSpLocks/>
            </p:cNvCxnSpPr>
            <p:nvPr/>
          </p:nvCxnSpPr>
          <p:spPr>
            <a:xfrm flipH="1" flipV="1">
              <a:off x="6727241" y="7697482"/>
              <a:ext cx="2132191" cy="641363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3" name="Google Shape;973;p46"/>
            <p:cNvCxnSpPr>
              <a:cxnSpLocks/>
              <a:endCxn id="67" idx="3"/>
            </p:cNvCxnSpPr>
            <p:nvPr/>
          </p:nvCxnSpPr>
          <p:spPr>
            <a:xfrm flipH="1">
              <a:off x="6705828" y="8614847"/>
              <a:ext cx="1993834" cy="247162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Google Shape;976;p46"/>
            <p:cNvCxnSpPr>
              <a:cxnSpLocks/>
              <a:stCxn id="95" idx="3"/>
              <a:endCxn id="75" idx="1"/>
            </p:cNvCxnSpPr>
            <p:nvPr/>
          </p:nvCxnSpPr>
          <p:spPr>
            <a:xfrm flipV="1">
              <a:off x="9429546" y="9554222"/>
              <a:ext cx="1399634" cy="3117"/>
            </a:xfrm>
            <a:prstGeom prst="straightConnector1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978" name="Google Shape;978;p46"/>
            <p:cNvSpPr/>
            <p:nvPr/>
          </p:nvSpPr>
          <p:spPr>
            <a:xfrm>
              <a:off x="7213018" y="7999130"/>
              <a:ext cx="12993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私有網路</a:t>
              </a:r>
            </a:p>
          </p:txBody>
        </p:sp>
        <p:sp>
          <p:nvSpPr>
            <p:cNvPr id="980" name="Google Shape;980;p46"/>
            <p:cNvSpPr/>
            <p:nvPr/>
          </p:nvSpPr>
          <p:spPr>
            <a:xfrm>
              <a:off x="9429546" y="10146528"/>
              <a:ext cx="1446841" cy="3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1600" err="1">
                  <a:solidFill>
                    <a:srgbClr val="2EC8F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sz="1600">
                  <a:solidFill>
                    <a:srgbClr val="2EC8F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LAN </a:t>
              </a:r>
            </a:p>
          </p:txBody>
        </p:sp>
        <p:sp>
          <p:nvSpPr>
            <p:cNvPr id="981" name="Google Shape;981;p46"/>
            <p:cNvSpPr/>
            <p:nvPr/>
          </p:nvSpPr>
          <p:spPr>
            <a:xfrm>
              <a:off x="9429546" y="7614088"/>
              <a:ext cx="1450575" cy="3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1600" err="1">
                  <a:solidFill>
                    <a:srgbClr val="2EC8F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sz="1600">
                  <a:solidFill>
                    <a:srgbClr val="2EC8F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LAN </a:t>
              </a:r>
            </a:p>
          </p:txBody>
        </p:sp>
        <p:sp>
          <p:nvSpPr>
            <p:cNvPr id="985" name="Google Shape;985;p46"/>
            <p:cNvSpPr txBox="1"/>
            <p:nvPr/>
          </p:nvSpPr>
          <p:spPr>
            <a:xfrm>
              <a:off x="5595133" y="10880535"/>
              <a:ext cx="1387838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192.168.103.x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6" name="Google Shape;986;p46"/>
            <p:cNvSpPr txBox="1"/>
            <p:nvPr/>
          </p:nvSpPr>
          <p:spPr>
            <a:xfrm>
              <a:off x="10555997" y="9783935"/>
              <a:ext cx="1230918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172.17.30.x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7" name="Google Shape;987;p46"/>
            <p:cNvSpPr txBox="1"/>
            <p:nvPr/>
          </p:nvSpPr>
          <p:spPr>
            <a:xfrm>
              <a:off x="10596021" y="7814247"/>
              <a:ext cx="1007736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10.5.10.x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E0DDCFA4-56D3-4E7A-BBF8-C55DF538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90902" y="9394355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D477EE0B-C9BB-4A99-84D3-E0BE047F8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82371" y="9143241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1" name="圖形 60">
              <a:extLst>
                <a:ext uri="{FF2B5EF4-FFF2-40B4-BE49-F238E27FC236}">
                  <a16:creationId xmlns:a16="http://schemas.microsoft.com/office/drawing/2014/main" id="{223C0A80-18F4-4B25-8459-32BD08097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39256" y="7131934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C945D919-83C9-441A-B476-90C940184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77003" y="9488121"/>
              <a:ext cx="640165" cy="629405"/>
            </a:xfrm>
            <a:prstGeom prst="rect">
              <a:avLst/>
            </a:prstGeom>
          </p:spPr>
        </p:pic>
        <p:pic>
          <p:nvPicPr>
            <p:cNvPr id="64" name="圖形 63">
              <a:extLst>
                <a:ext uri="{FF2B5EF4-FFF2-40B4-BE49-F238E27FC236}">
                  <a16:creationId xmlns:a16="http://schemas.microsoft.com/office/drawing/2014/main" id="{9EC98390-3F73-4F97-8591-5CD49F01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847859" y="10201996"/>
              <a:ext cx="647194" cy="567621"/>
            </a:xfrm>
            <a:prstGeom prst="rect">
              <a:avLst/>
            </a:prstGeom>
          </p:spPr>
        </p:pic>
        <p:pic>
          <p:nvPicPr>
            <p:cNvPr id="66" name="圖形 65">
              <a:extLst>
                <a:ext uri="{FF2B5EF4-FFF2-40B4-BE49-F238E27FC236}">
                  <a16:creationId xmlns:a16="http://schemas.microsoft.com/office/drawing/2014/main" id="{C8BB9086-CB53-4DBB-9130-D9187E0B2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90198" y="7433818"/>
              <a:ext cx="811300" cy="427630"/>
            </a:xfrm>
            <a:prstGeom prst="rect">
              <a:avLst/>
            </a:prstGeom>
          </p:spPr>
        </p:pic>
        <p:pic>
          <p:nvPicPr>
            <p:cNvPr id="67" name="圖形 66">
              <a:extLst>
                <a:ext uri="{FF2B5EF4-FFF2-40B4-BE49-F238E27FC236}">
                  <a16:creationId xmlns:a16="http://schemas.microsoft.com/office/drawing/2014/main" id="{A764A4B5-6F86-49A9-B27B-A6596BF65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94528" y="8648194"/>
              <a:ext cx="811300" cy="427630"/>
            </a:xfrm>
            <a:prstGeom prst="rect">
              <a:avLst/>
            </a:prstGeom>
          </p:spPr>
        </p:pic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CD504798-1D58-46DE-87F5-E33D4F61E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99662" y="8245089"/>
              <a:ext cx="811300" cy="427630"/>
            </a:xfrm>
            <a:prstGeom prst="rect">
              <a:avLst/>
            </a:prstGeom>
          </p:spPr>
        </p:pic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8FB20854-7F7D-4DE4-86E7-D2A2B636C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110885" y="10373529"/>
              <a:ext cx="370344" cy="583763"/>
            </a:xfrm>
            <a:prstGeom prst="rect">
              <a:avLst/>
            </a:prstGeom>
          </p:spPr>
        </p:pic>
        <p:pic>
          <p:nvPicPr>
            <p:cNvPr id="74" name="圖形 73">
              <a:extLst>
                <a:ext uri="{FF2B5EF4-FFF2-40B4-BE49-F238E27FC236}">
                  <a16:creationId xmlns:a16="http://schemas.microsoft.com/office/drawing/2014/main" id="{BB9F984B-A5F2-4B53-92B2-9DB30FFBC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799260" y="7284169"/>
              <a:ext cx="625029" cy="582551"/>
            </a:xfrm>
            <a:prstGeom prst="rect">
              <a:avLst/>
            </a:prstGeom>
          </p:spPr>
        </p:pic>
        <p:pic>
          <p:nvPicPr>
            <p:cNvPr id="75" name="圖形 74">
              <a:extLst>
                <a:ext uri="{FF2B5EF4-FFF2-40B4-BE49-F238E27FC236}">
                  <a16:creationId xmlns:a16="http://schemas.microsoft.com/office/drawing/2014/main" id="{365B2D5A-0CBF-4CFC-B6E0-6B8992364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829180" y="9262946"/>
              <a:ext cx="625029" cy="582551"/>
            </a:xfrm>
            <a:prstGeom prst="rect">
              <a:avLst/>
            </a:prstGeom>
          </p:spPr>
        </p:pic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4589CD41-B9E8-40DB-800E-8AA95479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444720" y="7905305"/>
              <a:ext cx="856620" cy="856620"/>
            </a:xfrm>
            <a:prstGeom prst="rect">
              <a:avLst/>
            </a:prstGeom>
          </p:spPr>
        </p:pic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4E5A0350-A6EF-4D11-80FA-919F44F8A745}"/>
                </a:ext>
              </a:extLst>
            </p:cNvPr>
            <p:cNvSpPr txBox="1"/>
            <p:nvPr/>
          </p:nvSpPr>
          <p:spPr>
            <a:xfrm>
              <a:off x="7262956" y="8263159"/>
              <a:ext cx="975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95" name="圖形 94">
              <a:extLst>
                <a:ext uri="{FF2B5EF4-FFF2-40B4-BE49-F238E27FC236}">
                  <a16:creationId xmlns:a16="http://schemas.microsoft.com/office/drawing/2014/main" id="{9F991919-559B-4F9A-B613-6D6EE4347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89381" y="9242636"/>
              <a:ext cx="640165" cy="629405"/>
            </a:xfrm>
            <a:prstGeom prst="rect">
              <a:avLst/>
            </a:prstGeom>
          </p:spPr>
        </p:pic>
        <p:pic>
          <p:nvPicPr>
            <p:cNvPr id="98" name="圖形 97">
              <a:extLst>
                <a:ext uri="{FF2B5EF4-FFF2-40B4-BE49-F238E27FC236}">
                  <a16:creationId xmlns:a16="http://schemas.microsoft.com/office/drawing/2014/main" id="{9FEC8D81-8B62-4E36-8276-9CE4AC3F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93193" y="7256293"/>
              <a:ext cx="640165" cy="629405"/>
            </a:xfrm>
            <a:prstGeom prst="rect">
              <a:avLst/>
            </a:prstGeom>
          </p:spPr>
        </p:pic>
        <p:cxnSp>
          <p:nvCxnSpPr>
            <p:cNvPr id="69" name="Google Shape;972;p46">
              <a:extLst>
                <a:ext uri="{FF2B5EF4-FFF2-40B4-BE49-F238E27FC236}">
                  <a16:creationId xmlns:a16="http://schemas.microsoft.com/office/drawing/2014/main" id="{B2B085E8-4089-4337-8F1F-CB552A8E58B8}"/>
                </a:ext>
              </a:extLst>
            </p:cNvPr>
            <p:cNvCxnSpPr>
              <a:cxnSpLocks/>
              <a:stCxn id="95" idx="0"/>
              <a:endCxn id="68" idx="2"/>
            </p:cNvCxnSpPr>
            <p:nvPr/>
          </p:nvCxnSpPr>
          <p:spPr>
            <a:xfrm flipH="1" flipV="1">
              <a:off x="9105312" y="8672719"/>
              <a:ext cx="4152" cy="569917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Google Shape;954;p46">
              <a:extLst>
                <a:ext uri="{FF2B5EF4-FFF2-40B4-BE49-F238E27FC236}">
                  <a16:creationId xmlns:a16="http://schemas.microsoft.com/office/drawing/2014/main" id="{84B9C44E-8769-44CF-84A7-5E9E68E74591}"/>
                </a:ext>
              </a:extLst>
            </p:cNvPr>
            <p:cNvSpPr/>
            <p:nvPr/>
          </p:nvSpPr>
          <p:spPr>
            <a:xfrm>
              <a:off x="8742435" y="9837436"/>
              <a:ext cx="816000" cy="38332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NAS</a:t>
              </a:r>
            </a:p>
          </p:txBody>
        </p: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A2726449-6924-420C-B8AF-96B238BB19B6}"/>
                </a:ext>
              </a:extLst>
            </p:cNvPr>
            <p:cNvSpPr txBox="1"/>
            <p:nvPr/>
          </p:nvSpPr>
          <p:spPr>
            <a:xfrm>
              <a:off x="6563299" y="9062381"/>
              <a:ext cx="1503232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>
                  <a:solidFill>
                    <a:srgbClr val="00D2AA"/>
                  </a:solidFill>
                  <a:latin typeface="+mn-lt"/>
                  <a:ea typeface="+mn-ea"/>
                  <a:cs typeface="+mn-ea"/>
                </a:defRPr>
              </a:lvl1pPr>
            </a:lstStyle>
            <a:p>
              <a:r>
                <a:rPr lang="en-US" altLang="zh-TW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QuWAN</a:t>
              </a:r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WAN</a:t>
              </a:r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​</a:t>
              </a:r>
            </a:p>
          </p:txBody>
        </p:sp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03230314-62DE-4338-B485-48363B09F7D2}"/>
                </a:ext>
              </a:extLst>
            </p:cNvPr>
            <p:cNvSpPr txBox="1"/>
            <p:nvPr/>
          </p:nvSpPr>
          <p:spPr>
            <a:xfrm>
              <a:off x="6563299" y="10076250"/>
              <a:ext cx="156418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>
                  <a:solidFill>
                    <a:srgbClr val="2EC8FE"/>
                  </a:solidFill>
                  <a:latin typeface="+mn-lt"/>
                  <a:ea typeface="+mn-ea"/>
                  <a:cs typeface="+mn-ea"/>
                </a:defRPr>
              </a:lvl1pPr>
            </a:lstStyle>
            <a:p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QuWAN LAN</a:t>
              </a:r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​</a:t>
              </a:r>
            </a:p>
          </p:txBody>
        </p:sp>
        <p:cxnSp>
          <p:nvCxnSpPr>
            <p:cNvPr id="38" name="接點: 肘形 37">
              <a:extLst>
                <a:ext uri="{FF2B5EF4-FFF2-40B4-BE49-F238E27FC236}">
                  <a16:creationId xmlns:a16="http://schemas.microsoft.com/office/drawing/2014/main" id="{49D088D1-2886-4E5A-8A7C-82B92ABD873C}"/>
                </a:ext>
              </a:extLst>
            </p:cNvPr>
            <p:cNvCxnSpPr>
              <a:cxnSpLocks/>
              <a:stCxn id="86" idx="2"/>
              <a:endCxn id="64" idx="1"/>
            </p:cNvCxnSpPr>
            <p:nvPr/>
          </p:nvCxnSpPr>
          <p:spPr>
            <a:xfrm rot="16200000" flipH="1">
              <a:off x="9866624" y="9504571"/>
              <a:ext cx="265047" cy="1697424"/>
            </a:xfrm>
            <a:prstGeom prst="bentConnector2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83" name="Google Shape;956;p46">
            <a:extLst>
              <a:ext uri="{FF2B5EF4-FFF2-40B4-BE49-F238E27FC236}">
                <a16:creationId xmlns:a16="http://schemas.microsoft.com/office/drawing/2014/main" id="{BDF7E4F8-6A2E-43F4-BAF0-5C1718C0BF14}"/>
              </a:ext>
            </a:extLst>
          </p:cNvPr>
          <p:cNvSpPr txBox="1"/>
          <p:nvPr/>
        </p:nvSpPr>
        <p:spPr>
          <a:xfrm>
            <a:off x="526957" y="3581109"/>
            <a:ext cx="1467518" cy="48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HOME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4" name="圖形 83" hidden="1">
            <a:extLst>
              <a:ext uri="{FF2B5EF4-FFF2-40B4-BE49-F238E27FC236}">
                <a16:creationId xmlns:a16="http://schemas.microsoft.com/office/drawing/2014/main" id="{0AA17641-CC58-4082-8198-3AF2A57821C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758642" y="7546031"/>
            <a:ext cx="793613" cy="727975"/>
          </a:xfrm>
          <a:prstGeom prst="rect">
            <a:avLst/>
          </a:prstGeom>
        </p:spPr>
      </p:pic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F92713A1-2A05-409E-8EB3-5D5F3DCE6138}"/>
              </a:ext>
            </a:extLst>
          </p:cNvPr>
          <p:cNvCxnSpPr>
            <a:cxnSpLocks/>
            <a:endCxn id="65" idx="0"/>
          </p:cNvCxnSpPr>
          <p:nvPr/>
        </p:nvCxnSpPr>
        <p:spPr>
          <a:xfrm>
            <a:off x="2567110" y="3792521"/>
            <a:ext cx="440" cy="287914"/>
          </a:xfrm>
          <a:prstGeom prst="line">
            <a:avLst/>
          </a:prstGeom>
          <a:ln w="34925">
            <a:solidFill>
              <a:schemeClr val="bg1">
                <a:lumMod val="95000"/>
              </a:schemeClr>
            </a:solidFill>
            <a:headEnd type="none"/>
            <a:tailEnd type="none"/>
          </a:ln>
          <a:effectLst>
            <a:outerShdw blurRad="50800" dist="50800" dir="8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55E8592B-9695-43CD-971E-B7DE8B308180}"/>
              </a:ext>
            </a:extLst>
          </p:cNvPr>
          <p:cNvGrpSpPr/>
          <p:nvPr/>
        </p:nvGrpSpPr>
        <p:grpSpPr>
          <a:xfrm>
            <a:off x="1994035" y="2646371"/>
            <a:ext cx="1146150" cy="1146150"/>
            <a:chOff x="2270327" y="1859509"/>
            <a:chExt cx="1146150" cy="1146150"/>
          </a:xfrm>
        </p:grpSpPr>
        <p:sp>
          <p:nvSpPr>
            <p:cNvPr id="89" name="橢圓 88">
              <a:extLst>
                <a:ext uri="{FF2B5EF4-FFF2-40B4-BE49-F238E27FC236}">
                  <a16:creationId xmlns:a16="http://schemas.microsoft.com/office/drawing/2014/main" id="{1CF85337-87DA-4BB6-AAE3-0D35520A7D8B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0" name="文字方塊 89">
              <a:extLst>
                <a:ext uri="{FF2B5EF4-FFF2-40B4-BE49-F238E27FC236}">
                  <a16:creationId xmlns:a16="http://schemas.microsoft.com/office/drawing/2014/main" id="{BA52666B-4935-4EB1-8132-92B99002D3B9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91" name="圖形 90">
              <a:extLst>
                <a:ext uri="{FF2B5EF4-FFF2-40B4-BE49-F238E27FC236}">
                  <a16:creationId xmlns:a16="http://schemas.microsoft.com/office/drawing/2014/main" id="{2297630C-D709-4F0D-BC29-036F155AE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sp>
        <p:nvSpPr>
          <p:cNvPr id="99" name="Google Shape;947;p46">
            <a:extLst>
              <a:ext uri="{FF2B5EF4-FFF2-40B4-BE49-F238E27FC236}">
                <a16:creationId xmlns:a16="http://schemas.microsoft.com/office/drawing/2014/main" id="{A5F10211-BB6C-4874-ABA3-B917BC01FEED}"/>
              </a:ext>
            </a:extLst>
          </p:cNvPr>
          <p:cNvSpPr/>
          <p:nvPr/>
        </p:nvSpPr>
        <p:spPr>
          <a:xfrm>
            <a:off x="2747831" y="6202229"/>
            <a:ext cx="1642094" cy="30697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</a:t>
            </a:r>
          </a:p>
        </p:txBody>
      </p:sp>
      <p:sp>
        <p:nvSpPr>
          <p:cNvPr id="107" name="流程圖: 換頁接點 106" hidden="1">
            <a:extLst>
              <a:ext uri="{FF2B5EF4-FFF2-40B4-BE49-F238E27FC236}">
                <a16:creationId xmlns:a16="http://schemas.microsoft.com/office/drawing/2014/main" id="{6C8BBAD6-E54C-43BA-BA40-A10F829221C1}"/>
              </a:ext>
            </a:extLst>
          </p:cNvPr>
          <p:cNvSpPr/>
          <p:nvPr/>
        </p:nvSpPr>
        <p:spPr>
          <a:xfrm rot="10800000">
            <a:off x="877235" y="8436709"/>
            <a:ext cx="2008271" cy="1652473"/>
          </a:xfrm>
          <a:prstGeom prst="flowChartOffpageConnector">
            <a:avLst/>
          </a:prstGeom>
          <a:solidFill>
            <a:schemeClr val="bg1">
              <a:lumMod val="50000"/>
              <a:alpha val="57000"/>
            </a:schemeClr>
          </a:solidFill>
          <a:ln w="28575">
            <a:gradFill>
              <a:gsLst>
                <a:gs pos="0">
                  <a:srgbClr val="00E6C0"/>
                </a:gs>
                <a:gs pos="100000">
                  <a:srgbClr val="05FF76"/>
                </a:gs>
              </a:gsLst>
              <a:lin ang="5400000" scaled="1"/>
            </a:gradFill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8" name="流程圖: 換頁接點 107">
            <a:extLst>
              <a:ext uri="{FF2B5EF4-FFF2-40B4-BE49-F238E27FC236}">
                <a16:creationId xmlns:a16="http://schemas.microsoft.com/office/drawing/2014/main" id="{829B9A54-E63C-4171-9409-827B49235FA7}"/>
              </a:ext>
            </a:extLst>
          </p:cNvPr>
          <p:cNvSpPr/>
          <p:nvPr/>
        </p:nvSpPr>
        <p:spPr>
          <a:xfrm rot="10800000">
            <a:off x="5704423" y="3896031"/>
            <a:ext cx="2934772" cy="2701881"/>
          </a:xfrm>
          <a:prstGeom prst="flowChartOffpageConnector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09" name="Google Shape;984;p46">
            <a:extLst>
              <a:ext uri="{FF2B5EF4-FFF2-40B4-BE49-F238E27FC236}">
                <a16:creationId xmlns:a16="http://schemas.microsoft.com/office/drawing/2014/main" id="{FF557735-B6F6-4618-8492-CC4F439A9B8A}"/>
              </a:ext>
            </a:extLst>
          </p:cNvPr>
          <p:cNvCxnSpPr>
            <a:cxnSpLocks/>
            <a:stCxn id="110" idx="2"/>
            <a:endCxn id="117" idx="0"/>
          </p:cNvCxnSpPr>
          <p:nvPr/>
        </p:nvCxnSpPr>
        <p:spPr>
          <a:xfrm rot="16200000" flipH="1">
            <a:off x="7181608" y="5278711"/>
            <a:ext cx="392539" cy="467590"/>
          </a:xfrm>
          <a:prstGeom prst="bentConnector3">
            <a:avLst>
              <a:gd name="adj1" fmla="val 44743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0" name="Google Shape;937;p46">
            <a:extLst>
              <a:ext uri="{FF2B5EF4-FFF2-40B4-BE49-F238E27FC236}">
                <a16:creationId xmlns:a16="http://schemas.microsoft.com/office/drawing/2014/main" id="{E40CEB18-390C-4617-B6EC-0799511F918B}"/>
              </a:ext>
            </a:extLst>
          </p:cNvPr>
          <p:cNvSpPr/>
          <p:nvPr/>
        </p:nvSpPr>
        <p:spPr>
          <a:xfrm>
            <a:off x="6697396" y="5035554"/>
            <a:ext cx="893372" cy="28068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</a:p>
        </p:txBody>
      </p:sp>
      <p:sp>
        <p:nvSpPr>
          <p:cNvPr id="114" name="Google Shape;944;p46">
            <a:extLst>
              <a:ext uri="{FF2B5EF4-FFF2-40B4-BE49-F238E27FC236}">
                <a16:creationId xmlns:a16="http://schemas.microsoft.com/office/drawing/2014/main" id="{50C7D5B4-149C-450D-AC4A-FFBEC704A049}"/>
              </a:ext>
            </a:extLst>
          </p:cNvPr>
          <p:cNvSpPr/>
          <p:nvPr/>
        </p:nvSpPr>
        <p:spPr>
          <a:xfrm>
            <a:off x="7429232" y="4892085"/>
            <a:ext cx="1139212" cy="66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err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endParaRPr lang="en-US" sz="16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r>
              <a:rPr lang="en-US" sz="16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LAN </a:t>
            </a:r>
          </a:p>
        </p:txBody>
      </p:sp>
      <p:cxnSp>
        <p:nvCxnSpPr>
          <p:cNvPr id="116" name="Google Shape;948;p46">
            <a:extLst>
              <a:ext uri="{FF2B5EF4-FFF2-40B4-BE49-F238E27FC236}">
                <a16:creationId xmlns:a16="http://schemas.microsoft.com/office/drawing/2014/main" id="{0CF7B7C3-4FCC-407D-B9AE-300CAAC9406F}"/>
              </a:ext>
            </a:extLst>
          </p:cNvPr>
          <p:cNvCxnSpPr>
            <a:cxnSpLocks/>
            <a:stCxn id="110" idx="2"/>
          </p:cNvCxnSpPr>
          <p:nvPr/>
        </p:nvCxnSpPr>
        <p:spPr>
          <a:xfrm rot="5400000">
            <a:off x="6786607" y="5312298"/>
            <a:ext cx="353537" cy="361415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1" name="圖形 120" hidden="1">
            <a:extLst>
              <a:ext uri="{FF2B5EF4-FFF2-40B4-BE49-F238E27FC236}">
                <a16:creationId xmlns:a16="http://schemas.microsoft.com/office/drawing/2014/main" id="{B37355E1-9D90-45EA-8E54-C5869BF887A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893027" y="4479544"/>
            <a:ext cx="544684" cy="535526"/>
          </a:xfrm>
          <a:prstGeom prst="rect">
            <a:avLst/>
          </a:prstGeom>
        </p:spPr>
      </p:pic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E4B7039B-463C-48BC-B917-A2F0B3429491}"/>
              </a:ext>
            </a:extLst>
          </p:cNvPr>
          <p:cNvCxnSpPr>
            <a:cxnSpLocks/>
            <a:endCxn id="121" idx="0"/>
          </p:cNvCxnSpPr>
          <p:nvPr/>
        </p:nvCxnSpPr>
        <p:spPr>
          <a:xfrm rot="5400000">
            <a:off x="7615303" y="3342587"/>
            <a:ext cx="687023" cy="1586890"/>
          </a:xfrm>
          <a:prstGeom prst="bentConnector3">
            <a:avLst>
              <a:gd name="adj1" fmla="val 19807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666CA782-327D-4BDC-BF84-FC8759DD1BDF}"/>
              </a:ext>
            </a:extLst>
          </p:cNvPr>
          <p:cNvGrpSpPr/>
          <p:nvPr/>
        </p:nvGrpSpPr>
        <p:grpSpPr>
          <a:xfrm>
            <a:off x="8179184" y="2646371"/>
            <a:ext cx="1146150" cy="1146150"/>
            <a:chOff x="2270327" y="1859509"/>
            <a:chExt cx="1146150" cy="1146150"/>
          </a:xfrm>
        </p:grpSpPr>
        <p:sp>
          <p:nvSpPr>
            <p:cNvPr id="126" name="橢圓 125">
              <a:extLst>
                <a:ext uri="{FF2B5EF4-FFF2-40B4-BE49-F238E27FC236}">
                  <a16:creationId xmlns:a16="http://schemas.microsoft.com/office/drawing/2014/main" id="{7770233A-069F-4816-8D66-D1B8E2F3D361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7" name="文字方塊 126">
              <a:extLst>
                <a:ext uri="{FF2B5EF4-FFF2-40B4-BE49-F238E27FC236}">
                  <a16:creationId xmlns:a16="http://schemas.microsoft.com/office/drawing/2014/main" id="{F9EAD387-2A68-4D2C-9727-0550AD09994F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28" name="圖形 127">
              <a:extLst>
                <a:ext uri="{FF2B5EF4-FFF2-40B4-BE49-F238E27FC236}">
                  <a16:creationId xmlns:a16="http://schemas.microsoft.com/office/drawing/2014/main" id="{7FEC12C3-C1ED-4313-AACC-E4F0067B2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sp>
        <p:nvSpPr>
          <p:cNvPr id="138" name="流程圖: 換頁接點 137">
            <a:extLst>
              <a:ext uri="{FF2B5EF4-FFF2-40B4-BE49-F238E27FC236}">
                <a16:creationId xmlns:a16="http://schemas.microsoft.com/office/drawing/2014/main" id="{E9C9E63D-F22B-413B-B1EF-18F05FD17DF1}"/>
              </a:ext>
            </a:extLst>
          </p:cNvPr>
          <p:cNvSpPr/>
          <p:nvPr/>
        </p:nvSpPr>
        <p:spPr>
          <a:xfrm rot="10800000">
            <a:off x="8810565" y="3896031"/>
            <a:ext cx="2934772" cy="2701881"/>
          </a:xfrm>
          <a:prstGeom prst="flowChartOffpageConnector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39" name="Google Shape;984;p46">
            <a:extLst>
              <a:ext uri="{FF2B5EF4-FFF2-40B4-BE49-F238E27FC236}">
                <a16:creationId xmlns:a16="http://schemas.microsoft.com/office/drawing/2014/main" id="{2A013EE8-F687-422A-98DC-5BFEC2360720}"/>
              </a:ext>
            </a:extLst>
          </p:cNvPr>
          <p:cNvCxnSpPr>
            <a:cxnSpLocks/>
            <a:stCxn id="140" idx="2"/>
            <a:endCxn id="122" idx="0"/>
          </p:cNvCxnSpPr>
          <p:nvPr/>
        </p:nvCxnSpPr>
        <p:spPr>
          <a:xfrm rot="16200000" flipH="1">
            <a:off x="10299654" y="5266806"/>
            <a:ext cx="392539" cy="491399"/>
          </a:xfrm>
          <a:prstGeom prst="bentConnector3">
            <a:avLst>
              <a:gd name="adj1" fmla="val 44608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0" name="Google Shape;937;p46">
            <a:extLst>
              <a:ext uri="{FF2B5EF4-FFF2-40B4-BE49-F238E27FC236}">
                <a16:creationId xmlns:a16="http://schemas.microsoft.com/office/drawing/2014/main" id="{69E78F1A-0495-436E-BE3C-A0D3E4F1AA4E}"/>
              </a:ext>
            </a:extLst>
          </p:cNvPr>
          <p:cNvSpPr/>
          <p:nvPr/>
        </p:nvSpPr>
        <p:spPr>
          <a:xfrm>
            <a:off x="9803538" y="5035554"/>
            <a:ext cx="893372" cy="28068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</a:p>
        </p:txBody>
      </p:sp>
      <p:sp>
        <p:nvSpPr>
          <p:cNvPr id="141" name="Google Shape;944;p46">
            <a:extLst>
              <a:ext uri="{FF2B5EF4-FFF2-40B4-BE49-F238E27FC236}">
                <a16:creationId xmlns:a16="http://schemas.microsoft.com/office/drawing/2014/main" id="{AB5D5340-3554-4104-8939-0DE65573A691}"/>
              </a:ext>
            </a:extLst>
          </p:cNvPr>
          <p:cNvSpPr/>
          <p:nvPr/>
        </p:nvSpPr>
        <p:spPr>
          <a:xfrm>
            <a:off x="10513800" y="4839728"/>
            <a:ext cx="979924" cy="62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err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16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LAN </a:t>
            </a:r>
          </a:p>
        </p:txBody>
      </p:sp>
      <p:cxnSp>
        <p:nvCxnSpPr>
          <p:cNvPr id="143" name="Google Shape;948;p46">
            <a:extLst>
              <a:ext uri="{FF2B5EF4-FFF2-40B4-BE49-F238E27FC236}">
                <a16:creationId xmlns:a16="http://schemas.microsoft.com/office/drawing/2014/main" id="{E77B41F3-87A2-4BE7-BA20-9E437D8BE447}"/>
              </a:ext>
            </a:extLst>
          </p:cNvPr>
          <p:cNvCxnSpPr>
            <a:cxnSpLocks/>
            <a:stCxn id="140" idx="2"/>
          </p:cNvCxnSpPr>
          <p:nvPr/>
        </p:nvCxnSpPr>
        <p:spPr>
          <a:xfrm rot="5400000">
            <a:off x="9892749" y="5312298"/>
            <a:ext cx="353537" cy="361415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6" name="圖形 145" hidden="1">
            <a:extLst>
              <a:ext uri="{FF2B5EF4-FFF2-40B4-BE49-F238E27FC236}">
                <a16:creationId xmlns:a16="http://schemas.microsoft.com/office/drawing/2014/main" id="{F7BBA103-038B-4E63-9E3C-88929BFB63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999169" y="4479544"/>
            <a:ext cx="544684" cy="535526"/>
          </a:xfrm>
          <a:prstGeom prst="rect">
            <a:avLst/>
          </a:prstGeom>
        </p:spPr>
      </p:pic>
      <p:cxnSp>
        <p:nvCxnSpPr>
          <p:cNvPr id="147" name="直線接點 123">
            <a:extLst>
              <a:ext uri="{FF2B5EF4-FFF2-40B4-BE49-F238E27FC236}">
                <a16:creationId xmlns:a16="http://schemas.microsoft.com/office/drawing/2014/main" id="{8AD4D48E-10CB-4FE2-B06D-CA61147436FD}"/>
              </a:ext>
            </a:extLst>
          </p:cNvPr>
          <p:cNvCxnSpPr>
            <a:cxnSpLocks/>
            <a:endCxn id="146" idx="0"/>
          </p:cNvCxnSpPr>
          <p:nvPr/>
        </p:nvCxnSpPr>
        <p:spPr>
          <a:xfrm rot="16200000" flipH="1">
            <a:off x="9168374" y="3376406"/>
            <a:ext cx="687023" cy="1519252"/>
          </a:xfrm>
          <a:prstGeom prst="bentConnector3">
            <a:avLst>
              <a:gd name="adj1" fmla="val 18574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3" name="Google Shape;943;p46">
            <a:extLst>
              <a:ext uri="{FF2B5EF4-FFF2-40B4-BE49-F238E27FC236}">
                <a16:creationId xmlns:a16="http://schemas.microsoft.com/office/drawing/2014/main" id="{A2CDD318-3C84-443E-A570-0CEC022A67BC}"/>
              </a:ext>
            </a:extLst>
          </p:cNvPr>
          <p:cNvSpPr/>
          <p:nvPr/>
        </p:nvSpPr>
        <p:spPr>
          <a:xfrm>
            <a:off x="7968252" y="3937850"/>
            <a:ext cx="15868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Ｑ</a:t>
            </a:r>
            <a:r>
              <a:rPr lang="en-US" altLang="zh-TW" sz="1600" err="1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uWAN</a:t>
            </a:r>
            <a:r>
              <a:rPr lang="en-US" altLang="zh-TW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 </a:t>
            </a:r>
          </a:p>
        </p:txBody>
      </p:sp>
      <p:sp>
        <p:nvSpPr>
          <p:cNvPr id="151" name="Google Shape;956;p46">
            <a:extLst>
              <a:ext uri="{FF2B5EF4-FFF2-40B4-BE49-F238E27FC236}">
                <a16:creationId xmlns:a16="http://schemas.microsoft.com/office/drawing/2014/main" id="{96A72A7A-8CBA-4410-96DE-0A5712E58AA6}"/>
              </a:ext>
            </a:extLst>
          </p:cNvPr>
          <p:cNvSpPr txBox="1"/>
          <p:nvPr/>
        </p:nvSpPr>
        <p:spPr>
          <a:xfrm>
            <a:off x="5533053" y="3581109"/>
            <a:ext cx="1467518" cy="48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HOME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751F9F15-428E-4A2D-9743-53DF123C89AF}"/>
              </a:ext>
            </a:extLst>
          </p:cNvPr>
          <p:cNvGrpSpPr/>
          <p:nvPr/>
        </p:nvGrpSpPr>
        <p:grpSpPr>
          <a:xfrm>
            <a:off x="6768411" y="4169273"/>
            <a:ext cx="807060" cy="807058"/>
            <a:chOff x="4991657" y="2876581"/>
            <a:chExt cx="1431540" cy="1431539"/>
          </a:xfrm>
        </p:grpSpPr>
        <p:sp>
          <p:nvSpPr>
            <p:cNvPr id="101" name="橢圓 100">
              <a:extLst>
                <a:ext uri="{FF2B5EF4-FFF2-40B4-BE49-F238E27FC236}">
                  <a16:creationId xmlns:a16="http://schemas.microsoft.com/office/drawing/2014/main" id="{F44A5AEA-01F2-4243-831B-67558244B61E}"/>
                </a:ext>
              </a:extLst>
            </p:cNvPr>
            <p:cNvSpPr/>
            <p:nvPr/>
          </p:nvSpPr>
          <p:spPr>
            <a:xfrm>
              <a:off x="4991657" y="2876581"/>
              <a:ext cx="1431540" cy="14315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2" name="圖片 101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41362454-329D-424C-A6A5-813D8A162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9955" y="3032376"/>
              <a:ext cx="948952" cy="10782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pic>
        <p:nvPicPr>
          <p:cNvPr id="103" name="圖形 102">
            <a:extLst>
              <a:ext uri="{FF2B5EF4-FFF2-40B4-BE49-F238E27FC236}">
                <a16:creationId xmlns:a16="http://schemas.microsoft.com/office/drawing/2014/main" id="{A402D706-BF1B-47D3-BCD5-CD7A7F6AB0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50519" y="3789119"/>
            <a:ext cx="475954" cy="475952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443049D2-A617-48BB-A1EA-CB033E611E0E}"/>
              </a:ext>
            </a:extLst>
          </p:cNvPr>
          <p:cNvGrpSpPr/>
          <p:nvPr/>
        </p:nvGrpSpPr>
        <p:grpSpPr>
          <a:xfrm>
            <a:off x="9867982" y="4169273"/>
            <a:ext cx="807060" cy="807058"/>
            <a:chOff x="4991657" y="2876581"/>
            <a:chExt cx="1431540" cy="1431539"/>
          </a:xfrm>
        </p:grpSpPr>
        <p:sp>
          <p:nvSpPr>
            <p:cNvPr id="111" name="橢圓 110">
              <a:extLst>
                <a:ext uri="{FF2B5EF4-FFF2-40B4-BE49-F238E27FC236}">
                  <a16:creationId xmlns:a16="http://schemas.microsoft.com/office/drawing/2014/main" id="{F1F0F4A1-30C7-4571-B673-14D9DA235654}"/>
                </a:ext>
              </a:extLst>
            </p:cNvPr>
            <p:cNvSpPr/>
            <p:nvPr/>
          </p:nvSpPr>
          <p:spPr>
            <a:xfrm>
              <a:off x="4991657" y="2876581"/>
              <a:ext cx="1431540" cy="14315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12" name="圖片 111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3F1128A8-377E-4AF0-B237-D19D3B9F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9955" y="3032376"/>
              <a:ext cx="948952" cy="10782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pic>
        <p:nvPicPr>
          <p:cNvPr id="115" name="圖形 114">
            <a:extLst>
              <a:ext uri="{FF2B5EF4-FFF2-40B4-BE49-F238E27FC236}">
                <a16:creationId xmlns:a16="http://schemas.microsoft.com/office/drawing/2014/main" id="{BD8C872A-7916-40CC-8771-94A54C76C9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50090" y="3789119"/>
            <a:ext cx="475954" cy="475952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17" name="圖片 116" descr="一張含有 室內, 坐, 電腦, 電子用品 的圖片&#10;&#10;自動產生的描述">
            <a:extLst>
              <a:ext uri="{FF2B5EF4-FFF2-40B4-BE49-F238E27FC236}">
                <a16:creationId xmlns:a16="http://schemas.microsoft.com/office/drawing/2014/main" id="{F628A8F8-5187-48A6-B53D-F5E0EA0FBBA0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713" y="5708776"/>
            <a:ext cx="1027918" cy="702746"/>
          </a:xfrm>
          <a:prstGeom prst="rect">
            <a:avLst/>
          </a:prstGeom>
        </p:spPr>
      </p:pic>
      <p:pic>
        <p:nvPicPr>
          <p:cNvPr id="118" name="圖片 117" descr="一張含有 電子用品, 白色, 坐, 相片 的圖片&#10;&#10;自動產生的描述">
            <a:extLst>
              <a:ext uri="{FF2B5EF4-FFF2-40B4-BE49-F238E27FC236}">
                <a16:creationId xmlns:a16="http://schemas.microsoft.com/office/drawing/2014/main" id="{344408F4-84C1-47F1-BA17-A9A8739965E1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459" y="5586896"/>
            <a:ext cx="889904" cy="889904"/>
          </a:xfrm>
          <a:prstGeom prst="rect">
            <a:avLst/>
          </a:prstGeom>
        </p:spPr>
      </p:pic>
      <p:pic>
        <p:nvPicPr>
          <p:cNvPr id="122" name="圖片 121" descr="一張含有 室內, 坐, 電腦, 電子用品 的圖片&#10;&#10;自動產生的描述">
            <a:extLst>
              <a:ext uri="{FF2B5EF4-FFF2-40B4-BE49-F238E27FC236}">
                <a16:creationId xmlns:a16="http://schemas.microsoft.com/office/drawing/2014/main" id="{ED301B03-1AE7-4D50-964B-ECF83143CEB0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7664" y="5708776"/>
            <a:ext cx="1027918" cy="702746"/>
          </a:xfrm>
          <a:prstGeom prst="rect">
            <a:avLst/>
          </a:prstGeom>
        </p:spPr>
      </p:pic>
      <p:pic>
        <p:nvPicPr>
          <p:cNvPr id="123" name="圖片 122" descr="一張含有 電子用品, 白色, 坐, 相片 的圖片&#10;&#10;自動產生的描述">
            <a:extLst>
              <a:ext uri="{FF2B5EF4-FFF2-40B4-BE49-F238E27FC236}">
                <a16:creationId xmlns:a16="http://schemas.microsoft.com/office/drawing/2014/main" id="{BA57CAAB-B059-447F-826E-E08417D035A1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410" y="5586896"/>
            <a:ext cx="889904" cy="889904"/>
          </a:xfrm>
          <a:prstGeom prst="rect">
            <a:avLst/>
          </a:prstGeom>
        </p:spPr>
      </p:pic>
      <p:pic>
        <p:nvPicPr>
          <p:cNvPr id="129" name="圖片 128" descr="一張含有 電子用品, 電腦, 監視器, 坐 的圖片&#10;&#10;自動產生的描述">
            <a:extLst>
              <a:ext uri="{FF2B5EF4-FFF2-40B4-BE49-F238E27FC236}">
                <a16:creationId xmlns:a16="http://schemas.microsoft.com/office/drawing/2014/main" id="{8CD9C896-382A-4B86-A911-8C84175ADA8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1366" y="5647134"/>
            <a:ext cx="534991" cy="607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1000"/>
              </a:prstClr>
            </a:outerShdw>
          </a:effectLst>
        </p:spPr>
      </p:pic>
      <p:pic>
        <p:nvPicPr>
          <p:cNvPr id="130" name="圖片 129" descr="一張含有 室內, 坐, 電腦, 電子用品 的圖片&#10;&#10;自動產生的描述">
            <a:extLst>
              <a:ext uri="{FF2B5EF4-FFF2-40B4-BE49-F238E27FC236}">
                <a16:creationId xmlns:a16="http://schemas.microsoft.com/office/drawing/2014/main" id="{01C1DE5A-74ED-44A4-AD21-929B3AD98D91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200" y="5669496"/>
            <a:ext cx="823776" cy="563182"/>
          </a:xfrm>
          <a:prstGeom prst="rect">
            <a:avLst/>
          </a:prstGeom>
        </p:spPr>
      </p:pic>
      <p:pic>
        <p:nvPicPr>
          <p:cNvPr id="131" name="圖片 130" descr="一張含有 電子用品, 白色, 坐, 相片 的圖片&#10;&#10;自動產生的描述">
            <a:extLst>
              <a:ext uri="{FF2B5EF4-FFF2-40B4-BE49-F238E27FC236}">
                <a16:creationId xmlns:a16="http://schemas.microsoft.com/office/drawing/2014/main" id="{C42F6D9D-21B3-4BA6-BB2A-1ABB6AB214FC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27" y="5565835"/>
            <a:ext cx="713172" cy="713172"/>
          </a:xfrm>
          <a:prstGeom prst="rect">
            <a:avLst/>
          </a:prstGeom>
        </p:spPr>
      </p:pic>
      <p:sp>
        <p:nvSpPr>
          <p:cNvPr id="3" name="Google Shape;939;p46">
            <a:extLst>
              <a:ext uri="{FF2B5EF4-FFF2-40B4-BE49-F238E27FC236}">
                <a16:creationId xmlns:a16="http://schemas.microsoft.com/office/drawing/2014/main" id="{504A65B3-DA90-4EE6-A026-C346F21B3A8F}"/>
              </a:ext>
            </a:extLst>
          </p:cNvPr>
          <p:cNvSpPr/>
          <p:nvPr/>
        </p:nvSpPr>
        <p:spPr>
          <a:xfrm>
            <a:off x="2071886" y="5100650"/>
            <a:ext cx="962428" cy="273242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路由器</a:t>
            </a:r>
            <a:r>
              <a:rPr 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5" name="Google Shape;938;p46">
            <a:extLst>
              <a:ext uri="{FF2B5EF4-FFF2-40B4-BE49-F238E27FC236}">
                <a16:creationId xmlns:a16="http://schemas.microsoft.com/office/drawing/2014/main" id="{46B685BE-D53B-4CDB-A1DF-4471F2848F0C}"/>
              </a:ext>
            </a:extLst>
          </p:cNvPr>
          <p:cNvSpPr/>
          <p:nvPr/>
        </p:nvSpPr>
        <p:spPr>
          <a:xfrm>
            <a:off x="647066" y="1681243"/>
            <a:ext cx="3971608" cy="89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啟用前</a:t>
            </a:r>
            <a:r>
              <a:rPr lang="en-US" altLang="zh-TW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:</a:t>
            </a:r>
            <a:endParaRPr lang="en-US" sz="32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n-lt"/>
                <a:ea typeface="+mn-ea"/>
                <a:cs typeface="+mn-ea"/>
              </a:rPr>
              <a:t>HQ VPN </a:t>
            </a:r>
            <a:r>
              <a:rPr lang="zh-CN" altLang="en-US" sz="2000">
                <a:solidFill>
                  <a:schemeClr val="bg1"/>
                </a:solidFill>
                <a:latin typeface="+mn-lt"/>
                <a:ea typeface="+mn-ea"/>
                <a:cs typeface="+mn-ea"/>
              </a:rPr>
              <a:t>無法負荷</a:t>
            </a:r>
            <a:endParaRPr 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7" name="Google Shape;945;p46">
            <a:extLst>
              <a:ext uri="{FF2B5EF4-FFF2-40B4-BE49-F238E27FC236}">
                <a16:creationId xmlns:a16="http://schemas.microsoft.com/office/drawing/2014/main" id="{F800E7C3-BBBC-4645-8949-FC6B259DABA1}"/>
              </a:ext>
            </a:extLst>
          </p:cNvPr>
          <p:cNvSpPr/>
          <p:nvPr/>
        </p:nvSpPr>
        <p:spPr>
          <a:xfrm>
            <a:off x="5741890" y="1640750"/>
            <a:ext cx="5840510" cy="72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啟用 </a:t>
            </a:r>
            <a:r>
              <a:rPr lang="en-US" sz="3200" b="1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QuWAN</a:t>
            </a:r>
            <a:r>
              <a:rPr lang="en-US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後</a:t>
            </a:r>
            <a:r>
              <a:rPr lang="en-US" altLang="zh-TW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多點組網快速又安全</a:t>
            </a:r>
            <a:endParaRPr lang="en-US" sz="20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橢圓 131">
            <a:extLst>
              <a:ext uri="{FF2B5EF4-FFF2-40B4-BE49-F238E27FC236}">
                <a16:creationId xmlns:a16="http://schemas.microsoft.com/office/drawing/2014/main" id="{0740F5E9-642B-49F4-A853-07B9D132BB34}"/>
              </a:ext>
            </a:extLst>
          </p:cNvPr>
          <p:cNvSpPr/>
          <p:nvPr/>
        </p:nvSpPr>
        <p:spPr>
          <a:xfrm>
            <a:off x="5988353" y="3329872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疫情爆發，VPN 需求大增</a:t>
            </a:r>
            <a:br>
              <a:rPr lang="en-US" altLang="zh-TW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zh-TW" altLang="zh-TW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企業 </a:t>
            </a:r>
            <a:r>
              <a:rPr lang="en-US" altLang="zh-TW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VPN</a:t>
            </a:r>
            <a:r>
              <a:rPr lang="zh-TW" altLang="en-US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架構難以</a:t>
            </a:r>
            <a:r>
              <a:rPr lang="zh-TW" altLang="zh-TW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負荷</a:t>
            </a:r>
            <a:endParaRPr lang="zh-TW" sz="32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982E6BB-CADD-43EB-A6CA-B53A085BE01D}"/>
              </a:ext>
            </a:extLst>
          </p:cNvPr>
          <p:cNvSpPr/>
          <p:nvPr/>
        </p:nvSpPr>
        <p:spPr>
          <a:xfrm>
            <a:off x="675733" y="3136883"/>
            <a:ext cx="2811706" cy="3060791"/>
          </a:xfrm>
          <a:prstGeom prst="roundRect">
            <a:avLst>
              <a:gd name="adj" fmla="val 2326"/>
            </a:avLst>
          </a:prstGeom>
          <a:solidFill>
            <a:schemeClr val="tx1">
              <a:lumMod val="65000"/>
              <a:lumOff val="35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BD268A67-CCBB-477F-969E-736E12AA387A}"/>
              </a:ext>
            </a:extLst>
          </p:cNvPr>
          <p:cNvSpPr/>
          <p:nvPr/>
        </p:nvSpPr>
        <p:spPr>
          <a:xfrm>
            <a:off x="4313640" y="3136883"/>
            <a:ext cx="7256059" cy="3060791"/>
          </a:xfrm>
          <a:prstGeom prst="roundRect">
            <a:avLst>
              <a:gd name="adj" fmla="val 1847"/>
            </a:avLst>
          </a:prstGeom>
          <a:solidFill>
            <a:schemeClr val="tx1">
              <a:lumMod val="65000"/>
              <a:lumOff val="35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79C71C13-5B40-4C7F-808B-E181A4D8969F}"/>
              </a:ext>
            </a:extLst>
          </p:cNvPr>
          <p:cNvGrpSpPr/>
          <p:nvPr/>
        </p:nvGrpSpPr>
        <p:grpSpPr>
          <a:xfrm>
            <a:off x="991903" y="5351409"/>
            <a:ext cx="1034146" cy="459437"/>
            <a:chOff x="991903" y="5110035"/>
            <a:chExt cx="1034146" cy="459437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2912ED6F-7390-49F3-A557-45E2D359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A479744-DFBA-46C8-852C-28492D9D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pic>
        <p:nvPicPr>
          <p:cNvPr id="39" name="圖形 38">
            <a:extLst>
              <a:ext uri="{FF2B5EF4-FFF2-40B4-BE49-F238E27FC236}">
                <a16:creationId xmlns:a16="http://schemas.microsoft.com/office/drawing/2014/main" id="{EA3FC089-5CAF-42CD-9897-E1D7C1343B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5482" y="3365706"/>
            <a:ext cx="524705" cy="415982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47E05B0-C546-4217-9151-B2377B8E6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7011" y="3812719"/>
            <a:ext cx="1123063" cy="1504905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283D540-6B13-44F5-AAC4-DA6F8147BE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63183" y="3812719"/>
            <a:ext cx="1123063" cy="1504905"/>
          </a:xfrm>
          <a:prstGeom prst="rect">
            <a:avLst/>
          </a:prstGeom>
        </p:spPr>
      </p:pic>
      <p:pic>
        <p:nvPicPr>
          <p:cNvPr id="52" name="圖形 51" hidden="1">
            <a:extLst>
              <a:ext uri="{FF2B5EF4-FFF2-40B4-BE49-F238E27FC236}">
                <a16:creationId xmlns:a16="http://schemas.microsoft.com/office/drawing/2014/main" id="{16DADEC1-4942-42D4-9D07-7E430B60022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70123" y="3326252"/>
            <a:ext cx="502101" cy="465914"/>
          </a:xfrm>
          <a:prstGeom prst="rect">
            <a:avLst/>
          </a:prstGeom>
        </p:spPr>
      </p:pic>
      <p:pic>
        <p:nvPicPr>
          <p:cNvPr id="53" name="圖形 52" hidden="1">
            <a:extLst>
              <a:ext uri="{FF2B5EF4-FFF2-40B4-BE49-F238E27FC236}">
                <a16:creationId xmlns:a16="http://schemas.microsoft.com/office/drawing/2014/main" id="{8353AA7B-EDF3-4986-90AB-C6F80BC0792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47156" y="3326252"/>
            <a:ext cx="502101" cy="465914"/>
          </a:xfrm>
          <a:prstGeom prst="rect">
            <a:avLst/>
          </a:prstGeom>
        </p:spPr>
      </p:pic>
      <p:pic>
        <p:nvPicPr>
          <p:cNvPr id="54" name="圖形 53" hidden="1">
            <a:extLst>
              <a:ext uri="{FF2B5EF4-FFF2-40B4-BE49-F238E27FC236}">
                <a16:creationId xmlns:a16="http://schemas.microsoft.com/office/drawing/2014/main" id="{87D8E3F8-FC8A-4A2E-A4D1-27A1D344CEA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16055" y="3886427"/>
            <a:ext cx="502101" cy="465914"/>
          </a:xfrm>
          <a:prstGeom prst="rect">
            <a:avLst/>
          </a:prstGeom>
        </p:spPr>
      </p:pic>
      <p:pic>
        <p:nvPicPr>
          <p:cNvPr id="55" name="圖形 54" hidden="1">
            <a:extLst>
              <a:ext uri="{FF2B5EF4-FFF2-40B4-BE49-F238E27FC236}">
                <a16:creationId xmlns:a16="http://schemas.microsoft.com/office/drawing/2014/main" id="{4BAC31CA-357E-4CF0-B747-1B9BFB12B04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93089" y="3886427"/>
            <a:ext cx="502101" cy="465914"/>
          </a:xfrm>
          <a:prstGeom prst="rect">
            <a:avLst/>
          </a:prstGeom>
        </p:spPr>
      </p:pic>
      <p:pic>
        <p:nvPicPr>
          <p:cNvPr id="56" name="圖形 55" hidden="1">
            <a:extLst>
              <a:ext uri="{FF2B5EF4-FFF2-40B4-BE49-F238E27FC236}">
                <a16:creationId xmlns:a16="http://schemas.microsoft.com/office/drawing/2014/main" id="{DBC78399-0A7A-4034-AD14-50F88496013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70123" y="3886427"/>
            <a:ext cx="502101" cy="465914"/>
          </a:xfrm>
          <a:prstGeom prst="rect">
            <a:avLst/>
          </a:prstGeom>
        </p:spPr>
      </p:pic>
      <p:pic>
        <p:nvPicPr>
          <p:cNvPr id="57" name="圖形 56" hidden="1">
            <a:extLst>
              <a:ext uri="{FF2B5EF4-FFF2-40B4-BE49-F238E27FC236}">
                <a16:creationId xmlns:a16="http://schemas.microsoft.com/office/drawing/2014/main" id="{AC471E4B-C645-4423-AE11-C380C243B97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47156" y="3886427"/>
            <a:ext cx="502101" cy="465914"/>
          </a:xfrm>
          <a:prstGeom prst="rect">
            <a:avLst/>
          </a:prstGeom>
        </p:spPr>
      </p:pic>
      <p:pic>
        <p:nvPicPr>
          <p:cNvPr id="58" name="圖形 57" hidden="1">
            <a:extLst>
              <a:ext uri="{FF2B5EF4-FFF2-40B4-BE49-F238E27FC236}">
                <a16:creationId xmlns:a16="http://schemas.microsoft.com/office/drawing/2014/main" id="{DD222883-4BFB-4F11-9C3A-34A3337B8CE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16055" y="4477287"/>
            <a:ext cx="502101" cy="465914"/>
          </a:xfrm>
          <a:prstGeom prst="rect">
            <a:avLst/>
          </a:prstGeom>
        </p:spPr>
      </p:pic>
      <p:pic>
        <p:nvPicPr>
          <p:cNvPr id="59" name="圖形 58" hidden="1">
            <a:extLst>
              <a:ext uri="{FF2B5EF4-FFF2-40B4-BE49-F238E27FC236}">
                <a16:creationId xmlns:a16="http://schemas.microsoft.com/office/drawing/2014/main" id="{FAE19C5B-D355-4C0D-BA87-DFE29C3BED9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93089" y="4477287"/>
            <a:ext cx="502101" cy="465914"/>
          </a:xfrm>
          <a:prstGeom prst="rect">
            <a:avLst/>
          </a:prstGeom>
        </p:spPr>
      </p:pic>
      <p:pic>
        <p:nvPicPr>
          <p:cNvPr id="60" name="圖形 59" hidden="1">
            <a:extLst>
              <a:ext uri="{FF2B5EF4-FFF2-40B4-BE49-F238E27FC236}">
                <a16:creationId xmlns:a16="http://schemas.microsoft.com/office/drawing/2014/main" id="{3BE31090-F38B-4CEC-AEEC-A0D5FA78371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70123" y="4477287"/>
            <a:ext cx="502101" cy="465914"/>
          </a:xfrm>
          <a:prstGeom prst="rect">
            <a:avLst/>
          </a:prstGeom>
        </p:spPr>
      </p:pic>
      <p:pic>
        <p:nvPicPr>
          <p:cNvPr id="61" name="圖形 60" hidden="1">
            <a:extLst>
              <a:ext uri="{FF2B5EF4-FFF2-40B4-BE49-F238E27FC236}">
                <a16:creationId xmlns:a16="http://schemas.microsoft.com/office/drawing/2014/main" id="{2C72C7C3-BA1B-4F2D-8CD3-187E7313856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47156" y="4477287"/>
            <a:ext cx="502101" cy="465914"/>
          </a:xfrm>
          <a:prstGeom prst="rect">
            <a:avLst/>
          </a:prstGeom>
        </p:spPr>
      </p:pic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E1F60C3C-84A5-4262-991C-B25767361308}"/>
              </a:ext>
            </a:extLst>
          </p:cNvPr>
          <p:cNvCxnSpPr>
            <a:cxnSpLocks/>
          </p:cNvCxnSpPr>
          <p:nvPr/>
        </p:nvCxnSpPr>
        <p:spPr>
          <a:xfrm>
            <a:off x="1804914" y="2892600"/>
            <a:ext cx="1999162" cy="0"/>
          </a:xfrm>
          <a:prstGeom prst="line">
            <a:avLst/>
          </a:prstGeom>
          <a:ln w="114300">
            <a:solidFill>
              <a:srgbClr val="FFD72D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形 63">
            <a:extLst>
              <a:ext uri="{FF2B5EF4-FFF2-40B4-BE49-F238E27FC236}">
                <a16:creationId xmlns:a16="http://schemas.microsoft.com/office/drawing/2014/main" id="{3376E96E-11C3-4CBE-942C-429E1582A01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65552" y="4620570"/>
            <a:ext cx="558622" cy="442872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B73F61F4-CC62-4C42-8C0C-B3AA1D6E8682}"/>
              </a:ext>
            </a:extLst>
          </p:cNvPr>
          <p:cNvSpPr txBox="1"/>
          <p:nvPr/>
        </p:nvSpPr>
        <p:spPr>
          <a:xfrm>
            <a:off x="4686904" y="5281398"/>
            <a:ext cx="107562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東京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C5E1D139-3906-4BB4-83A4-A27CC93F2E70}"/>
              </a:ext>
            </a:extLst>
          </p:cNvPr>
          <p:cNvSpPr txBox="1"/>
          <p:nvPr/>
        </p:nvSpPr>
        <p:spPr>
          <a:xfrm>
            <a:off x="6217011" y="5281398"/>
            <a:ext cx="112306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台北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D346AC6F-6598-4C71-9AFF-23BF733C4C07}"/>
              </a:ext>
            </a:extLst>
          </p:cNvPr>
          <p:cNvSpPr txBox="1"/>
          <p:nvPr/>
        </p:nvSpPr>
        <p:spPr>
          <a:xfrm>
            <a:off x="7579313" y="3770101"/>
            <a:ext cx="1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遠端工作者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CB739046-443B-4A58-B322-D3853214852F}"/>
              </a:ext>
            </a:extLst>
          </p:cNvPr>
          <p:cNvSpPr txBox="1"/>
          <p:nvPr/>
        </p:nvSpPr>
        <p:spPr>
          <a:xfrm>
            <a:off x="5285687" y="1863313"/>
            <a:ext cx="5034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zh-TW" altLang="en-US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大量外網流量</a:t>
            </a:r>
          </a:p>
        </p:txBody>
      </p: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BADEA92F-78C8-4407-B23C-C5038125C488}"/>
              </a:ext>
            </a:extLst>
          </p:cNvPr>
          <p:cNvCxnSpPr>
            <a:cxnSpLocks/>
            <a:endCxn id="45" idx="0"/>
          </p:cNvCxnSpPr>
          <p:nvPr/>
        </p:nvCxnSpPr>
        <p:spPr>
          <a:xfrm rot="16200000" flipH="1">
            <a:off x="4664666" y="3252670"/>
            <a:ext cx="767438" cy="352660"/>
          </a:xfrm>
          <a:prstGeom prst="bentConnector3">
            <a:avLst>
              <a:gd name="adj1" fmla="val 1182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D2E4678B-5800-4DF3-A750-A09BA68622CA}"/>
              </a:ext>
            </a:extLst>
          </p:cNvPr>
          <p:cNvCxnSpPr>
            <a:cxnSpLocks/>
            <a:stCxn id="107" idx="6"/>
            <a:endCxn id="43" idx="0"/>
          </p:cNvCxnSpPr>
          <p:nvPr/>
        </p:nvCxnSpPr>
        <p:spPr>
          <a:xfrm>
            <a:off x="4950226" y="2892600"/>
            <a:ext cx="1828317" cy="920119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FFD8BE22-0FAA-4BC5-B979-07E5F351E53D}"/>
              </a:ext>
            </a:extLst>
          </p:cNvPr>
          <p:cNvCxnSpPr>
            <a:cxnSpLocks/>
            <a:endCxn id="64" idx="1"/>
          </p:cNvCxnSpPr>
          <p:nvPr/>
        </p:nvCxnSpPr>
        <p:spPr>
          <a:xfrm>
            <a:off x="4872055" y="2748280"/>
            <a:ext cx="3093497" cy="2093726"/>
          </a:xfrm>
          <a:prstGeom prst="bentConnector3">
            <a:avLst>
              <a:gd name="adj1" fmla="val 8908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接點: 肘形 80">
            <a:extLst>
              <a:ext uri="{FF2B5EF4-FFF2-40B4-BE49-F238E27FC236}">
                <a16:creationId xmlns:a16="http://schemas.microsoft.com/office/drawing/2014/main" id="{5D148D8B-4BBF-4DAD-89AE-BC6803A3E3A8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796148" y="2615009"/>
            <a:ext cx="3441687" cy="750697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形 23">
            <a:extLst>
              <a:ext uri="{FF2B5EF4-FFF2-40B4-BE49-F238E27FC236}">
                <a16:creationId xmlns:a16="http://schemas.microsoft.com/office/drawing/2014/main" id="{97EC9835-9294-4DE5-AC5F-E04AF3C7E5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83155" y="1943287"/>
            <a:ext cx="857250" cy="75247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49" name="橢圓 48">
            <a:extLst>
              <a:ext uri="{FF2B5EF4-FFF2-40B4-BE49-F238E27FC236}">
                <a16:creationId xmlns:a16="http://schemas.microsoft.com/office/drawing/2014/main" id="{456601DA-5B2D-4B92-8D8A-3E437160BB73}"/>
              </a:ext>
            </a:extLst>
          </p:cNvPr>
          <p:cNvSpPr/>
          <p:nvPr/>
        </p:nvSpPr>
        <p:spPr>
          <a:xfrm>
            <a:off x="2276069" y="3754612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橢圓 86">
            <a:extLst>
              <a:ext uri="{FF2B5EF4-FFF2-40B4-BE49-F238E27FC236}">
                <a16:creationId xmlns:a16="http://schemas.microsoft.com/office/drawing/2014/main" id="{2080450D-B05D-4AE0-8179-2B7259410388}"/>
              </a:ext>
            </a:extLst>
          </p:cNvPr>
          <p:cNvSpPr/>
          <p:nvPr/>
        </p:nvSpPr>
        <p:spPr>
          <a:xfrm>
            <a:off x="2803927" y="3754612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8" name="橢圓 87">
            <a:extLst>
              <a:ext uri="{FF2B5EF4-FFF2-40B4-BE49-F238E27FC236}">
                <a16:creationId xmlns:a16="http://schemas.microsoft.com/office/drawing/2014/main" id="{C3321531-CFAB-46B1-B7C9-7888A637C1BF}"/>
              </a:ext>
            </a:extLst>
          </p:cNvPr>
          <p:cNvSpPr/>
          <p:nvPr/>
        </p:nvSpPr>
        <p:spPr>
          <a:xfrm>
            <a:off x="2276069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9" name="橢圓 88">
            <a:extLst>
              <a:ext uri="{FF2B5EF4-FFF2-40B4-BE49-F238E27FC236}">
                <a16:creationId xmlns:a16="http://schemas.microsoft.com/office/drawing/2014/main" id="{9869542E-5FD4-4274-B100-A1F813B98E0E}"/>
              </a:ext>
            </a:extLst>
          </p:cNvPr>
          <p:cNvSpPr/>
          <p:nvPr/>
        </p:nvSpPr>
        <p:spPr>
          <a:xfrm>
            <a:off x="2803927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橢圓 89">
            <a:extLst>
              <a:ext uri="{FF2B5EF4-FFF2-40B4-BE49-F238E27FC236}">
                <a16:creationId xmlns:a16="http://schemas.microsoft.com/office/drawing/2014/main" id="{901F587F-AC82-46CB-8AA4-3C1060129304}"/>
              </a:ext>
            </a:extLst>
          </p:cNvPr>
          <p:cNvSpPr/>
          <p:nvPr/>
        </p:nvSpPr>
        <p:spPr>
          <a:xfrm>
            <a:off x="1178449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橢圓 90">
            <a:extLst>
              <a:ext uri="{FF2B5EF4-FFF2-40B4-BE49-F238E27FC236}">
                <a16:creationId xmlns:a16="http://schemas.microsoft.com/office/drawing/2014/main" id="{AA4A9163-86C4-4E58-A997-926372017233}"/>
              </a:ext>
            </a:extLst>
          </p:cNvPr>
          <p:cNvSpPr/>
          <p:nvPr/>
        </p:nvSpPr>
        <p:spPr>
          <a:xfrm>
            <a:off x="1752682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2" name="橢圓 91">
            <a:extLst>
              <a:ext uri="{FF2B5EF4-FFF2-40B4-BE49-F238E27FC236}">
                <a16:creationId xmlns:a16="http://schemas.microsoft.com/office/drawing/2014/main" id="{1D96B8DB-A7C3-433D-85EC-46BBD3DE3C89}"/>
              </a:ext>
            </a:extLst>
          </p:cNvPr>
          <p:cNvSpPr/>
          <p:nvPr/>
        </p:nvSpPr>
        <p:spPr>
          <a:xfrm>
            <a:off x="2276069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橢圓 92">
            <a:extLst>
              <a:ext uri="{FF2B5EF4-FFF2-40B4-BE49-F238E27FC236}">
                <a16:creationId xmlns:a16="http://schemas.microsoft.com/office/drawing/2014/main" id="{6D86F2FC-654C-4760-B962-EDBCE5B41423}"/>
              </a:ext>
            </a:extLst>
          </p:cNvPr>
          <p:cNvSpPr/>
          <p:nvPr/>
        </p:nvSpPr>
        <p:spPr>
          <a:xfrm>
            <a:off x="2803927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4" name="橢圓 93">
            <a:extLst>
              <a:ext uri="{FF2B5EF4-FFF2-40B4-BE49-F238E27FC236}">
                <a16:creationId xmlns:a16="http://schemas.microsoft.com/office/drawing/2014/main" id="{6EFBCCB4-22B4-4221-A2CB-6ADAE9764CB2}"/>
              </a:ext>
            </a:extLst>
          </p:cNvPr>
          <p:cNvSpPr/>
          <p:nvPr/>
        </p:nvSpPr>
        <p:spPr>
          <a:xfrm>
            <a:off x="1178449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5" name="橢圓 94">
            <a:extLst>
              <a:ext uri="{FF2B5EF4-FFF2-40B4-BE49-F238E27FC236}">
                <a16:creationId xmlns:a16="http://schemas.microsoft.com/office/drawing/2014/main" id="{67F8F2A2-56E3-4A05-9940-ED05D0B638E3}"/>
              </a:ext>
            </a:extLst>
          </p:cNvPr>
          <p:cNvSpPr/>
          <p:nvPr/>
        </p:nvSpPr>
        <p:spPr>
          <a:xfrm>
            <a:off x="1752682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6" name="橢圓 95">
            <a:extLst>
              <a:ext uri="{FF2B5EF4-FFF2-40B4-BE49-F238E27FC236}">
                <a16:creationId xmlns:a16="http://schemas.microsoft.com/office/drawing/2014/main" id="{A50B9EBC-E396-4B71-BEC6-A7246A26B7AB}"/>
              </a:ext>
            </a:extLst>
          </p:cNvPr>
          <p:cNvSpPr/>
          <p:nvPr/>
        </p:nvSpPr>
        <p:spPr>
          <a:xfrm>
            <a:off x="2276069" y="551414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7" name="橢圓 96">
            <a:extLst>
              <a:ext uri="{FF2B5EF4-FFF2-40B4-BE49-F238E27FC236}">
                <a16:creationId xmlns:a16="http://schemas.microsoft.com/office/drawing/2014/main" id="{897C049A-BCC3-4274-A635-5A164C63C34C}"/>
              </a:ext>
            </a:extLst>
          </p:cNvPr>
          <p:cNvSpPr/>
          <p:nvPr/>
        </p:nvSpPr>
        <p:spPr>
          <a:xfrm>
            <a:off x="2803927" y="551414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4ACF312-7F0A-43C6-AA60-DA69B7AB0A8D}"/>
              </a:ext>
            </a:extLst>
          </p:cNvPr>
          <p:cNvGrpSpPr/>
          <p:nvPr/>
        </p:nvGrpSpPr>
        <p:grpSpPr>
          <a:xfrm>
            <a:off x="9201734" y="3158492"/>
            <a:ext cx="2011109" cy="1789621"/>
            <a:chOff x="8657597" y="4663937"/>
            <a:chExt cx="2011109" cy="1789621"/>
          </a:xfrm>
        </p:grpSpPr>
        <p:pic>
          <p:nvPicPr>
            <p:cNvPr id="84" name="圖形 83">
              <a:extLst>
                <a:ext uri="{FF2B5EF4-FFF2-40B4-BE49-F238E27FC236}">
                  <a16:creationId xmlns:a16="http://schemas.microsoft.com/office/drawing/2014/main" id="{B7ACD68E-6E78-4589-9EDA-E5A6D23AE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44360" y="5347703"/>
              <a:ext cx="467291" cy="459437"/>
            </a:xfrm>
            <a:prstGeom prst="rect">
              <a:avLst/>
            </a:prstGeom>
          </p:spPr>
        </p:pic>
        <p:grpSp>
          <p:nvGrpSpPr>
            <p:cNvPr id="140" name="群組 139">
              <a:extLst>
                <a:ext uri="{FF2B5EF4-FFF2-40B4-BE49-F238E27FC236}">
                  <a16:creationId xmlns:a16="http://schemas.microsoft.com/office/drawing/2014/main" id="{5351EF6B-DA00-4F31-BC31-46BBC99DEA85}"/>
                </a:ext>
              </a:extLst>
            </p:cNvPr>
            <p:cNvGrpSpPr/>
            <p:nvPr/>
          </p:nvGrpSpPr>
          <p:grpSpPr>
            <a:xfrm>
              <a:off x="8657597" y="4663937"/>
              <a:ext cx="2011109" cy="1789621"/>
              <a:chOff x="8657597" y="4509778"/>
              <a:chExt cx="2011109" cy="1789621"/>
            </a:xfrm>
            <a:solidFill>
              <a:schemeClr val="bg1"/>
            </a:solidFill>
          </p:grpSpPr>
          <p:pic>
            <p:nvPicPr>
              <p:cNvPr id="83" name="圖形 82">
                <a:extLst>
                  <a:ext uri="{FF2B5EF4-FFF2-40B4-BE49-F238E27FC236}">
                    <a16:creationId xmlns:a16="http://schemas.microsoft.com/office/drawing/2014/main" id="{E16A9883-EC3A-49A8-AF05-F3B4B8A10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9338530" y="5717859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85" name="圖形 84">
                <a:extLst>
                  <a:ext uri="{FF2B5EF4-FFF2-40B4-BE49-F238E27FC236}">
                    <a16:creationId xmlns:a16="http://schemas.microsoft.com/office/drawing/2014/main" id="{8F918B1C-29D2-4F29-8FAD-960CDCA46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9955687" y="51861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86" name="圖形 85">
                <a:extLst>
                  <a:ext uri="{FF2B5EF4-FFF2-40B4-BE49-F238E27FC236}">
                    <a16:creationId xmlns:a16="http://schemas.microsoft.com/office/drawing/2014/main" id="{6B03422C-3B78-4885-9CDF-0BA93845B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9321495" y="45097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99" name="圖形 98">
                <a:extLst>
                  <a:ext uri="{FF2B5EF4-FFF2-40B4-BE49-F238E27FC236}">
                    <a16:creationId xmlns:a16="http://schemas.microsoft.com/office/drawing/2014/main" id="{4F8072A3-0AFB-4AAC-A49E-E9DA1C9C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8657597" y="5186178"/>
                <a:ext cx="713019" cy="581540"/>
              </a:xfrm>
              <a:prstGeom prst="rect">
                <a:avLst/>
              </a:prstGeom>
            </p:spPr>
          </p:pic>
          <p:cxnSp>
            <p:nvCxnSpPr>
              <p:cNvPr id="100" name="直線接點 99">
                <a:extLst>
                  <a:ext uri="{FF2B5EF4-FFF2-40B4-BE49-F238E27FC236}">
                    <a16:creationId xmlns:a16="http://schemas.microsoft.com/office/drawing/2014/main" id="{0655C6CD-07C8-4260-B324-2FF9B6A69CF9}"/>
                  </a:ext>
                </a:extLst>
              </p:cNvPr>
              <p:cNvCxnSpPr/>
              <p:nvPr/>
            </p:nvCxnSpPr>
            <p:spPr>
              <a:xfrm flipV="1">
                <a:off x="9179560" y="5077291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線接點 100">
                <a:extLst>
                  <a:ext uri="{FF2B5EF4-FFF2-40B4-BE49-F238E27FC236}">
                    <a16:creationId xmlns:a16="http://schemas.microsoft.com/office/drawing/2014/main" id="{52CFA08C-D4D7-473A-B15A-F30CB548A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3251" y="5047592"/>
                <a:ext cx="251171" cy="201838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接點 105">
                <a:extLst>
                  <a:ext uri="{FF2B5EF4-FFF2-40B4-BE49-F238E27FC236}">
                    <a16:creationId xmlns:a16="http://schemas.microsoft.com/office/drawing/2014/main" id="{BDD9C34F-DCB1-43D8-BFC4-5DEE69615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01" y="5588134"/>
                <a:ext cx="263299" cy="219883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線接點 107">
                <a:extLst>
                  <a:ext uri="{FF2B5EF4-FFF2-40B4-BE49-F238E27FC236}">
                    <a16:creationId xmlns:a16="http://schemas.microsoft.com/office/drawing/2014/main" id="{49D55F16-0544-4561-8774-DF761E72CB07}"/>
                  </a:ext>
                </a:extLst>
              </p:cNvPr>
              <p:cNvCxnSpPr/>
              <p:nvPr/>
            </p:nvCxnSpPr>
            <p:spPr>
              <a:xfrm flipV="1">
                <a:off x="9814602" y="5603733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0" name="接點: 肘形 109">
            <a:extLst>
              <a:ext uri="{FF2B5EF4-FFF2-40B4-BE49-F238E27FC236}">
                <a16:creationId xmlns:a16="http://schemas.microsoft.com/office/drawing/2014/main" id="{D96C4C27-5348-4380-A4F7-F9CC6AACF648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4782376" y="2507953"/>
            <a:ext cx="5439766" cy="650539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12C5BDA5-96BD-4CE6-AC5B-B3123CB5E013}"/>
              </a:ext>
            </a:extLst>
          </p:cNvPr>
          <p:cNvSpPr txBox="1"/>
          <p:nvPr/>
        </p:nvSpPr>
        <p:spPr>
          <a:xfrm>
            <a:off x="9405706" y="5038297"/>
            <a:ext cx="165115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居家辦公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31BF75C0-40EF-4C91-A570-0EA3E41C61AF}"/>
              </a:ext>
            </a:extLst>
          </p:cNvPr>
          <p:cNvGrpSpPr/>
          <p:nvPr/>
        </p:nvGrpSpPr>
        <p:grpSpPr>
          <a:xfrm>
            <a:off x="658764" y="2319525"/>
            <a:ext cx="1146150" cy="1146150"/>
            <a:chOff x="2270327" y="1859509"/>
            <a:chExt cx="1146150" cy="1146150"/>
          </a:xfrm>
        </p:grpSpPr>
        <p:sp>
          <p:nvSpPr>
            <p:cNvPr id="102" name="橢圓 101">
              <a:extLst>
                <a:ext uri="{FF2B5EF4-FFF2-40B4-BE49-F238E27FC236}">
                  <a16:creationId xmlns:a16="http://schemas.microsoft.com/office/drawing/2014/main" id="{21E37564-9CE3-41EA-AF5E-FB29469F987E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" name="文字方塊 102">
              <a:extLst>
                <a:ext uri="{FF2B5EF4-FFF2-40B4-BE49-F238E27FC236}">
                  <a16:creationId xmlns:a16="http://schemas.microsoft.com/office/drawing/2014/main" id="{34132E62-0E7C-48DC-9379-F85AAFD9D145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04" name="圖形 103">
              <a:extLst>
                <a:ext uri="{FF2B5EF4-FFF2-40B4-BE49-F238E27FC236}">
                  <a16:creationId xmlns:a16="http://schemas.microsoft.com/office/drawing/2014/main" id="{B601592C-1FD8-467E-BA5E-141033F4C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E16C69BA-C7EE-425B-A62D-55D302814D2C}"/>
              </a:ext>
            </a:extLst>
          </p:cNvPr>
          <p:cNvGrpSpPr/>
          <p:nvPr/>
        </p:nvGrpSpPr>
        <p:grpSpPr>
          <a:xfrm>
            <a:off x="3804076" y="2319525"/>
            <a:ext cx="1146150" cy="1146150"/>
            <a:chOff x="4683336" y="1859509"/>
            <a:chExt cx="1146150" cy="1146150"/>
          </a:xfrm>
        </p:grpSpPr>
        <p:sp>
          <p:nvSpPr>
            <p:cNvPr id="107" name="橢圓 106">
              <a:extLst>
                <a:ext uri="{FF2B5EF4-FFF2-40B4-BE49-F238E27FC236}">
                  <a16:creationId xmlns:a16="http://schemas.microsoft.com/office/drawing/2014/main" id="{4AB25F63-84D2-4B44-B79F-EEA562A82A3C}"/>
                </a:ext>
              </a:extLst>
            </p:cNvPr>
            <p:cNvSpPr/>
            <p:nvPr/>
          </p:nvSpPr>
          <p:spPr>
            <a:xfrm>
              <a:off x="4683336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8FA07C3D-59F0-484A-9ADE-82DFAE41C58B}"/>
                </a:ext>
              </a:extLst>
            </p:cNvPr>
            <p:cNvSpPr txBox="1"/>
            <p:nvPr/>
          </p:nvSpPr>
          <p:spPr>
            <a:xfrm>
              <a:off x="4775631" y="2502037"/>
              <a:ext cx="975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11" name="圖形 110">
              <a:extLst>
                <a:ext uri="{FF2B5EF4-FFF2-40B4-BE49-F238E27FC236}">
                  <a16:creationId xmlns:a16="http://schemas.microsoft.com/office/drawing/2014/main" id="{F41E186B-F141-423E-A44F-55D7D9E5F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980205" y="1977060"/>
              <a:ext cx="566536" cy="566536"/>
            </a:xfrm>
            <a:prstGeom prst="rect">
              <a:avLst/>
            </a:prstGeom>
          </p:spPr>
        </p:pic>
      </p:grpSp>
      <p:pic>
        <p:nvPicPr>
          <p:cNvPr id="112" name="圖形 111">
            <a:extLst>
              <a:ext uri="{FF2B5EF4-FFF2-40B4-BE49-F238E27FC236}">
                <a16:creationId xmlns:a16="http://schemas.microsoft.com/office/drawing/2014/main" id="{F04F4B5A-FABE-411A-B4F4-DA44A04A567C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32435" y="3604581"/>
            <a:ext cx="419070" cy="423887"/>
          </a:xfrm>
          <a:prstGeom prst="rect">
            <a:avLst/>
          </a:prstGeom>
        </p:spPr>
      </p:pic>
      <p:pic>
        <p:nvPicPr>
          <p:cNvPr id="113" name="圖形 112">
            <a:extLst>
              <a:ext uri="{FF2B5EF4-FFF2-40B4-BE49-F238E27FC236}">
                <a16:creationId xmlns:a16="http://schemas.microsoft.com/office/drawing/2014/main" id="{6719771F-65CB-4BF4-8CC5-40A9010C5F84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609495" y="3604581"/>
            <a:ext cx="419070" cy="42388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F696E69-6E44-41E8-A8CD-81CB7B6CB975}"/>
              </a:ext>
            </a:extLst>
          </p:cNvPr>
          <p:cNvSpPr txBox="1"/>
          <p:nvPr/>
        </p:nvSpPr>
        <p:spPr>
          <a:xfrm>
            <a:off x="7602871" y="5078733"/>
            <a:ext cx="1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遠端工作者</a:t>
            </a:r>
          </a:p>
        </p:txBody>
      </p:sp>
    </p:spTree>
    <p:extLst>
      <p:ext uri="{BB962C8B-B14F-4D97-AF65-F5344CB8AC3E}">
        <p14:creationId xmlns:p14="http://schemas.microsoft.com/office/powerpoint/2010/main" val="334270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EBFC"/>
        </a:solidFill>
        <a:effectLst/>
      </p:bgPr>
    </p:bg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16;p43">
            <a:extLst>
              <a:ext uri="{FF2B5EF4-FFF2-40B4-BE49-F238E27FC236}">
                <a16:creationId xmlns:a16="http://schemas.microsoft.com/office/drawing/2014/main" id="{870D57F4-C792-4EB9-AE39-F04785276165}"/>
              </a:ext>
            </a:extLst>
          </p:cNvPr>
          <p:cNvSpPr/>
          <p:nvPr/>
        </p:nvSpPr>
        <p:spPr>
          <a:xfrm>
            <a:off x="2209195" y="2774156"/>
            <a:ext cx="6584119" cy="3694997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12111348-8AE9-4245-8A64-19483B5E115E}"/>
              </a:ext>
            </a:extLst>
          </p:cNvPr>
          <p:cNvSpPr/>
          <p:nvPr/>
        </p:nvSpPr>
        <p:spPr>
          <a:xfrm>
            <a:off x="4294188" y="2761787"/>
            <a:ext cx="2126042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Google Shape;917;p43">
            <a:extLst>
              <a:ext uri="{FF2B5EF4-FFF2-40B4-BE49-F238E27FC236}">
                <a16:creationId xmlns:a16="http://schemas.microsoft.com/office/drawing/2014/main" id="{5BC91BAD-76F5-4202-9436-2B054A98C68C}"/>
              </a:ext>
            </a:extLst>
          </p:cNvPr>
          <p:cNvSpPr/>
          <p:nvPr/>
        </p:nvSpPr>
        <p:spPr>
          <a:xfrm>
            <a:off x="4744528" y="2852597"/>
            <a:ext cx="1130937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endParaRPr lang="zh-TW" altLang="en-US" sz="24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文字方塊 35" hidden="1">
            <a:extLst>
              <a:ext uri="{FF2B5EF4-FFF2-40B4-BE49-F238E27FC236}">
                <a16:creationId xmlns:a16="http://schemas.microsoft.com/office/drawing/2014/main" id="{5D28DE48-E97A-4934-AD26-652BB0C733F9}"/>
              </a:ext>
            </a:extLst>
          </p:cNvPr>
          <p:cNvSpPr txBox="1"/>
          <p:nvPr/>
        </p:nvSpPr>
        <p:spPr>
          <a:xfrm>
            <a:off x="9008944" y="-784588"/>
            <a:ext cx="3702765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02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文字方塊 33" hidden="1">
            <a:extLst>
              <a:ext uri="{FF2B5EF4-FFF2-40B4-BE49-F238E27FC236}">
                <a16:creationId xmlns:a16="http://schemas.microsoft.com/office/drawing/2014/main" id="{BE2456F1-B039-4834-8031-3E750509551B}"/>
              </a:ext>
            </a:extLst>
          </p:cNvPr>
          <p:cNvSpPr txBox="1"/>
          <p:nvPr/>
        </p:nvSpPr>
        <p:spPr>
          <a:xfrm>
            <a:off x="8835231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02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150A3B1-5200-4082-8285-7BA6ACB7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cs typeface="+mn-ea"/>
                <a:sym typeface="+mn-lt"/>
              </a:rPr>
              <a:t>使用情境 </a:t>
            </a:r>
            <a:r>
              <a:rPr lang="en-US" altLang="zh-TW" sz="4800">
                <a:cs typeface="+mn-ea"/>
                <a:sym typeface="+mn-lt"/>
              </a:rPr>
              <a:t>2</a:t>
            </a:r>
            <a:br>
              <a:rPr lang="en-US" altLang="zh-TW" sz="4800">
                <a:cs typeface="+mn-ea"/>
                <a:sym typeface="+mn-lt"/>
              </a:rPr>
            </a:br>
            <a:r>
              <a:rPr lang="en-US" altLang="zh-TW" sz="3200" err="1">
                <a:cs typeface="+mn-ea"/>
                <a:sym typeface="+mn-lt"/>
              </a:rPr>
              <a:t>QuWAN</a:t>
            </a:r>
            <a:r>
              <a:rPr lang="en-US" altLang="zh-TW" sz="3200">
                <a:cs typeface="+mn-ea"/>
                <a:sym typeface="+mn-lt"/>
              </a:rPr>
              <a:t> </a:t>
            </a:r>
            <a:r>
              <a:rPr lang="zh-TW" altLang="en-US" sz="3200">
                <a:cs typeface="+mn-ea"/>
                <a:sym typeface="+mn-lt"/>
              </a:rPr>
              <a:t>搭配 </a:t>
            </a:r>
            <a:r>
              <a:rPr lang="en-US" altLang="zh-TW" sz="3200" err="1">
                <a:cs typeface="+mn-ea"/>
                <a:sym typeface="+mn-lt"/>
              </a:rPr>
              <a:t>pfSense</a:t>
            </a:r>
            <a:endParaRPr lang="zh-TW" altLang="en-US" sz="32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7" name="Google Shape;1027;p48" hidden="1"/>
          <p:cNvSpPr/>
          <p:nvPr/>
        </p:nvSpPr>
        <p:spPr>
          <a:xfrm>
            <a:off x="1529475" y="-1620448"/>
            <a:ext cx="9133050" cy="104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51460" indent="-25200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Double the firewall protection. ​</a:t>
            </a:r>
          </a:p>
          <a:p>
            <a:pPr marL="251460" indent="-25200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Data transmission is not only protected by 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but also by intrusion detection and intrusion prevention function of 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pfSense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. </a:t>
            </a:r>
          </a:p>
          <a:p>
            <a:pPr marL="251460" indent="-25200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Bring your network security to a higher level!​</a:t>
            </a:r>
          </a:p>
        </p:txBody>
      </p:sp>
      <p:sp>
        <p:nvSpPr>
          <p:cNvPr id="1030" name="Google Shape;1030;p48"/>
          <p:cNvSpPr/>
          <p:nvPr/>
        </p:nvSpPr>
        <p:spPr>
          <a:xfrm>
            <a:off x="9305548" y="5310053"/>
            <a:ext cx="1433943" cy="96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err="1">
                <a:solidFill>
                  <a:srgbClr val="0CEBF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pfSense</a:t>
            </a:r>
            <a:r>
              <a:rPr lang="en-US" sz="1800">
                <a:solidFill>
                  <a:srgbClr val="0CEBF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LAN</a:t>
            </a:r>
          </a:p>
          <a:p>
            <a:r>
              <a:rPr lang="zh-TW" altLang="en-US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享有雙層防火牆</a:t>
            </a:r>
          </a:p>
        </p:txBody>
      </p:sp>
      <p:cxnSp>
        <p:nvCxnSpPr>
          <p:cNvPr id="29" name="Google Shape;1031;p48">
            <a:extLst>
              <a:ext uri="{FF2B5EF4-FFF2-40B4-BE49-F238E27FC236}">
                <a16:creationId xmlns:a16="http://schemas.microsoft.com/office/drawing/2014/main" id="{405F946B-31D0-44A2-BAB1-27235D0A0F5F}"/>
              </a:ext>
            </a:extLst>
          </p:cNvPr>
          <p:cNvCxnSpPr>
            <a:cxnSpLocks/>
          </p:cNvCxnSpPr>
          <p:nvPr/>
        </p:nvCxnSpPr>
        <p:spPr>
          <a:xfrm>
            <a:off x="7599351" y="5752686"/>
            <a:ext cx="1544190" cy="0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Google Shape;1034;p48">
            <a:extLst>
              <a:ext uri="{FF2B5EF4-FFF2-40B4-BE49-F238E27FC236}">
                <a16:creationId xmlns:a16="http://schemas.microsoft.com/office/drawing/2014/main" id="{AA540F79-77C7-49A4-A4A7-84236F59B2E8}"/>
              </a:ext>
            </a:extLst>
          </p:cNvPr>
          <p:cNvSpPr/>
          <p:nvPr/>
        </p:nvSpPr>
        <p:spPr>
          <a:xfrm>
            <a:off x="2825814" y="4166106"/>
            <a:ext cx="1665746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600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zh-TW" altLang="en-US" sz="16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虛擬機</a:t>
            </a:r>
            <a:endParaRPr lang="en-US" sz="160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Google Shape;1034;p48">
            <a:extLst>
              <a:ext uri="{FF2B5EF4-FFF2-40B4-BE49-F238E27FC236}">
                <a16:creationId xmlns:a16="http://schemas.microsoft.com/office/drawing/2014/main" id="{C2249567-D7EE-4B9D-AAC7-80A14C7566D4}"/>
              </a:ext>
            </a:extLst>
          </p:cNvPr>
          <p:cNvSpPr/>
          <p:nvPr/>
        </p:nvSpPr>
        <p:spPr>
          <a:xfrm>
            <a:off x="2723724" y="5823490"/>
            <a:ext cx="186992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pfSense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虛擬機</a:t>
            </a:r>
            <a:endParaRPr lang="en-US" sz="160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34BF7DC-E47A-4313-9CF2-38804AC70A49}"/>
              </a:ext>
            </a:extLst>
          </p:cNvPr>
          <p:cNvSpPr txBox="1"/>
          <p:nvPr/>
        </p:nvSpPr>
        <p:spPr>
          <a:xfrm>
            <a:off x="9305548" y="3174630"/>
            <a:ext cx="13320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rgbClr val="00D2AA"/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1800" err="1">
                <a:solidFill>
                  <a:srgbClr val="00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rgbClr val="00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WAN</a:t>
            </a:r>
            <a:r>
              <a:rPr lang="zh-TW" altLang="en-US" sz="1800">
                <a:solidFill>
                  <a:srgbClr val="00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484A9A1-58F5-490D-A8B0-8D23B7B99649}"/>
              </a:ext>
            </a:extLst>
          </p:cNvPr>
          <p:cNvSpPr txBox="1"/>
          <p:nvPr/>
        </p:nvSpPr>
        <p:spPr>
          <a:xfrm>
            <a:off x="9305548" y="4286783"/>
            <a:ext cx="1090471" cy="6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rgbClr val="2EC8FE"/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1800" err="1">
                <a:solidFill>
                  <a:srgbClr val="0CEBF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rgbClr val="0CEBF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LAN</a:t>
            </a:r>
            <a:r>
              <a:rPr lang="zh-TW" altLang="en-US" sz="1800">
                <a:solidFill>
                  <a:srgbClr val="0CEBF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</p:txBody>
      </p:sp>
      <p:cxnSp>
        <p:nvCxnSpPr>
          <p:cNvPr id="40" name="接點: 肘形 39">
            <a:extLst>
              <a:ext uri="{FF2B5EF4-FFF2-40B4-BE49-F238E27FC236}">
                <a16:creationId xmlns:a16="http://schemas.microsoft.com/office/drawing/2014/main" id="{8901F063-F8F5-49E3-93B5-EA0AB2A9931B}"/>
              </a:ext>
            </a:extLst>
          </p:cNvPr>
          <p:cNvCxnSpPr>
            <a:cxnSpLocks/>
          </p:cNvCxnSpPr>
          <p:nvPr/>
        </p:nvCxnSpPr>
        <p:spPr>
          <a:xfrm>
            <a:off x="7599351" y="3513401"/>
            <a:ext cx="1604373" cy="0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19A1E50C-0819-4229-ABFB-6CB26C493ADF}"/>
              </a:ext>
            </a:extLst>
          </p:cNvPr>
          <p:cNvCxnSpPr>
            <a:cxnSpLocks/>
          </p:cNvCxnSpPr>
          <p:nvPr/>
        </p:nvCxnSpPr>
        <p:spPr>
          <a:xfrm flipV="1">
            <a:off x="7521706" y="4444230"/>
            <a:ext cx="909853" cy="1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5" name="Google Shape;1030;p48">
            <a:extLst>
              <a:ext uri="{FF2B5EF4-FFF2-40B4-BE49-F238E27FC236}">
                <a16:creationId xmlns:a16="http://schemas.microsoft.com/office/drawing/2014/main" id="{2AA68565-3223-40D6-BB46-633E38616047}"/>
              </a:ext>
            </a:extLst>
          </p:cNvPr>
          <p:cNvSpPr/>
          <p:nvPr/>
        </p:nvSpPr>
        <p:spPr>
          <a:xfrm>
            <a:off x="4734502" y="4816753"/>
            <a:ext cx="18947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err="1">
                <a:solidFill>
                  <a:srgbClr val="00FF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pfSense</a:t>
            </a:r>
            <a:r>
              <a:rPr lang="en-US" sz="1800">
                <a:solidFill>
                  <a:srgbClr val="00FF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WAN</a:t>
            </a:r>
          </a:p>
        </p:txBody>
      </p:sp>
      <p:cxnSp>
        <p:nvCxnSpPr>
          <p:cNvPr id="28" name="Google Shape;1031;p48">
            <a:extLst>
              <a:ext uri="{FF2B5EF4-FFF2-40B4-BE49-F238E27FC236}">
                <a16:creationId xmlns:a16="http://schemas.microsoft.com/office/drawing/2014/main" id="{C071D464-C01F-4BC7-A198-0EB02DCA79C7}"/>
              </a:ext>
            </a:extLst>
          </p:cNvPr>
          <p:cNvCxnSpPr>
            <a:cxnSpLocks/>
          </p:cNvCxnSpPr>
          <p:nvPr/>
        </p:nvCxnSpPr>
        <p:spPr>
          <a:xfrm>
            <a:off x="4086328" y="5303837"/>
            <a:ext cx="2453500" cy="451951"/>
          </a:xfrm>
          <a:prstGeom prst="bentConnector3">
            <a:avLst>
              <a:gd name="adj1" fmla="val 23342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3780D151-7C39-469A-9AB1-25E362A6E6AD}"/>
              </a:ext>
            </a:extLst>
          </p:cNvPr>
          <p:cNvCxnSpPr>
            <a:cxnSpLocks/>
          </p:cNvCxnSpPr>
          <p:nvPr/>
        </p:nvCxnSpPr>
        <p:spPr>
          <a:xfrm flipV="1">
            <a:off x="4036774" y="3517275"/>
            <a:ext cx="2697872" cy="5544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接點: 肘形 44">
            <a:extLst>
              <a:ext uri="{FF2B5EF4-FFF2-40B4-BE49-F238E27FC236}">
                <a16:creationId xmlns:a16="http://schemas.microsoft.com/office/drawing/2014/main" id="{669EC505-3444-46CD-94C9-044A305488B3}"/>
              </a:ext>
            </a:extLst>
          </p:cNvPr>
          <p:cNvCxnSpPr>
            <a:cxnSpLocks/>
          </p:cNvCxnSpPr>
          <p:nvPr/>
        </p:nvCxnSpPr>
        <p:spPr>
          <a:xfrm>
            <a:off x="3977031" y="3957269"/>
            <a:ext cx="2757615" cy="505414"/>
          </a:xfrm>
          <a:prstGeom prst="bentConnector3">
            <a:avLst>
              <a:gd name="adj1" fmla="val 23639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E049EAAE-ED79-41A1-9F3C-AD2B5EA932D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86329" y="4628929"/>
            <a:ext cx="2580417" cy="516081"/>
          </a:xfrm>
          <a:prstGeom prst="bentConnector3">
            <a:avLst>
              <a:gd name="adj1" fmla="val 78171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8FF74D57-7428-40C4-83CE-E0DA333742F5}"/>
              </a:ext>
            </a:extLst>
          </p:cNvPr>
          <p:cNvGrpSpPr/>
          <p:nvPr/>
        </p:nvGrpSpPr>
        <p:grpSpPr>
          <a:xfrm>
            <a:off x="6539828" y="2954285"/>
            <a:ext cx="1090470" cy="1095574"/>
            <a:chOff x="7510429" y="3148045"/>
            <a:chExt cx="1090470" cy="1095574"/>
          </a:xfrm>
        </p:grpSpPr>
        <p:sp>
          <p:nvSpPr>
            <p:cNvPr id="32" name="Google Shape;720;p35">
              <a:extLst>
                <a:ext uri="{FF2B5EF4-FFF2-40B4-BE49-F238E27FC236}">
                  <a16:creationId xmlns:a16="http://schemas.microsoft.com/office/drawing/2014/main" id="{B8CAA844-B34E-40C4-A0F4-6A4E175ECFEF}"/>
                </a:ext>
              </a:extLst>
            </p:cNvPr>
            <p:cNvSpPr/>
            <p:nvPr/>
          </p:nvSpPr>
          <p:spPr>
            <a:xfrm>
              <a:off x="7510429" y="3148045"/>
              <a:ext cx="1090470" cy="1095574"/>
            </a:xfrm>
            <a:prstGeom prst="ellipse">
              <a:avLst/>
            </a:prstGeom>
            <a:solidFill>
              <a:srgbClr val="0D8BD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36000" rIns="0" bIns="36000" anchor="ctr" anchorCtr="0">
              <a:noAutofit/>
            </a:bodyPr>
            <a:lstStyle/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1200">
                  <a:solidFill>
                    <a:schemeClr val="bg1"/>
                  </a:solidFill>
                  <a:cs typeface="+mn-ea"/>
                  <a:sym typeface="+mn-lt"/>
                </a:rPr>
                <a:t>虛擬交換器</a:t>
              </a:r>
              <a:endParaRPr lang="en-US" altLang="zh-TW" sz="1200">
                <a:solidFill>
                  <a:schemeClr val="bg1"/>
                </a:solidFill>
                <a:cs typeface="+mn-ea"/>
              </a:endParaRPr>
            </a:p>
          </p:txBody>
        </p:sp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A6EB4F4B-5A1A-409F-9717-8DF1E7867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08014" y="3366936"/>
              <a:ext cx="495300" cy="409575"/>
            </a:xfrm>
            <a:prstGeom prst="rect">
              <a:avLst/>
            </a:prstGeom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5979EE7D-67EA-4C6B-B7D9-2D1EB019D018}"/>
              </a:ext>
            </a:extLst>
          </p:cNvPr>
          <p:cNvGrpSpPr/>
          <p:nvPr/>
        </p:nvGrpSpPr>
        <p:grpSpPr>
          <a:xfrm>
            <a:off x="8215076" y="2954285"/>
            <a:ext cx="1090471" cy="1101778"/>
            <a:chOff x="10114142" y="3144922"/>
            <a:chExt cx="1090471" cy="1101778"/>
          </a:xfrm>
        </p:grpSpPr>
        <p:sp>
          <p:nvSpPr>
            <p:cNvPr id="46" name="Google Shape;731;p35">
              <a:extLst>
                <a:ext uri="{FF2B5EF4-FFF2-40B4-BE49-F238E27FC236}">
                  <a16:creationId xmlns:a16="http://schemas.microsoft.com/office/drawing/2014/main" id="{1AD4C4A0-10FE-4232-9EBB-A7A752CD7526}"/>
                </a:ext>
              </a:extLst>
            </p:cNvPr>
            <p:cNvSpPr/>
            <p:nvPr/>
          </p:nvSpPr>
          <p:spPr>
            <a:xfrm>
              <a:off x="10114142" y="3144922"/>
              <a:ext cx="1090471" cy="1101778"/>
            </a:xfrm>
            <a:prstGeom prst="ellipse">
              <a:avLst/>
            </a:prstGeom>
            <a:solidFill>
              <a:srgbClr val="9900C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200">
                  <a:solidFill>
                    <a:schemeClr val="bg1"/>
                  </a:solidFill>
                  <a:cs typeface="+mn-ea"/>
                  <a:sym typeface="+mn-lt"/>
                </a:rPr>
                <a:t>實體網孔</a:t>
              </a: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</a:t>
              </a:r>
            </a:p>
          </p:txBody>
        </p:sp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2813112B-6145-4AD9-83C3-3B95BA498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01110" y="3423164"/>
              <a:ext cx="516535" cy="405849"/>
            </a:xfrm>
            <a:prstGeom prst="rect">
              <a:avLst/>
            </a:prstGeom>
          </p:spPr>
        </p:pic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53F57090-655E-462A-8A38-1B9EEBC70BBA}"/>
              </a:ext>
            </a:extLst>
          </p:cNvPr>
          <p:cNvGrpSpPr/>
          <p:nvPr/>
        </p:nvGrpSpPr>
        <p:grpSpPr>
          <a:xfrm>
            <a:off x="8215076" y="4078041"/>
            <a:ext cx="1090471" cy="1101778"/>
            <a:chOff x="10114142" y="3144922"/>
            <a:chExt cx="1090471" cy="1101778"/>
          </a:xfrm>
        </p:grpSpPr>
        <p:sp>
          <p:nvSpPr>
            <p:cNvPr id="49" name="Google Shape;731;p35">
              <a:extLst>
                <a:ext uri="{FF2B5EF4-FFF2-40B4-BE49-F238E27FC236}">
                  <a16:creationId xmlns:a16="http://schemas.microsoft.com/office/drawing/2014/main" id="{55335AE4-88C3-4A12-A40C-79FE142171C0}"/>
                </a:ext>
              </a:extLst>
            </p:cNvPr>
            <p:cNvSpPr/>
            <p:nvPr/>
          </p:nvSpPr>
          <p:spPr>
            <a:xfrm>
              <a:off x="10114142" y="3144922"/>
              <a:ext cx="1090471" cy="1101778"/>
            </a:xfrm>
            <a:prstGeom prst="ellipse">
              <a:avLst/>
            </a:prstGeom>
            <a:solidFill>
              <a:srgbClr val="9900C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200">
                  <a:solidFill>
                    <a:schemeClr val="bg1"/>
                  </a:solidFill>
                  <a:cs typeface="+mn-ea"/>
                  <a:sym typeface="+mn-lt"/>
                </a:rPr>
                <a:t>實體網孔</a:t>
              </a: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6B262694-4693-48CA-B317-CA467E7C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01110" y="3423164"/>
              <a:ext cx="516535" cy="405849"/>
            </a:xfrm>
            <a:prstGeom prst="rect">
              <a:avLst/>
            </a:prstGeom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860D33EF-72A1-480F-A3DA-3557394E25DA}"/>
              </a:ext>
            </a:extLst>
          </p:cNvPr>
          <p:cNvGrpSpPr/>
          <p:nvPr/>
        </p:nvGrpSpPr>
        <p:grpSpPr>
          <a:xfrm>
            <a:off x="8215076" y="5201797"/>
            <a:ext cx="1090471" cy="1101778"/>
            <a:chOff x="10114142" y="3144922"/>
            <a:chExt cx="1090471" cy="1101778"/>
          </a:xfrm>
        </p:grpSpPr>
        <p:sp>
          <p:nvSpPr>
            <p:cNvPr id="52" name="Google Shape;731;p35">
              <a:extLst>
                <a:ext uri="{FF2B5EF4-FFF2-40B4-BE49-F238E27FC236}">
                  <a16:creationId xmlns:a16="http://schemas.microsoft.com/office/drawing/2014/main" id="{5A9D76C7-616D-43EB-A2EE-DB33F6EBC64D}"/>
                </a:ext>
              </a:extLst>
            </p:cNvPr>
            <p:cNvSpPr/>
            <p:nvPr/>
          </p:nvSpPr>
          <p:spPr>
            <a:xfrm>
              <a:off x="10114142" y="3144922"/>
              <a:ext cx="1090471" cy="1101778"/>
            </a:xfrm>
            <a:prstGeom prst="ellipse">
              <a:avLst/>
            </a:prstGeom>
            <a:solidFill>
              <a:srgbClr val="9900C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200">
                  <a:solidFill>
                    <a:schemeClr val="bg1"/>
                  </a:solidFill>
                  <a:cs typeface="+mn-ea"/>
                  <a:sym typeface="+mn-lt"/>
                </a:rPr>
                <a:t>實體網孔</a:t>
              </a: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3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9065657F-1E77-4B9E-BA03-7507A936D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01110" y="3423164"/>
              <a:ext cx="516535" cy="405849"/>
            </a:xfrm>
            <a:prstGeom prst="rect">
              <a:avLst/>
            </a:prstGeom>
          </p:spPr>
        </p:pic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10BDC172-5E29-4B2C-A8E2-167CC4FC5524}"/>
              </a:ext>
            </a:extLst>
          </p:cNvPr>
          <p:cNvGrpSpPr/>
          <p:nvPr/>
        </p:nvGrpSpPr>
        <p:grpSpPr>
          <a:xfrm>
            <a:off x="6539828" y="4081143"/>
            <a:ext cx="1090470" cy="1095574"/>
            <a:chOff x="7510429" y="3148045"/>
            <a:chExt cx="1090470" cy="1095574"/>
          </a:xfrm>
        </p:grpSpPr>
        <p:sp>
          <p:nvSpPr>
            <p:cNvPr id="56" name="Google Shape;720;p35">
              <a:extLst>
                <a:ext uri="{FF2B5EF4-FFF2-40B4-BE49-F238E27FC236}">
                  <a16:creationId xmlns:a16="http://schemas.microsoft.com/office/drawing/2014/main" id="{A5FA9605-0C51-409D-82EC-C68FABAB03B8}"/>
                </a:ext>
              </a:extLst>
            </p:cNvPr>
            <p:cNvSpPr/>
            <p:nvPr/>
          </p:nvSpPr>
          <p:spPr>
            <a:xfrm>
              <a:off x="7510429" y="3148045"/>
              <a:ext cx="1090470" cy="1095574"/>
            </a:xfrm>
            <a:prstGeom prst="ellipse">
              <a:avLst/>
            </a:prstGeom>
            <a:solidFill>
              <a:srgbClr val="0D8BD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36000" rIns="0" bIns="36000" anchor="ctr" anchorCtr="0">
              <a:noAutofit/>
            </a:bodyPr>
            <a:lstStyle/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1200">
                  <a:solidFill>
                    <a:schemeClr val="bg1"/>
                  </a:solidFill>
                  <a:cs typeface="+mn-ea"/>
                  <a:sym typeface="+mn-lt"/>
                </a:rPr>
                <a:t>虛擬交換器</a:t>
              </a:r>
              <a:endParaRPr lang="en-US" altLang="zh-TW" sz="1200">
                <a:solidFill>
                  <a:schemeClr val="bg1"/>
                </a:solidFill>
                <a:cs typeface="+mn-ea"/>
              </a:endParaRPr>
            </a:p>
          </p:txBody>
        </p:sp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987199F3-2CA7-4BAA-93C1-F4332A3DF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08014" y="3366936"/>
              <a:ext cx="495300" cy="409575"/>
            </a:xfrm>
            <a:prstGeom prst="rect">
              <a:avLst/>
            </a:prstGeom>
          </p:spPr>
        </p:pic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A91C0C47-E1B3-4006-80F2-A0A414CE6D39}"/>
              </a:ext>
            </a:extLst>
          </p:cNvPr>
          <p:cNvGrpSpPr/>
          <p:nvPr/>
        </p:nvGrpSpPr>
        <p:grpSpPr>
          <a:xfrm>
            <a:off x="6539828" y="5208001"/>
            <a:ext cx="1090470" cy="1095574"/>
            <a:chOff x="7510429" y="3148045"/>
            <a:chExt cx="1090470" cy="1095574"/>
          </a:xfrm>
        </p:grpSpPr>
        <p:sp>
          <p:nvSpPr>
            <p:cNvPr id="59" name="Google Shape;720;p35">
              <a:extLst>
                <a:ext uri="{FF2B5EF4-FFF2-40B4-BE49-F238E27FC236}">
                  <a16:creationId xmlns:a16="http://schemas.microsoft.com/office/drawing/2014/main" id="{DEDFB62E-5155-4537-A6D7-D9AE8096A121}"/>
                </a:ext>
              </a:extLst>
            </p:cNvPr>
            <p:cNvSpPr/>
            <p:nvPr/>
          </p:nvSpPr>
          <p:spPr>
            <a:xfrm>
              <a:off x="7510429" y="3148045"/>
              <a:ext cx="1090470" cy="1095574"/>
            </a:xfrm>
            <a:prstGeom prst="ellipse">
              <a:avLst/>
            </a:prstGeom>
            <a:solidFill>
              <a:srgbClr val="0D8BD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36000" rIns="0" bIns="36000" anchor="ctr" anchorCtr="0">
              <a:noAutofit/>
            </a:bodyPr>
            <a:lstStyle/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1200">
                  <a:solidFill>
                    <a:schemeClr val="bg1"/>
                  </a:solidFill>
                  <a:cs typeface="+mn-ea"/>
                  <a:sym typeface="+mn-lt"/>
                </a:rPr>
                <a:t>虛擬交換器</a:t>
              </a:r>
              <a:endParaRPr lang="en-US" altLang="zh-TW" sz="1200">
                <a:solidFill>
                  <a:schemeClr val="bg1"/>
                </a:solidFill>
                <a:cs typeface="+mn-ea"/>
              </a:endParaRPr>
            </a:p>
          </p:txBody>
        </p:sp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3E32613D-E3BE-496F-8974-108841465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08014" y="3366936"/>
              <a:ext cx="495300" cy="409575"/>
            </a:xfrm>
            <a:prstGeom prst="rect">
              <a:avLst/>
            </a:prstGeom>
          </p:spPr>
        </p:pic>
      </p:grpSp>
      <p:sp>
        <p:nvSpPr>
          <p:cNvPr id="64" name="Google Shape;1027;p48" hidden="1">
            <a:extLst>
              <a:ext uri="{FF2B5EF4-FFF2-40B4-BE49-F238E27FC236}">
                <a16:creationId xmlns:a16="http://schemas.microsoft.com/office/drawing/2014/main" id="{06F30E2A-6764-45A1-80AA-4C64A58BDADE}"/>
              </a:ext>
            </a:extLst>
          </p:cNvPr>
          <p:cNvSpPr/>
          <p:nvPr/>
        </p:nvSpPr>
        <p:spPr>
          <a:xfrm>
            <a:off x="513644" y="2323016"/>
            <a:ext cx="2743020" cy="368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51460" indent="-252000">
              <a:spcBef>
                <a:spcPts val="8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Double the firewall protection. ​</a:t>
            </a:r>
          </a:p>
          <a:p>
            <a:pPr marL="251460" indent="-252000">
              <a:spcBef>
                <a:spcPts val="8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Data transmission is not only protected by 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but also by intrusion detection and intrusion prevention function of 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pfSense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. </a:t>
            </a:r>
          </a:p>
          <a:p>
            <a:pPr marL="251460" indent="-252000">
              <a:spcBef>
                <a:spcPts val="8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Bring your network security to a higher level!​</a:t>
            </a:r>
          </a:p>
        </p:txBody>
      </p:sp>
      <p:pic>
        <p:nvPicPr>
          <p:cNvPr id="1040" name="Google Shape;1040;p48" descr="一張含有 光 的圖片&#10;&#10;描述是以非常高的可信度產生"/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576" y="3143123"/>
            <a:ext cx="1038148" cy="1038148"/>
          </a:xfrm>
          <a:prstGeom prst="rect">
            <a:avLst/>
          </a:prstGeom>
          <a:ln w="2415" cap="flat">
            <a:noFill/>
            <a:prstDash val="solid"/>
            <a:miter/>
          </a:ln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41" name="Google Shape;1041;p48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576" y="4817868"/>
            <a:ext cx="1038148" cy="1038148"/>
          </a:xfrm>
          <a:prstGeom prst="roundRect">
            <a:avLst>
              <a:gd name="adj" fmla="val 17383"/>
            </a:avLst>
          </a:prstGeom>
          <a:solidFill>
            <a:schemeClr val="lt1"/>
          </a:solidFill>
          <a:ln>
            <a:noFill/>
          </a:ln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2" name="Google Shape;1027;p48">
            <a:extLst>
              <a:ext uri="{FF2B5EF4-FFF2-40B4-BE49-F238E27FC236}">
                <a16:creationId xmlns:a16="http://schemas.microsoft.com/office/drawing/2014/main" id="{4DEFCE9B-CB79-4E49-A7FB-754D953447F6}"/>
              </a:ext>
            </a:extLst>
          </p:cNvPr>
          <p:cNvSpPr/>
          <p:nvPr/>
        </p:nvSpPr>
        <p:spPr>
          <a:xfrm>
            <a:off x="2944481" y="1705345"/>
            <a:ext cx="6317506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i="0" u="none" strike="noStrike" cap="none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雙層防火牆，同時享有 </a:t>
            </a:r>
            <a:r>
              <a:rPr lang="en-US" sz="2000" i="0" u="none" strike="noStrike" cap="none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pfSense</a:t>
            </a:r>
            <a:r>
              <a:rPr lang="en-US" sz="2000" i="0" u="none" strike="noStrike" cap="none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2000" i="0" u="none" strike="noStrike" cap="none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入侵偵測與防禦系統</a:t>
            </a:r>
            <a:r>
              <a:rPr lang="en-US" altLang="zh-TW" sz="2000" i="0" u="none" strike="noStrike" cap="none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! </a:t>
            </a:r>
            <a:endParaRPr lang="zh-TW" altLang="en-US" sz="2000" i="0" u="none" strike="noStrike" cap="none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i="0" u="none" strike="noStrike" cap="none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讓網路資料安全更升級</a:t>
            </a:r>
            <a:r>
              <a:rPr lang="en-US" altLang="zh-TW" sz="2000" i="0" u="none" strike="noStrike" cap="none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!</a:t>
            </a:r>
            <a:endParaRPr lang="zh-TW" altLang="en-US" sz="2000" i="0" u="none" strike="noStrike" cap="none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橢圓 81">
            <a:extLst>
              <a:ext uri="{FF2B5EF4-FFF2-40B4-BE49-F238E27FC236}">
                <a16:creationId xmlns:a16="http://schemas.microsoft.com/office/drawing/2014/main" id="{29572184-6B66-4089-8BB9-03EA4808F793}"/>
              </a:ext>
            </a:extLst>
          </p:cNvPr>
          <p:cNvSpPr/>
          <p:nvPr/>
        </p:nvSpPr>
        <p:spPr>
          <a:xfrm>
            <a:off x="6196158" y="3237533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1" name="Google Shape;1091;p52"/>
          <p:cNvSpPr/>
          <p:nvPr/>
        </p:nvSpPr>
        <p:spPr>
          <a:xfrm>
            <a:off x="951815" y="2094287"/>
            <a:ext cx="10648500" cy="3694200"/>
          </a:xfrm>
          <a:prstGeom prst="roundRect">
            <a:avLst>
              <a:gd name="adj" fmla="val 1081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2" name="Google Shape;1082;p52" hidden="1"/>
          <p:cNvSpPr txBox="1"/>
          <p:nvPr/>
        </p:nvSpPr>
        <p:spPr>
          <a:xfrm>
            <a:off x="0" y="96252"/>
            <a:ext cx="12192000" cy="1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不穩定的網路環境中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維持相對較高頻寬輸出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3" name="Google Shape;1083;p52"/>
          <p:cNvSpPr/>
          <p:nvPr/>
        </p:nvSpPr>
        <p:spPr>
          <a:xfrm>
            <a:off x="894558" y="1666275"/>
            <a:ext cx="2428136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altLang="en-US" sz="1800" b="1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效能測試</a:t>
            </a:r>
          </a:p>
        </p:txBody>
      </p:sp>
      <p:grpSp>
        <p:nvGrpSpPr>
          <p:cNvPr id="1085" name="Google Shape;1085;p52" hidden="1"/>
          <p:cNvGrpSpPr/>
          <p:nvPr/>
        </p:nvGrpSpPr>
        <p:grpSpPr>
          <a:xfrm>
            <a:off x="1496438" y="2181387"/>
            <a:ext cx="9771440" cy="2571973"/>
            <a:chOff x="1496380" y="2413480"/>
            <a:chExt cx="10242600" cy="2571973"/>
          </a:xfrm>
        </p:grpSpPr>
        <p:cxnSp>
          <p:nvCxnSpPr>
            <p:cNvPr id="1086" name="Google Shape;1086;p52"/>
            <p:cNvCxnSpPr/>
            <p:nvPr/>
          </p:nvCxnSpPr>
          <p:spPr>
            <a:xfrm rot="10800000" flipH="1">
              <a:off x="1496380" y="4327384"/>
              <a:ext cx="10242600" cy="20100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149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7" name="Google Shape;1087;p52"/>
            <p:cNvCxnSpPr/>
            <p:nvPr/>
          </p:nvCxnSpPr>
          <p:spPr>
            <a:xfrm rot="10800000" flipH="1">
              <a:off x="1496380" y="3051448"/>
              <a:ext cx="10242600" cy="20100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149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8" name="Google Shape;1088;p52"/>
            <p:cNvCxnSpPr/>
            <p:nvPr/>
          </p:nvCxnSpPr>
          <p:spPr>
            <a:xfrm rot="10800000" flipH="1">
              <a:off x="1496380" y="4965353"/>
              <a:ext cx="10242600" cy="20100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149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9" name="Google Shape;1089;p52"/>
            <p:cNvCxnSpPr/>
            <p:nvPr/>
          </p:nvCxnSpPr>
          <p:spPr>
            <a:xfrm rot="10800000" flipH="1">
              <a:off x="1496380" y="3689416"/>
              <a:ext cx="10242600" cy="20100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149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0" name="Google Shape;1090;p52"/>
            <p:cNvCxnSpPr/>
            <p:nvPr/>
          </p:nvCxnSpPr>
          <p:spPr>
            <a:xfrm rot="10800000" flipH="1">
              <a:off x="1496380" y="2413480"/>
              <a:ext cx="10242600" cy="20100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149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58ACF1D-98D9-4434-B039-F221180B7239}"/>
              </a:ext>
            </a:extLst>
          </p:cNvPr>
          <p:cNvGrpSpPr/>
          <p:nvPr/>
        </p:nvGrpSpPr>
        <p:grpSpPr>
          <a:xfrm>
            <a:off x="924597" y="2236254"/>
            <a:ext cx="10228502" cy="2739940"/>
            <a:chOff x="924597" y="2087219"/>
            <a:chExt cx="10228502" cy="2739940"/>
          </a:xfrm>
        </p:grpSpPr>
        <p:sp>
          <p:nvSpPr>
            <p:cNvPr id="1106" name="Google Shape;1106;p52"/>
            <p:cNvSpPr txBox="1"/>
            <p:nvPr/>
          </p:nvSpPr>
          <p:spPr>
            <a:xfrm>
              <a:off x="1168802" y="4573359"/>
              <a:ext cx="3507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>
                      <a:alpha val="3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</a:t>
              </a:r>
            </a:p>
          </p:txBody>
        </p:sp>
        <p:sp>
          <p:nvSpPr>
            <p:cNvPr id="1107" name="Google Shape;1107;p52"/>
            <p:cNvSpPr txBox="1"/>
            <p:nvPr/>
          </p:nvSpPr>
          <p:spPr>
            <a:xfrm>
              <a:off x="1081699" y="3951824"/>
              <a:ext cx="4377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>
                      <a:alpha val="3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50</a:t>
              </a:r>
            </a:p>
          </p:txBody>
        </p:sp>
        <p:sp>
          <p:nvSpPr>
            <p:cNvPr id="1108" name="Google Shape;1108;p52"/>
            <p:cNvSpPr txBox="1"/>
            <p:nvPr/>
          </p:nvSpPr>
          <p:spPr>
            <a:xfrm>
              <a:off x="924597" y="3330289"/>
              <a:ext cx="5949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>
                      <a:alpha val="3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100</a:t>
              </a:r>
            </a:p>
          </p:txBody>
        </p:sp>
        <p:sp>
          <p:nvSpPr>
            <p:cNvPr id="1109" name="Google Shape;1109;p52"/>
            <p:cNvSpPr txBox="1"/>
            <p:nvPr/>
          </p:nvSpPr>
          <p:spPr>
            <a:xfrm>
              <a:off x="924597" y="2708754"/>
              <a:ext cx="5949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>
                      <a:alpha val="3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150</a:t>
              </a:r>
            </a:p>
          </p:txBody>
        </p:sp>
        <p:sp>
          <p:nvSpPr>
            <p:cNvPr id="1110" name="Google Shape;1110;p52"/>
            <p:cNvSpPr txBox="1"/>
            <p:nvPr/>
          </p:nvSpPr>
          <p:spPr>
            <a:xfrm>
              <a:off x="924597" y="2087219"/>
              <a:ext cx="5949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>
                      <a:alpha val="3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200</a:t>
              </a:r>
            </a:p>
          </p:txBody>
        </p:sp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0EB71866-0655-4EFF-9A72-DEFE67BE027E}"/>
                </a:ext>
              </a:extLst>
            </p:cNvPr>
            <p:cNvCxnSpPr/>
            <p:nvPr/>
          </p:nvCxnSpPr>
          <p:spPr>
            <a:xfrm flipH="1">
              <a:off x="1722664" y="4753359"/>
              <a:ext cx="9430435" cy="0"/>
            </a:xfrm>
            <a:prstGeom prst="line">
              <a:avLst/>
            </a:prstGeom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>
              <a:extLst>
                <a:ext uri="{FF2B5EF4-FFF2-40B4-BE49-F238E27FC236}">
                  <a16:creationId xmlns:a16="http://schemas.microsoft.com/office/drawing/2014/main" id="{169239A0-3FA2-41FC-828C-02019A5327DA}"/>
                </a:ext>
              </a:extLst>
            </p:cNvPr>
            <p:cNvCxnSpPr/>
            <p:nvPr/>
          </p:nvCxnSpPr>
          <p:spPr>
            <a:xfrm flipH="1">
              <a:off x="1722664" y="4126499"/>
              <a:ext cx="9430435" cy="0"/>
            </a:xfrm>
            <a:prstGeom prst="line">
              <a:avLst/>
            </a:prstGeom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>
              <a:extLst>
                <a:ext uri="{FF2B5EF4-FFF2-40B4-BE49-F238E27FC236}">
                  <a16:creationId xmlns:a16="http://schemas.microsoft.com/office/drawing/2014/main" id="{E9EC8F83-12F4-4BCE-BEA0-DBE8591DF3AF}"/>
                </a:ext>
              </a:extLst>
            </p:cNvPr>
            <p:cNvCxnSpPr/>
            <p:nvPr/>
          </p:nvCxnSpPr>
          <p:spPr>
            <a:xfrm flipH="1">
              <a:off x="1722664" y="3499639"/>
              <a:ext cx="9430435" cy="0"/>
            </a:xfrm>
            <a:prstGeom prst="line">
              <a:avLst/>
            </a:prstGeom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DD1CF6B2-5B0B-4C11-A068-322EAD25C714}"/>
                </a:ext>
              </a:extLst>
            </p:cNvPr>
            <p:cNvCxnSpPr/>
            <p:nvPr/>
          </p:nvCxnSpPr>
          <p:spPr>
            <a:xfrm flipH="1">
              <a:off x="1722664" y="2872779"/>
              <a:ext cx="9430435" cy="0"/>
            </a:xfrm>
            <a:prstGeom prst="line">
              <a:avLst/>
            </a:prstGeom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CE5BFE4A-53B4-4150-8BA0-9F38C4342B79}"/>
                </a:ext>
              </a:extLst>
            </p:cNvPr>
            <p:cNvCxnSpPr/>
            <p:nvPr/>
          </p:nvCxnSpPr>
          <p:spPr>
            <a:xfrm flipH="1">
              <a:off x="1722664" y="2245919"/>
              <a:ext cx="9430435" cy="0"/>
            </a:xfrm>
            <a:prstGeom prst="line">
              <a:avLst/>
            </a:prstGeom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2" name="Google Shape;1092;p52"/>
          <p:cNvSpPr/>
          <p:nvPr/>
        </p:nvSpPr>
        <p:spPr>
          <a:xfrm>
            <a:off x="1590675" y="2470418"/>
            <a:ext cx="1054192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162.00</a:t>
            </a:r>
            <a:endParaRPr lang="en-US" sz="2400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3" name="Google Shape;1093;p52"/>
          <p:cNvSpPr/>
          <p:nvPr/>
        </p:nvSpPr>
        <p:spPr>
          <a:xfrm rot="-5400000">
            <a:off x="1105148" y="3723994"/>
            <a:ext cx="20253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4" name="Google Shape;1094;p52"/>
          <p:cNvSpPr/>
          <p:nvPr/>
        </p:nvSpPr>
        <p:spPr>
          <a:xfrm>
            <a:off x="2559008" y="2693772"/>
            <a:ext cx="65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150.33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5" name="Google Shape;1095;p52"/>
          <p:cNvSpPr/>
          <p:nvPr/>
        </p:nvSpPr>
        <p:spPr>
          <a:xfrm rot="-5400000">
            <a:off x="1899976" y="4128845"/>
            <a:ext cx="12156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6" name="Google Shape;1096;p52"/>
          <p:cNvSpPr txBox="1"/>
          <p:nvPr/>
        </p:nvSpPr>
        <p:spPr>
          <a:xfrm>
            <a:off x="4206806" y="5854324"/>
            <a:ext cx="377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Delay (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ms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 and Packet Loss(%)</a:t>
            </a:r>
          </a:p>
        </p:txBody>
      </p:sp>
      <p:sp>
        <p:nvSpPr>
          <p:cNvPr id="1097" name="Google Shape;1097;p52"/>
          <p:cNvSpPr/>
          <p:nvPr/>
        </p:nvSpPr>
        <p:spPr>
          <a:xfrm>
            <a:off x="1091579" y="6054570"/>
            <a:ext cx="980724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endParaRPr lang="en-US" sz="16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8" name="Google Shape;1098;p52"/>
          <p:cNvSpPr/>
          <p:nvPr/>
        </p:nvSpPr>
        <p:spPr>
          <a:xfrm>
            <a:off x="2841328" y="6054570"/>
            <a:ext cx="1365478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Competitor</a:t>
            </a:r>
          </a:p>
        </p:txBody>
      </p:sp>
      <p:sp>
        <p:nvSpPr>
          <p:cNvPr id="1099" name="Google Shape;1099;p52"/>
          <p:cNvSpPr/>
          <p:nvPr/>
        </p:nvSpPr>
        <p:spPr>
          <a:xfrm>
            <a:off x="2118685" y="6054570"/>
            <a:ext cx="891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Linux 4.14</a:t>
            </a:r>
          </a:p>
        </p:txBody>
      </p:sp>
      <p:sp>
        <p:nvSpPr>
          <p:cNvPr id="1100" name="Google Shape;1100;p52"/>
          <p:cNvSpPr txBox="1"/>
          <p:nvPr/>
        </p:nvSpPr>
        <p:spPr>
          <a:xfrm>
            <a:off x="3353031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1%</a:t>
            </a:r>
          </a:p>
        </p:txBody>
      </p:sp>
      <p:sp>
        <p:nvSpPr>
          <p:cNvPr id="1101" name="Google Shape;1101;p52"/>
          <p:cNvSpPr txBox="1"/>
          <p:nvPr/>
        </p:nvSpPr>
        <p:spPr>
          <a:xfrm>
            <a:off x="4977895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2%</a:t>
            </a:r>
          </a:p>
        </p:txBody>
      </p:sp>
      <p:sp>
        <p:nvSpPr>
          <p:cNvPr id="1102" name="Google Shape;1102;p52"/>
          <p:cNvSpPr txBox="1"/>
          <p:nvPr/>
        </p:nvSpPr>
        <p:spPr>
          <a:xfrm>
            <a:off x="6602759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3%</a:t>
            </a:r>
          </a:p>
        </p:txBody>
      </p:sp>
      <p:sp>
        <p:nvSpPr>
          <p:cNvPr id="1103" name="Google Shape;1103;p52"/>
          <p:cNvSpPr txBox="1"/>
          <p:nvPr/>
        </p:nvSpPr>
        <p:spPr>
          <a:xfrm>
            <a:off x="8227623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5%</a:t>
            </a:r>
          </a:p>
        </p:txBody>
      </p:sp>
      <p:sp>
        <p:nvSpPr>
          <p:cNvPr id="1104" name="Google Shape;1104;p52"/>
          <p:cNvSpPr txBox="1"/>
          <p:nvPr/>
        </p:nvSpPr>
        <p:spPr>
          <a:xfrm>
            <a:off x="9852488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10%</a:t>
            </a:r>
          </a:p>
        </p:txBody>
      </p:sp>
      <p:sp>
        <p:nvSpPr>
          <p:cNvPr id="1105" name="Google Shape;1105;p52"/>
          <p:cNvSpPr txBox="1"/>
          <p:nvPr/>
        </p:nvSpPr>
        <p:spPr>
          <a:xfrm rot="-5400000">
            <a:off x="-1233308" y="3743949"/>
            <a:ext cx="3694322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Throughput (Mb/s)</a:t>
            </a:r>
          </a:p>
        </p:txBody>
      </p:sp>
      <p:sp>
        <p:nvSpPr>
          <p:cNvPr id="1111" name="Google Shape;1111;p52"/>
          <p:cNvSpPr txBox="1"/>
          <p:nvPr/>
        </p:nvSpPr>
        <p:spPr>
          <a:xfrm>
            <a:off x="1813642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0%</a:t>
            </a:r>
          </a:p>
        </p:txBody>
      </p:sp>
      <p:sp>
        <p:nvSpPr>
          <p:cNvPr id="1112" name="Google Shape;1112;p52"/>
          <p:cNvSpPr/>
          <p:nvPr/>
        </p:nvSpPr>
        <p:spPr>
          <a:xfrm>
            <a:off x="1320142" y="5904329"/>
            <a:ext cx="493500" cy="144000"/>
          </a:xfrm>
          <a:prstGeom prst="rect">
            <a:avLst/>
          </a:prstGeom>
          <a:solidFill>
            <a:srgbClr val="F5BB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3" name="Google Shape;1113;p52"/>
          <p:cNvSpPr/>
          <p:nvPr/>
        </p:nvSpPr>
        <p:spPr>
          <a:xfrm>
            <a:off x="2301405" y="5904329"/>
            <a:ext cx="493500" cy="144000"/>
          </a:xfrm>
          <a:prstGeom prst="rect">
            <a:avLst/>
          </a:prstGeom>
          <a:solidFill>
            <a:srgbClr val="1475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4" name="Google Shape;1114;p52"/>
          <p:cNvSpPr/>
          <p:nvPr/>
        </p:nvSpPr>
        <p:spPr>
          <a:xfrm>
            <a:off x="3277301" y="5904329"/>
            <a:ext cx="493500" cy="144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5" name="Google Shape;1115;p52"/>
          <p:cNvSpPr/>
          <p:nvPr/>
        </p:nvSpPr>
        <p:spPr>
          <a:xfrm rot="-5400000">
            <a:off x="1932187" y="3776096"/>
            <a:ext cx="19065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6" name="Google Shape;1116;p52"/>
          <p:cNvSpPr/>
          <p:nvPr/>
        </p:nvSpPr>
        <p:spPr>
          <a:xfrm>
            <a:off x="2224767" y="3395618"/>
            <a:ext cx="56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94.43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7" name="Google Shape;1117;p52"/>
          <p:cNvSpPr/>
          <p:nvPr/>
        </p:nvSpPr>
        <p:spPr>
          <a:xfrm>
            <a:off x="3322694" y="2947604"/>
            <a:ext cx="74638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136.33</a:t>
            </a:r>
          </a:p>
        </p:txBody>
      </p:sp>
      <p:sp>
        <p:nvSpPr>
          <p:cNvPr id="1118" name="Google Shape;1118;p52"/>
          <p:cNvSpPr/>
          <p:nvPr/>
        </p:nvSpPr>
        <p:spPr>
          <a:xfrm rot="-5400000">
            <a:off x="2820672" y="3908195"/>
            <a:ext cx="16569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9" name="Google Shape;1119;p52"/>
          <p:cNvSpPr/>
          <p:nvPr/>
        </p:nvSpPr>
        <p:spPr>
          <a:xfrm>
            <a:off x="4136710" y="4563768"/>
            <a:ext cx="528712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2.31</a:t>
            </a:r>
          </a:p>
        </p:txBody>
      </p:sp>
      <p:sp>
        <p:nvSpPr>
          <p:cNvPr id="1120" name="Google Shape;1120;p52"/>
          <p:cNvSpPr/>
          <p:nvPr/>
        </p:nvSpPr>
        <p:spPr>
          <a:xfrm rot="-5400000">
            <a:off x="3957444" y="4672745"/>
            <a:ext cx="1278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1" name="Google Shape;1121;p52"/>
          <p:cNvSpPr/>
          <p:nvPr/>
        </p:nvSpPr>
        <p:spPr>
          <a:xfrm rot="-5400000">
            <a:off x="4341732" y="4692896"/>
            <a:ext cx="729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2" name="Google Shape;1122;p52"/>
          <p:cNvSpPr/>
          <p:nvPr/>
        </p:nvSpPr>
        <p:spPr>
          <a:xfrm>
            <a:off x="3756079" y="4496351"/>
            <a:ext cx="50743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6.42</a:t>
            </a:r>
          </a:p>
        </p:txBody>
      </p:sp>
      <p:sp>
        <p:nvSpPr>
          <p:cNvPr id="1123" name="Google Shape;1123;p52"/>
          <p:cNvSpPr/>
          <p:nvPr/>
        </p:nvSpPr>
        <p:spPr>
          <a:xfrm>
            <a:off x="4945988" y="3671982"/>
            <a:ext cx="56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77.60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4" name="Google Shape;1124;p52"/>
          <p:cNvSpPr/>
          <p:nvPr/>
        </p:nvSpPr>
        <p:spPr>
          <a:xfrm rot="-5400000">
            <a:off x="4758935" y="4265645"/>
            <a:ext cx="9420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5" name="Google Shape;1125;p52"/>
          <p:cNvSpPr/>
          <p:nvPr/>
        </p:nvSpPr>
        <p:spPr>
          <a:xfrm>
            <a:off x="5717522" y="4595238"/>
            <a:ext cx="538669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1.55</a:t>
            </a:r>
          </a:p>
        </p:txBody>
      </p:sp>
      <p:sp>
        <p:nvSpPr>
          <p:cNvPr id="1126" name="Google Shape;1126;p52"/>
          <p:cNvSpPr/>
          <p:nvPr/>
        </p:nvSpPr>
        <p:spPr>
          <a:xfrm rot="-5400000">
            <a:off x="5562107" y="4696595"/>
            <a:ext cx="801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7" name="Google Shape;1127;p52"/>
          <p:cNvSpPr/>
          <p:nvPr/>
        </p:nvSpPr>
        <p:spPr>
          <a:xfrm rot="-5400000">
            <a:off x="5936195" y="4706546"/>
            <a:ext cx="456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8" name="Google Shape;1128;p52"/>
          <p:cNvSpPr/>
          <p:nvPr/>
        </p:nvSpPr>
        <p:spPr>
          <a:xfrm>
            <a:off x="5330482" y="4563769"/>
            <a:ext cx="51384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2.04</a:t>
            </a:r>
          </a:p>
        </p:txBody>
      </p:sp>
      <p:sp>
        <p:nvSpPr>
          <p:cNvPr id="1129" name="Google Shape;1129;p52"/>
          <p:cNvSpPr/>
          <p:nvPr/>
        </p:nvSpPr>
        <p:spPr>
          <a:xfrm>
            <a:off x="6577078" y="3981036"/>
            <a:ext cx="56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51.57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0" name="Google Shape;1130;p52"/>
          <p:cNvSpPr/>
          <p:nvPr/>
        </p:nvSpPr>
        <p:spPr>
          <a:xfrm rot="-5400000">
            <a:off x="6531925" y="4407545"/>
            <a:ext cx="6582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1" name="Google Shape;1131;p52"/>
          <p:cNvSpPr/>
          <p:nvPr/>
        </p:nvSpPr>
        <p:spPr>
          <a:xfrm>
            <a:off x="7284236" y="4595238"/>
            <a:ext cx="611454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1.00</a:t>
            </a:r>
          </a:p>
        </p:txBody>
      </p:sp>
      <p:sp>
        <p:nvSpPr>
          <p:cNvPr id="1132" name="Google Shape;1132;p52"/>
          <p:cNvSpPr/>
          <p:nvPr/>
        </p:nvSpPr>
        <p:spPr>
          <a:xfrm rot="-5400000">
            <a:off x="7206697" y="4710094"/>
            <a:ext cx="531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3" name="Google Shape;1133;p52"/>
          <p:cNvSpPr/>
          <p:nvPr/>
        </p:nvSpPr>
        <p:spPr>
          <a:xfrm rot="-5400000">
            <a:off x="7567284" y="4706546"/>
            <a:ext cx="456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4" name="Google Shape;1134;p52"/>
          <p:cNvSpPr/>
          <p:nvPr/>
        </p:nvSpPr>
        <p:spPr>
          <a:xfrm>
            <a:off x="6953077" y="4595238"/>
            <a:ext cx="561982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1.06</a:t>
            </a:r>
          </a:p>
        </p:txBody>
      </p:sp>
      <p:sp>
        <p:nvSpPr>
          <p:cNvPr id="1135" name="Google Shape;1135;p52"/>
          <p:cNvSpPr/>
          <p:nvPr/>
        </p:nvSpPr>
        <p:spPr>
          <a:xfrm>
            <a:off x="8191444" y="4266138"/>
            <a:ext cx="56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29.47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6" name="Google Shape;1136;p52"/>
          <p:cNvSpPr/>
          <p:nvPr/>
        </p:nvSpPr>
        <p:spPr>
          <a:xfrm rot="-5400000">
            <a:off x="8282491" y="4543744"/>
            <a:ext cx="3858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7" name="Google Shape;1137;p52"/>
          <p:cNvSpPr/>
          <p:nvPr/>
        </p:nvSpPr>
        <p:spPr>
          <a:xfrm>
            <a:off x="8921917" y="4595238"/>
            <a:ext cx="56482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0.49</a:t>
            </a:r>
          </a:p>
        </p:txBody>
      </p:sp>
      <p:sp>
        <p:nvSpPr>
          <p:cNvPr id="1138" name="Google Shape;1138;p52"/>
          <p:cNvSpPr/>
          <p:nvPr/>
        </p:nvSpPr>
        <p:spPr>
          <a:xfrm rot="-5400000">
            <a:off x="8824813" y="4713844"/>
            <a:ext cx="456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9" name="Google Shape;1139;p52"/>
          <p:cNvSpPr/>
          <p:nvPr/>
        </p:nvSpPr>
        <p:spPr>
          <a:xfrm rot="-5400000">
            <a:off x="9181652" y="4706546"/>
            <a:ext cx="456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40" name="Google Shape;1140;p52"/>
          <p:cNvSpPr/>
          <p:nvPr/>
        </p:nvSpPr>
        <p:spPr>
          <a:xfrm>
            <a:off x="8582349" y="4595237"/>
            <a:ext cx="50743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0.54</a:t>
            </a:r>
          </a:p>
        </p:txBody>
      </p:sp>
      <p:sp>
        <p:nvSpPr>
          <p:cNvPr id="1141" name="Google Shape;1141;p52"/>
          <p:cNvSpPr/>
          <p:nvPr/>
        </p:nvSpPr>
        <p:spPr>
          <a:xfrm>
            <a:off x="9826311" y="4422811"/>
            <a:ext cx="56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11.17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42" name="Google Shape;1142;p52"/>
          <p:cNvSpPr/>
          <p:nvPr/>
        </p:nvSpPr>
        <p:spPr>
          <a:xfrm rot="-5400000">
            <a:off x="10011408" y="4637796"/>
            <a:ext cx="1977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43" name="Google Shape;1143;p52"/>
          <p:cNvSpPr/>
          <p:nvPr/>
        </p:nvSpPr>
        <p:spPr>
          <a:xfrm>
            <a:off x="10525293" y="4626272"/>
            <a:ext cx="62780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0.14</a:t>
            </a:r>
          </a:p>
        </p:txBody>
      </p:sp>
      <p:sp>
        <p:nvSpPr>
          <p:cNvPr id="1144" name="Google Shape;1144;p52"/>
          <p:cNvSpPr/>
          <p:nvPr/>
        </p:nvSpPr>
        <p:spPr>
          <a:xfrm rot="-5400000">
            <a:off x="10459680" y="4706546"/>
            <a:ext cx="456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45" name="Google Shape;1145;p52"/>
          <p:cNvSpPr/>
          <p:nvPr/>
        </p:nvSpPr>
        <p:spPr>
          <a:xfrm rot="-5400000">
            <a:off x="10816517" y="4706546"/>
            <a:ext cx="456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46" name="Google Shape;1146;p52"/>
          <p:cNvSpPr/>
          <p:nvPr/>
        </p:nvSpPr>
        <p:spPr>
          <a:xfrm>
            <a:off x="10225624" y="4617527"/>
            <a:ext cx="515354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0.22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628A68E-28A5-4E79-BE2E-5433FEB06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5" y="190500"/>
            <a:ext cx="12115800" cy="1017495"/>
          </a:xfrm>
        </p:spPr>
        <p:txBody>
          <a:bodyPr/>
          <a:lstStyle/>
          <a:p>
            <a:r>
              <a:rPr lang="zh-TW" altLang="en-US" sz="2800">
                <a:cs typeface="+mn-ea"/>
                <a:sym typeface="+mn-lt"/>
              </a:rPr>
              <a:t>不穩定的網路環境中</a:t>
            </a:r>
            <a:br>
              <a:rPr lang="zh-TW" altLang="en-US" sz="2800">
                <a:cs typeface="+mn-ea"/>
                <a:sym typeface="+mn-lt"/>
              </a:rPr>
            </a:br>
            <a:r>
              <a:rPr lang="en-US" altLang="zh-TW" sz="3600" err="1">
                <a:cs typeface="+mn-ea"/>
                <a:sym typeface="+mn-lt"/>
              </a:rPr>
              <a:t>QuWAN</a:t>
            </a:r>
            <a:r>
              <a:rPr lang="en-US" altLang="zh-TW" sz="3600">
                <a:cs typeface="+mn-ea"/>
                <a:sym typeface="+mn-lt"/>
              </a:rPr>
              <a:t> </a:t>
            </a:r>
            <a:r>
              <a:rPr lang="zh-TW" altLang="en-US" sz="3600">
                <a:cs typeface="+mn-ea"/>
                <a:sym typeface="+mn-lt"/>
              </a:rPr>
              <a:t>維持相對較高頻寬輸出</a:t>
            </a:r>
            <a:endParaRPr lang="zh-TW" altLang="en-US" sz="36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Google Shape;1084;p52">
            <a:extLst>
              <a:ext uri="{FF2B5EF4-FFF2-40B4-BE49-F238E27FC236}">
                <a16:creationId xmlns:a16="http://schemas.microsoft.com/office/drawing/2014/main" id="{946A3925-B15E-44FA-A0A5-C9E4411B7B61}"/>
              </a:ext>
            </a:extLst>
          </p:cNvPr>
          <p:cNvSpPr txBox="1"/>
          <p:nvPr/>
        </p:nvSpPr>
        <p:spPr>
          <a:xfrm>
            <a:off x="8387543" y="1667820"/>
            <a:ext cx="318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*100/100 Mbps </a:t>
            </a:r>
            <a:r>
              <a:rPr lang="zh-TW" altLang="en-US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頻寬融合</a:t>
            </a:r>
            <a:endParaRPr lang="zh-TW" altLang="en-US" sz="1800" b="1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" name="Google Shape;1147;p52">
            <a:extLst>
              <a:ext uri="{FF2B5EF4-FFF2-40B4-BE49-F238E27FC236}">
                <a16:creationId xmlns:a16="http://schemas.microsoft.com/office/drawing/2014/main" id="{56E416B5-ADAC-4980-BE5B-CF86B623B725}"/>
              </a:ext>
            </a:extLst>
          </p:cNvPr>
          <p:cNvSpPr/>
          <p:nvPr/>
        </p:nvSpPr>
        <p:spPr>
          <a:xfrm>
            <a:off x="7118036" y="2387856"/>
            <a:ext cx="4421348" cy="1053881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solidFill>
                  <a:srgbClr val="FFD72D"/>
                </a:solidFill>
                <a:latin typeface="+mn-lt"/>
                <a:ea typeface="+mn-ea"/>
                <a:cs typeface="+mn-ea"/>
                <a:sym typeface="+mn-lt"/>
              </a:rPr>
              <a:t>設定不同程度的網絡延遲 </a:t>
            </a:r>
            <a:r>
              <a:rPr lang="en-US" altLang="zh-TW" sz="1800" b="1">
                <a:solidFill>
                  <a:srgbClr val="FFD72D"/>
                </a:solidFill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lang="en-US" sz="1800" b="1">
                <a:solidFill>
                  <a:srgbClr val="FFD72D"/>
                </a:solidFill>
                <a:latin typeface="+mn-lt"/>
                <a:ea typeface="+mn-ea"/>
                <a:cs typeface="+mn-ea"/>
                <a:sym typeface="+mn-lt"/>
              </a:rPr>
              <a:t>Latency)</a:t>
            </a:r>
            <a:r>
              <a:rPr lang="zh-TW" altLang="en-US" sz="1800" b="1">
                <a:solidFill>
                  <a:srgbClr val="FFD72D"/>
                </a:solidFill>
                <a:latin typeface="+mn-lt"/>
                <a:ea typeface="+mn-ea"/>
                <a:cs typeface="+mn-ea"/>
                <a:sym typeface="+mn-lt"/>
              </a:rPr>
              <a:t>和數據包丟失 </a:t>
            </a:r>
            <a:r>
              <a:rPr lang="en-US" altLang="zh-TW" sz="1800" b="1">
                <a:solidFill>
                  <a:srgbClr val="FFD72D"/>
                </a:solidFill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lang="en-US" sz="1800" b="1">
                <a:solidFill>
                  <a:srgbClr val="FFD72D"/>
                </a:solidFill>
                <a:latin typeface="+mn-lt"/>
                <a:ea typeface="+mn-ea"/>
                <a:cs typeface="+mn-ea"/>
                <a:sym typeface="+mn-lt"/>
              </a:rPr>
              <a:t>Packet Loss)，</a:t>
            </a:r>
            <a:r>
              <a:rPr lang="zh-TW" altLang="en-US" sz="1800" b="1">
                <a:solidFill>
                  <a:srgbClr val="FFD72D"/>
                </a:solidFill>
                <a:latin typeface="+mn-lt"/>
                <a:ea typeface="+mn-ea"/>
                <a:cs typeface="+mn-ea"/>
                <a:sym typeface="+mn-lt"/>
              </a:rPr>
              <a:t>相較於競爭對手，</a:t>
            </a:r>
            <a:r>
              <a:rPr lang="en-US" sz="1800" b="1" err="1">
                <a:solidFill>
                  <a:srgbClr val="FFD72D"/>
                </a:solidFill>
                <a:latin typeface="+mn-lt"/>
                <a:ea typeface="+mn-ea"/>
                <a:cs typeface="+mn-ea"/>
                <a:sym typeface="+mn-lt"/>
              </a:rPr>
              <a:t>QuWAN</a:t>
            </a:r>
            <a:r>
              <a:rPr lang="en-US" sz="1800" b="1">
                <a:solidFill>
                  <a:srgbClr val="FFD72D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1800" b="1">
                <a:solidFill>
                  <a:srgbClr val="FFD72D"/>
                </a:solidFill>
                <a:latin typeface="+mn-lt"/>
                <a:ea typeface="+mn-ea"/>
                <a:cs typeface="+mn-ea"/>
                <a:sym typeface="+mn-lt"/>
              </a:rPr>
              <a:t>可維持的頻寬輸出明顯勝出</a:t>
            </a:r>
            <a:endParaRPr lang="zh-TW" altLang="en-US" sz="1600" b="1">
              <a:solidFill>
                <a:srgbClr val="FFD72D"/>
              </a:solidFill>
              <a:latin typeface="+mn-lt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/>
        </p:nvSpPr>
        <p:spPr>
          <a:xfrm>
            <a:off x="7018165" y="2650891"/>
            <a:ext cx="2542212" cy="202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4000"/>
            </a:pPr>
            <a:r>
              <a:rPr lang="en-US" sz="80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Beta</a:t>
            </a:r>
            <a:r>
              <a:rPr lang="en-US" sz="80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</a:p>
          <a:p>
            <a:pPr lvl="0" algn="ctr">
              <a:buSzPts val="4000"/>
            </a:pPr>
            <a:r>
              <a:rPr lang="zh-TW" altLang="en-US" sz="4400" b="1">
                <a:solidFill>
                  <a:srgbClr val="0045C9"/>
                </a:solidFill>
                <a:cs typeface="+mn-ea"/>
                <a:sym typeface="+mn-lt"/>
              </a:rPr>
              <a:t>測試計畫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lang="zh-TW" altLang="en-US" sz="40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文字方塊 12" hidden="1">
            <a:extLst>
              <a:ext uri="{FF2B5EF4-FFF2-40B4-BE49-F238E27FC236}">
                <a16:creationId xmlns:a16="http://schemas.microsoft.com/office/drawing/2014/main" id="{AFE5C414-AF00-459C-9BB4-BC61CAD4A6D2}"/>
              </a:ext>
            </a:extLst>
          </p:cNvPr>
          <p:cNvSpPr txBox="1"/>
          <p:nvPr/>
        </p:nvSpPr>
        <p:spPr>
          <a:xfrm>
            <a:off x="7366000" y="1477518"/>
            <a:ext cx="17722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08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777F8B0-1F06-473E-A292-EFDF4E2E8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126" y="918943"/>
            <a:ext cx="1774090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, 電腦, 膝上型電腦, 監視器 的圖片&#10;&#10;自動產生的描述" hidden="1">
            <a:extLst>
              <a:ext uri="{FF2B5EF4-FFF2-40B4-BE49-F238E27FC236}">
                <a16:creationId xmlns:a16="http://schemas.microsoft.com/office/drawing/2014/main" id="{54A476EE-0CF2-4B32-B672-0A827B3DDD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773" y="2664332"/>
            <a:ext cx="5408268" cy="434285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457F902-93F5-4662-83A8-258D2E0126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36" r="8654"/>
          <a:stretch/>
        </p:blipFill>
        <p:spPr>
          <a:xfrm>
            <a:off x="5198773" y="2674978"/>
            <a:ext cx="6214533" cy="437429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284F3BB-9763-4D41-B127-51A1CE7446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6680" y="2152658"/>
            <a:ext cx="5109632" cy="5094812"/>
          </a:xfrm>
          <a:prstGeom prst="rect">
            <a:avLst/>
          </a:prstGeom>
        </p:spPr>
      </p:pic>
      <p:pic>
        <p:nvPicPr>
          <p:cNvPr id="4" name="圖片 3" descr="一張含有 電子用品, 相片, 白色, 坐 的圖片&#10;&#10;自動產生的描述">
            <a:extLst>
              <a:ext uri="{FF2B5EF4-FFF2-40B4-BE49-F238E27FC236}">
                <a16:creationId xmlns:a16="http://schemas.microsoft.com/office/drawing/2014/main" id="{A288CB3B-4D4F-4395-B420-EAF818072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4847" y="1720375"/>
            <a:ext cx="4549730" cy="546782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C2DF502-9BE3-4383-9F01-B7CADB395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cs typeface="+mn-ea"/>
                <a:sym typeface="+mn-lt"/>
              </a:rPr>
              <a:t>你回饋我送 </a:t>
            </a:r>
            <a:r>
              <a:rPr lang="en-US" altLang="zh-TW">
                <a:cs typeface="+mn-ea"/>
                <a:sym typeface="+mn-lt"/>
              </a:rPr>
              <a:t>NAS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Google Shape;1161;p54">
            <a:extLst>
              <a:ext uri="{FF2B5EF4-FFF2-40B4-BE49-F238E27FC236}">
                <a16:creationId xmlns:a16="http://schemas.microsoft.com/office/drawing/2014/main" id="{B13A8468-C68A-4BFE-8061-6898E440C32E}"/>
              </a:ext>
            </a:extLst>
          </p:cNvPr>
          <p:cNvSpPr/>
          <p:nvPr/>
        </p:nvSpPr>
        <p:spPr>
          <a:xfrm>
            <a:off x="911496" y="2808466"/>
            <a:ext cx="4047376" cy="265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>
                <a:solidFill>
                  <a:srgbClr val="00CCFF"/>
                </a:solidFill>
                <a:latin typeface="+mn-lt"/>
                <a:ea typeface="+mn-ea"/>
                <a:cs typeface="+mn-ea"/>
                <a:sym typeface="+mn-lt"/>
              </a:rPr>
              <a:t>Beta </a:t>
            </a:r>
            <a:r>
              <a:rPr lang="zh-TW" altLang="en-US" sz="3200" b="1">
                <a:solidFill>
                  <a:srgbClr val="00CCFF"/>
                </a:solidFill>
                <a:latin typeface="+mn-lt"/>
                <a:ea typeface="+mn-ea"/>
                <a:cs typeface="+mn-ea"/>
                <a:sym typeface="+mn-lt"/>
              </a:rPr>
              <a:t>測試計畫將於 </a:t>
            </a:r>
            <a:r>
              <a:rPr lang="en-US" altLang="zh-TW" sz="3200" b="1">
                <a:solidFill>
                  <a:srgbClr val="00CCFF"/>
                </a:solidFill>
                <a:latin typeface="+mn-lt"/>
                <a:ea typeface="+mn-ea"/>
                <a:cs typeface="+mn-ea"/>
                <a:sym typeface="+mn-lt"/>
              </a:rPr>
              <a:t>2020/06/04 </a:t>
            </a:r>
            <a:r>
              <a:rPr lang="zh-TW" altLang="en-US" sz="3200" b="1">
                <a:solidFill>
                  <a:srgbClr val="00CCFF"/>
                </a:solidFill>
                <a:latin typeface="+mn-lt"/>
                <a:ea typeface="+mn-ea"/>
                <a:cs typeface="+mn-ea"/>
                <a:sym typeface="+mn-lt"/>
              </a:rPr>
              <a:t>正式啟用</a:t>
            </a:r>
          </a:p>
          <a:p>
            <a:pPr>
              <a:lnSpc>
                <a:spcPct val="130000"/>
              </a:lnSpc>
            </a:pPr>
            <a:r>
              <a:rPr lang="zh-TW" alt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歡迎至 </a:t>
            </a:r>
            <a:r>
              <a:rPr lang="en-US" sz="20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QuWAN</a:t>
            </a:r>
            <a:r>
              <a:rPr 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zh-TW" alt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官網以及</a:t>
            </a:r>
            <a:r>
              <a:rPr 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endParaRPr 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  <a:p>
            <a:pPr>
              <a:lnSpc>
                <a:spcPct val="130000"/>
              </a:lnSpc>
            </a:pPr>
            <a:r>
              <a:rPr lang="en-US" sz="20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QuWAN</a:t>
            </a:r>
            <a:r>
              <a:rPr 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Orchestrator </a:t>
            </a:r>
            <a:r>
              <a:rPr lang="zh-TW" alt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提供使用心得與回饋，就有機會抱一台 </a:t>
            </a:r>
            <a:r>
              <a:rPr 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QNAP </a:t>
            </a:r>
            <a:r>
              <a:rPr lang="zh-TW" alt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最新 </a:t>
            </a:r>
            <a:r>
              <a:rPr 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TS-253D </a:t>
            </a:r>
            <a:r>
              <a:rPr lang="zh-TW" alt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回家喔</a:t>
            </a:r>
            <a:r>
              <a:rPr lang="en-US" altLang="zh-TW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!</a:t>
            </a:r>
            <a:endParaRPr lang="zh-TW" altLang="en-US" sz="20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 hidden="1">
            <a:extLst>
              <a:ext uri="{FF2B5EF4-FFF2-40B4-BE49-F238E27FC236}">
                <a16:creationId xmlns:a16="http://schemas.microsoft.com/office/drawing/2014/main" id="{FEF0476A-2778-4240-A616-644D301C1C8F}"/>
              </a:ext>
            </a:extLst>
          </p:cNvPr>
          <p:cNvSpPr/>
          <p:nvPr/>
        </p:nvSpPr>
        <p:spPr>
          <a:xfrm>
            <a:off x="-609600" y="4875598"/>
            <a:ext cx="7418039" cy="947686"/>
          </a:xfrm>
          <a:prstGeom prst="roundRect">
            <a:avLst>
              <a:gd name="adj" fmla="val 0"/>
            </a:avLst>
          </a:prstGeom>
          <a:solidFill>
            <a:srgbClr val="0052D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824CCEDF-5B59-4E39-A241-95E99DC131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2060" y="2342816"/>
            <a:ext cx="8746840" cy="2626548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B25A6BB2-201C-4EA9-9AAF-EFC71246D9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5901" y="4515185"/>
            <a:ext cx="7694729" cy="2009536"/>
          </a:xfrm>
          <a:prstGeom prst="rect">
            <a:avLst/>
          </a:prstGeom>
        </p:spPr>
      </p:pic>
      <p:pic>
        <p:nvPicPr>
          <p:cNvPr id="16" name="圖片 15" descr="一張含有 電腦 的圖片&#10;&#10;自動產生的描述">
            <a:extLst>
              <a:ext uri="{FF2B5EF4-FFF2-40B4-BE49-F238E27FC236}">
                <a16:creationId xmlns:a16="http://schemas.microsoft.com/office/drawing/2014/main" id="{E26A20C0-0F74-4980-B0B8-3324F2EA7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775" y="4453410"/>
            <a:ext cx="12474621" cy="2404589"/>
          </a:xfrm>
          <a:prstGeom prst="rect">
            <a:avLst/>
          </a:prstGeom>
        </p:spPr>
      </p:pic>
      <p:sp>
        <p:nvSpPr>
          <p:cNvPr id="19" name="矩形: 圓角 18" hidden="1">
            <a:extLst>
              <a:ext uri="{FF2B5EF4-FFF2-40B4-BE49-F238E27FC236}">
                <a16:creationId xmlns:a16="http://schemas.microsoft.com/office/drawing/2014/main" id="{C6506697-2A3F-4BEA-8CFE-FA63B97DBFB8}"/>
              </a:ext>
            </a:extLst>
          </p:cNvPr>
          <p:cNvSpPr/>
          <p:nvPr/>
        </p:nvSpPr>
        <p:spPr>
          <a:xfrm>
            <a:off x="4523875" y="2537951"/>
            <a:ext cx="8258474" cy="1891446"/>
          </a:xfrm>
          <a:prstGeom prst="roundRect">
            <a:avLst>
              <a:gd name="adj" fmla="val 4277"/>
            </a:avLst>
          </a:prstGeom>
          <a:solidFill>
            <a:srgbClr val="0052D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85BDF76-74EB-4DAA-9263-EDD10708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cs typeface="+mn-ea"/>
                <a:sym typeface="+mn-lt"/>
              </a:rPr>
              <a:t>支 援 機 種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115A817-8FBC-4748-A522-A8D0EE4552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87" y="2796859"/>
            <a:ext cx="1327294" cy="2095175"/>
          </a:xfrm>
          <a:prstGeom prst="roundRect">
            <a:avLst>
              <a:gd name="adj" fmla="val 13600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6F3E987-42D6-A440-804C-157A1D7050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047" y="2796859"/>
            <a:ext cx="2334728" cy="21667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9607ABA-C0EF-9E4C-9B64-16CBC559EE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781" y="2792706"/>
            <a:ext cx="4033834" cy="22777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室內, 坐, 桌, 黑色 的圖片&#10;&#10;自動產生的描述">
            <a:extLst>
              <a:ext uri="{FF2B5EF4-FFF2-40B4-BE49-F238E27FC236}">
                <a16:creationId xmlns:a16="http://schemas.microsoft.com/office/drawing/2014/main" id="{EE35C818-0FCB-4046-9EF9-A2BFA04653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762" y="1754935"/>
            <a:ext cx="6096578" cy="1092387"/>
          </a:xfrm>
          <a:prstGeom prst="rect">
            <a:avLst/>
          </a:prstGeom>
        </p:spPr>
      </p:pic>
      <p:sp>
        <p:nvSpPr>
          <p:cNvPr id="4" name="Google Shape;1169;p55">
            <a:extLst>
              <a:ext uri="{FF2B5EF4-FFF2-40B4-BE49-F238E27FC236}">
                <a16:creationId xmlns:a16="http://schemas.microsoft.com/office/drawing/2014/main" id="{2553A024-48C4-45D3-8D26-4B2B28D6FB03}"/>
              </a:ext>
            </a:extLst>
          </p:cNvPr>
          <p:cNvSpPr/>
          <p:nvPr/>
        </p:nvSpPr>
        <p:spPr>
          <a:xfrm>
            <a:off x="917119" y="5070461"/>
            <a:ext cx="3171572" cy="1257169"/>
          </a:xfrm>
          <a:prstGeom prst="roundRect">
            <a:avLst>
              <a:gd name="adj" fmla="val 5271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支援於 </a:t>
            </a:r>
            <a:endParaRPr lang="en-US" altLang="zh-TW" sz="28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Guardian</a:t>
            </a:r>
            <a:r>
              <a:rPr lang="en-US" sz="2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Series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Coming Soon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Google Shape;1172;p55">
            <a:extLst>
              <a:ext uri="{FF2B5EF4-FFF2-40B4-BE49-F238E27FC236}">
                <a16:creationId xmlns:a16="http://schemas.microsoft.com/office/drawing/2014/main" id="{05F5E931-8D33-44AF-BCE6-BF9D6388DB76}"/>
              </a:ext>
            </a:extLst>
          </p:cNvPr>
          <p:cNvSpPr/>
          <p:nvPr/>
        </p:nvSpPr>
        <p:spPr>
          <a:xfrm>
            <a:off x="7681783" y="2734555"/>
            <a:ext cx="4031864" cy="15382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支援於 </a:t>
            </a:r>
            <a:r>
              <a:rPr lang="zh-TW" sz="2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x86</a:t>
            </a:r>
            <a:r>
              <a:rPr lang="zh-TW" altLang="en-US" sz="2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架構 </a:t>
            </a:r>
            <a:endParaRPr lang="en-US" altLang="zh-TW" sz="28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(Intel</a:t>
            </a:r>
            <a:r>
              <a:rPr lang="zh-TW" alt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或 </a:t>
            </a:r>
            <a:r>
              <a:rPr lang="en-US" altLang="zh-TW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AMD</a:t>
            </a:r>
            <a:r>
              <a:rPr lang="zh-TW" alt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處理器</a:t>
            </a:r>
            <a:r>
              <a:rPr lang="en-US" altLang="zh-TW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r>
              <a:rPr lang="zh-TW" alt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NAS </a:t>
            </a:r>
            <a:r>
              <a:rPr lang="en-US" sz="18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需安裝</a:t>
            </a:r>
            <a:r>
              <a:rPr lang="en-US" sz="1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QTS 4.4.2（或以上）</a:t>
            </a:r>
            <a:r>
              <a:rPr 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X51, X53, X63, X71,X72, X73, X77, X80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sz="2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X82, X83, X85, X88, X89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藍色, 球 的圖片&#10;&#10;自動產生的描述">
            <a:extLst>
              <a:ext uri="{FF2B5EF4-FFF2-40B4-BE49-F238E27FC236}">
                <a16:creationId xmlns:a16="http://schemas.microsoft.com/office/drawing/2014/main" id="{3BCB4706-5E66-43A1-B2C4-6FE469774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4F6334C-C926-4E3D-98A5-4E5F204CD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285986">
            <a:off x="5735842" y="-10172574"/>
            <a:ext cx="15473385" cy="19710147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7399D89B-8352-4BBF-9369-61A0ABB91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9385" y="1352492"/>
            <a:ext cx="4043212" cy="4043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5CA0977-0D9C-47EE-A03A-78C6B4B68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974" y="901700"/>
            <a:ext cx="2164268" cy="2213040"/>
          </a:xfrm>
          <a:prstGeom prst="rect">
            <a:avLst/>
          </a:prstGeom>
        </p:spPr>
      </p:pic>
      <p:sp>
        <p:nvSpPr>
          <p:cNvPr id="3" name="Google Shape;44;p12">
            <a:extLst>
              <a:ext uri="{FF2B5EF4-FFF2-40B4-BE49-F238E27FC236}">
                <a16:creationId xmlns:a16="http://schemas.microsoft.com/office/drawing/2014/main" id="{243267F7-397C-4120-A977-A6B366945392}"/>
              </a:ext>
            </a:extLst>
          </p:cNvPr>
          <p:cNvSpPr txBox="1"/>
          <p:nvPr/>
        </p:nvSpPr>
        <p:spPr>
          <a:xfrm>
            <a:off x="6096000" y="2909461"/>
            <a:ext cx="4316092" cy="245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000"/>
            </a:pPr>
            <a:r>
              <a:rPr lang="zh-TW" altLang="en-US" sz="32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既有網路架構面對 </a:t>
            </a:r>
          </a:p>
          <a:p>
            <a:pPr algn="ctr">
              <a:buSzPts val="4000"/>
            </a:pPr>
            <a:r>
              <a:rPr lang="en" sz="44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Work From Home </a:t>
            </a:r>
            <a:r>
              <a:rPr lang="zh-TW" altLang="en-US" sz="32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帶來的困境</a:t>
            </a:r>
            <a:endParaRPr lang="zh-TW" altLang="en-US" sz="36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lang="zh-TW" altLang="en-US" sz="36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2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圖形 64">
            <a:extLst>
              <a:ext uri="{FF2B5EF4-FFF2-40B4-BE49-F238E27FC236}">
                <a16:creationId xmlns:a16="http://schemas.microsoft.com/office/drawing/2014/main" id="{62BC1B73-BA42-4A97-8B3D-BD41699F19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124823" y="740492"/>
            <a:ext cx="5610228" cy="5610228"/>
          </a:xfrm>
          <a:prstGeom prst="rect">
            <a:avLst/>
          </a:prstGeom>
        </p:spPr>
      </p:pic>
      <p:sp>
        <p:nvSpPr>
          <p:cNvPr id="132" name="橢圓 131" hidden="1">
            <a:extLst>
              <a:ext uri="{FF2B5EF4-FFF2-40B4-BE49-F238E27FC236}">
                <a16:creationId xmlns:a16="http://schemas.microsoft.com/office/drawing/2014/main" id="{0740F5E9-642B-49F4-A853-07B9D132BB34}"/>
              </a:ext>
            </a:extLst>
          </p:cNvPr>
          <p:cNvSpPr/>
          <p:nvPr/>
        </p:nvSpPr>
        <p:spPr>
          <a:xfrm>
            <a:off x="5739543" y="2957087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圖形 15" hidden="1">
            <a:extLst>
              <a:ext uri="{FF2B5EF4-FFF2-40B4-BE49-F238E27FC236}">
                <a16:creationId xmlns:a16="http://schemas.microsoft.com/office/drawing/2014/main" id="{4F64E991-6FC9-4D59-8831-8F387CB229C7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6406"/>
          <a:stretch/>
        </p:blipFill>
        <p:spPr>
          <a:xfrm>
            <a:off x="237479" y="307974"/>
            <a:ext cx="1982429" cy="709462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A982E6BB-CADD-43EB-A6CA-B53A085BE01D}"/>
              </a:ext>
            </a:extLst>
          </p:cNvPr>
          <p:cNvSpPr/>
          <p:nvPr/>
        </p:nvSpPr>
        <p:spPr>
          <a:xfrm>
            <a:off x="932540" y="2881887"/>
            <a:ext cx="1759524" cy="3235621"/>
          </a:xfrm>
          <a:prstGeom prst="roundRect">
            <a:avLst>
              <a:gd name="adj" fmla="val 3838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BD268A67-CCBB-477F-969E-736E12AA387A}"/>
              </a:ext>
            </a:extLst>
          </p:cNvPr>
          <p:cNvSpPr/>
          <p:nvPr/>
        </p:nvSpPr>
        <p:spPr>
          <a:xfrm>
            <a:off x="4907524" y="2848564"/>
            <a:ext cx="6903621" cy="3235621"/>
          </a:xfrm>
          <a:prstGeom prst="roundRect">
            <a:avLst>
              <a:gd name="adj" fmla="val 3155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FB3FC47-EF14-400C-9CC5-2326B0441773}"/>
              </a:ext>
            </a:extLst>
          </p:cNvPr>
          <p:cNvSpPr txBox="1"/>
          <p:nvPr/>
        </p:nvSpPr>
        <p:spPr>
          <a:xfrm>
            <a:off x="726250" y="2332182"/>
            <a:ext cx="223431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TW" altLang="en-US" sz="280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內網</a:t>
            </a:r>
          </a:p>
        </p:txBody>
      </p:sp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79C71C13-5B40-4C7F-808B-E181A4D8969F}"/>
              </a:ext>
            </a:extLst>
          </p:cNvPr>
          <p:cNvGrpSpPr/>
          <p:nvPr/>
        </p:nvGrpSpPr>
        <p:grpSpPr>
          <a:xfrm>
            <a:off x="1316787" y="5241164"/>
            <a:ext cx="1034146" cy="459437"/>
            <a:chOff x="991903" y="5110035"/>
            <a:chExt cx="1034146" cy="459437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2912ED6F-7390-49F3-A557-45E2D359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A479744-DFBA-46C8-852C-28492D9D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pic>
        <p:nvPicPr>
          <p:cNvPr id="39" name="圖形 38">
            <a:extLst>
              <a:ext uri="{FF2B5EF4-FFF2-40B4-BE49-F238E27FC236}">
                <a16:creationId xmlns:a16="http://schemas.microsoft.com/office/drawing/2014/main" id="{EA3FC089-5CAF-42CD-9897-E1D7C1343B9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8640" y="3578464"/>
            <a:ext cx="524705" cy="415982"/>
          </a:xfrm>
          <a:prstGeom prst="rect">
            <a:avLst/>
          </a:prstGeom>
        </p:spPr>
      </p:pic>
      <p:pic>
        <p:nvPicPr>
          <p:cNvPr id="52" name="圖形 51" hidden="1">
            <a:extLst>
              <a:ext uri="{FF2B5EF4-FFF2-40B4-BE49-F238E27FC236}">
                <a16:creationId xmlns:a16="http://schemas.microsoft.com/office/drawing/2014/main" id="{16DADEC1-4942-42D4-9D07-7E430B6002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70123" y="3326252"/>
            <a:ext cx="502101" cy="465914"/>
          </a:xfrm>
          <a:prstGeom prst="rect">
            <a:avLst/>
          </a:prstGeom>
        </p:spPr>
      </p:pic>
      <p:pic>
        <p:nvPicPr>
          <p:cNvPr id="53" name="圖形 52" hidden="1">
            <a:extLst>
              <a:ext uri="{FF2B5EF4-FFF2-40B4-BE49-F238E27FC236}">
                <a16:creationId xmlns:a16="http://schemas.microsoft.com/office/drawing/2014/main" id="{8353AA7B-EDF3-4986-90AB-C6F80BC0792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47156" y="3326252"/>
            <a:ext cx="502101" cy="465914"/>
          </a:xfrm>
          <a:prstGeom prst="rect">
            <a:avLst/>
          </a:prstGeom>
        </p:spPr>
      </p:pic>
      <p:pic>
        <p:nvPicPr>
          <p:cNvPr id="54" name="圖形 53" hidden="1">
            <a:extLst>
              <a:ext uri="{FF2B5EF4-FFF2-40B4-BE49-F238E27FC236}">
                <a16:creationId xmlns:a16="http://schemas.microsoft.com/office/drawing/2014/main" id="{87D8E3F8-FC8A-4A2E-A4D1-27A1D344CEA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6055" y="3886427"/>
            <a:ext cx="502101" cy="465914"/>
          </a:xfrm>
          <a:prstGeom prst="rect">
            <a:avLst/>
          </a:prstGeom>
        </p:spPr>
      </p:pic>
      <p:pic>
        <p:nvPicPr>
          <p:cNvPr id="55" name="圖形 54" hidden="1">
            <a:extLst>
              <a:ext uri="{FF2B5EF4-FFF2-40B4-BE49-F238E27FC236}">
                <a16:creationId xmlns:a16="http://schemas.microsoft.com/office/drawing/2014/main" id="{4BAC31CA-357E-4CF0-B747-1B9BFB12B04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93089" y="3886427"/>
            <a:ext cx="502101" cy="465914"/>
          </a:xfrm>
          <a:prstGeom prst="rect">
            <a:avLst/>
          </a:prstGeom>
        </p:spPr>
      </p:pic>
      <p:pic>
        <p:nvPicPr>
          <p:cNvPr id="56" name="圖形 55" hidden="1">
            <a:extLst>
              <a:ext uri="{FF2B5EF4-FFF2-40B4-BE49-F238E27FC236}">
                <a16:creationId xmlns:a16="http://schemas.microsoft.com/office/drawing/2014/main" id="{DBC78399-0A7A-4034-AD14-50F88496013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70123" y="3886427"/>
            <a:ext cx="502101" cy="465914"/>
          </a:xfrm>
          <a:prstGeom prst="rect">
            <a:avLst/>
          </a:prstGeom>
        </p:spPr>
      </p:pic>
      <p:pic>
        <p:nvPicPr>
          <p:cNvPr id="57" name="圖形 56" hidden="1">
            <a:extLst>
              <a:ext uri="{FF2B5EF4-FFF2-40B4-BE49-F238E27FC236}">
                <a16:creationId xmlns:a16="http://schemas.microsoft.com/office/drawing/2014/main" id="{AC471E4B-C645-4423-AE11-C380C243B97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47156" y="3886427"/>
            <a:ext cx="502101" cy="465914"/>
          </a:xfrm>
          <a:prstGeom prst="rect">
            <a:avLst/>
          </a:prstGeom>
        </p:spPr>
      </p:pic>
      <p:pic>
        <p:nvPicPr>
          <p:cNvPr id="58" name="圖形 57" hidden="1">
            <a:extLst>
              <a:ext uri="{FF2B5EF4-FFF2-40B4-BE49-F238E27FC236}">
                <a16:creationId xmlns:a16="http://schemas.microsoft.com/office/drawing/2014/main" id="{DD222883-4BFB-4F11-9C3A-34A3337B8CE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6055" y="4477287"/>
            <a:ext cx="502101" cy="465914"/>
          </a:xfrm>
          <a:prstGeom prst="rect">
            <a:avLst/>
          </a:prstGeom>
        </p:spPr>
      </p:pic>
      <p:pic>
        <p:nvPicPr>
          <p:cNvPr id="59" name="圖形 58" hidden="1">
            <a:extLst>
              <a:ext uri="{FF2B5EF4-FFF2-40B4-BE49-F238E27FC236}">
                <a16:creationId xmlns:a16="http://schemas.microsoft.com/office/drawing/2014/main" id="{FAE19C5B-D355-4C0D-BA87-DFE29C3BED9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93089" y="4477287"/>
            <a:ext cx="502101" cy="465914"/>
          </a:xfrm>
          <a:prstGeom prst="rect">
            <a:avLst/>
          </a:prstGeom>
        </p:spPr>
      </p:pic>
      <p:pic>
        <p:nvPicPr>
          <p:cNvPr id="60" name="圖形 59" hidden="1">
            <a:extLst>
              <a:ext uri="{FF2B5EF4-FFF2-40B4-BE49-F238E27FC236}">
                <a16:creationId xmlns:a16="http://schemas.microsoft.com/office/drawing/2014/main" id="{3BE31090-F38B-4CEC-AEEC-A0D5FA78371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70123" y="4477287"/>
            <a:ext cx="502101" cy="465914"/>
          </a:xfrm>
          <a:prstGeom prst="rect">
            <a:avLst/>
          </a:prstGeom>
        </p:spPr>
      </p:pic>
      <p:pic>
        <p:nvPicPr>
          <p:cNvPr id="61" name="圖形 60" hidden="1">
            <a:extLst>
              <a:ext uri="{FF2B5EF4-FFF2-40B4-BE49-F238E27FC236}">
                <a16:creationId xmlns:a16="http://schemas.microsoft.com/office/drawing/2014/main" id="{2C72C7C3-BA1B-4F2D-8CD3-187E7313856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47156" y="4477287"/>
            <a:ext cx="502101" cy="465914"/>
          </a:xfrm>
          <a:prstGeom prst="rect">
            <a:avLst/>
          </a:prstGeom>
        </p:spPr>
      </p:pic>
      <p:cxnSp>
        <p:nvCxnSpPr>
          <p:cNvPr id="63" name="直線接點 62" hidden="1">
            <a:extLst>
              <a:ext uri="{FF2B5EF4-FFF2-40B4-BE49-F238E27FC236}">
                <a16:creationId xmlns:a16="http://schemas.microsoft.com/office/drawing/2014/main" id="{E1F60C3C-84A5-4262-991C-B25767361308}"/>
              </a:ext>
            </a:extLst>
          </p:cNvPr>
          <p:cNvCxnSpPr>
            <a:cxnSpLocks/>
          </p:cNvCxnSpPr>
          <p:nvPr/>
        </p:nvCxnSpPr>
        <p:spPr>
          <a:xfrm flipV="1">
            <a:off x="3485974" y="4210110"/>
            <a:ext cx="1373187" cy="4050"/>
          </a:xfrm>
          <a:prstGeom prst="line">
            <a:avLst/>
          </a:prstGeom>
          <a:ln w="57150">
            <a:solidFill>
              <a:srgbClr val="6600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形 63">
            <a:extLst>
              <a:ext uri="{FF2B5EF4-FFF2-40B4-BE49-F238E27FC236}">
                <a16:creationId xmlns:a16="http://schemas.microsoft.com/office/drawing/2014/main" id="{3376E96E-11C3-4CBE-942C-429E1582A01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81683" y="4040253"/>
            <a:ext cx="558622" cy="442872"/>
          </a:xfrm>
          <a:prstGeom prst="rect">
            <a:avLst/>
          </a:prstGeom>
        </p:spPr>
      </p:pic>
      <p:sp>
        <p:nvSpPr>
          <p:cNvPr id="69" name="文字方塊 68">
            <a:extLst>
              <a:ext uri="{FF2B5EF4-FFF2-40B4-BE49-F238E27FC236}">
                <a16:creationId xmlns:a16="http://schemas.microsoft.com/office/drawing/2014/main" id="{CB739046-443B-4A58-B322-D3853214852F}"/>
              </a:ext>
            </a:extLst>
          </p:cNvPr>
          <p:cNvSpPr txBox="1"/>
          <p:nvPr/>
        </p:nvSpPr>
        <p:spPr>
          <a:xfrm>
            <a:off x="7475790" y="2332182"/>
            <a:ext cx="223431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TW" altLang="en-US" sz="280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外網</a:t>
            </a:r>
          </a:p>
        </p:txBody>
      </p: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FFD8BE22-0FAA-4BC5-B979-07E5F351E53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08699" y="4058242"/>
            <a:ext cx="829993" cy="2606034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接點: 肘形 80">
            <a:extLst>
              <a:ext uri="{FF2B5EF4-FFF2-40B4-BE49-F238E27FC236}">
                <a16:creationId xmlns:a16="http://schemas.microsoft.com/office/drawing/2014/main" id="{5D148D8B-4BBF-4DAD-89AE-BC6803A3E3A8}"/>
              </a:ext>
            </a:extLst>
          </p:cNvPr>
          <p:cNvCxnSpPr>
            <a:cxnSpLocks/>
          </p:cNvCxnSpPr>
          <p:nvPr/>
        </p:nvCxnSpPr>
        <p:spPr>
          <a:xfrm>
            <a:off x="3242232" y="4946447"/>
            <a:ext cx="2284480" cy="328427"/>
          </a:xfrm>
          <a:prstGeom prst="bentConnector3">
            <a:avLst>
              <a:gd name="adj1" fmla="val -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圖形 74">
            <a:extLst>
              <a:ext uri="{FF2B5EF4-FFF2-40B4-BE49-F238E27FC236}">
                <a16:creationId xmlns:a16="http://schemas.microsoft.com/office/drawing/2014/main" id="{D4143FCD-F661-4E32-AF2A-E39CEE29DD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49164" y="3054536"/>
            <a:ext cx="467291" cy="459437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B400EB7D-44B0-4E52-A151-BFA4FD1EEF4E}"/>
              </a:ext>
            </a:extLst>
          </p:cNvPr>
          <p:cNvGrpSpPr/>
          <p:nvPr/>
        </p:nvGrpSpPr>
        <p:grpSpPr>
          <a:xfrm>
            <a:off x="1503333" y="4215419"/>
            <a:ext cx="697621" cy="643560"/>
            <a:chOff x="1493728" y="3952879"/>
            <a:chExt cx="697621" cy="643560"/>
          </a:xfrm>
        </p:grpSpPr>
        <p:sp>
          <p:nvSpPr>
            <p:cNvPr id="90" name="橢圓 89">
              <a:extLst>
                <a:ext uri="{FF2B5EF4-FFF2-40B4-BE49-F238E27FC236}">
                  <a16:creationId xmlns:a16="http://schemas.microsoft.com/office/drawing/2014/main" id="{901F587F-AC82-46CB-8AA4-3C1060129304}"/>
                </a:ext>
              </a:extLst>
            </p:cNvPr>
            <p:cNvSpPr/>
            <p:nvPr/>
          </p:nvSpPr>
          <p:spPr>
            <a:xfrm>
              <a:off x="1493728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橢圓 90">
              <a:extLst>
                <a:ext uri="{FF2B5EF4-FFF2-40B4-BE49-F238E27FC236}">
                  <a16:creationId xmlns:a16="http://schemas.microsoft.com/office/drawing/2014/main" id="{AA4A9163-86C4-4E58-A997-926372017233}"/>
                </a:ext>
              </a:extLst>
            </p:cNvPr>
            <p:cNvSpPr/>
            <p:nvPr/>
          </p:nvSpPr>
          <p:spPr>
            <a:xfrm>
              <a:off x="2067961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橢圓 93">
              <a:extLst>
                <a:ext uri="{FF2B5EF4-FFF2-40B4-BE49-F238E27FC236}">
                  <a16:creationId xmlns:a16="http://schemas.microsoft.com/office/drawing/2014/main" id="{6EFBCCB4-22B4-4221-A2CB-6ADAE9764CB2}"/>
                </a:ext>
              </a:extLst>
            </p:cNvPr>
            <p:cNvSpPr/>
            <p:nvPr/>
          </p:nvSpPr>
          <p:spPr>
            <a:xfrm>
              <a:off x="1493728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橢圓 94">
              <a:extLst>
                <a:ext uri="{FF2B5EF4-FFF2-40B4-BE49-F238E27FC236}">
                  <a16:creationId xmlns:a16="http://schemas.microsoft.com/office/drawing/2014/main" id="{67F8F2A2-56E3-4A05-9940-ED05D0B638E3}"/>
                </a:ext>
              </a:extLst>
            </p:cNvPr>
            <p:cNvSpPr/>
            <p:nvPr/>
          </p:nvSpPr>
          <p:spPr>
            <a:xfrm>
              <a:off x="2067961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110" name="接點: 肘形 109">
            <a:extLst>
              <a:ext uri="{FF2B5EF4-FFF2-40B4-BE49-F238E27FC236}">
                <a16:creationId xmlns:a16="http://schemas.microsoft.com/office/drawing/2014/main" id="{D96C4C27-5348-4380-A4F7-F9CC6AACF648}"/>
              </a:ext>
            </a:extLst>
          </p:cNvPr>
          <p:cNvCxnSpPr>
            <a:cxnSpLocks/>
          </p:cNvCxnSpPr>
          <p:nvPr/>
        </p:nvCxnSpPr>
        <p:spPr>
          <a:xfrm flipV="1">
            <a:off x="3118285" y="4773493"/>
            <a:ext cx="2408427" cy="3619"/>
          </a:xfrm>
          <a:prstGeom prst="bentConnector3">
            <a:avLst>
              <a:gd name="adj1" fmla="val 50000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接點: 肘形 124">
            <a:extLst>
              <a:ext uri="{FF2B5EF4-FFF2-40B4-BE49-F238E27FC236}">
                <a16:creationId xmlns:a16="http://schemas.microsoft.com/office/drawing/2014/main" id="{AA51752A-5F3B-4D5F-BF70-CFBB1638C7A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68594" y="2234501"/>
            <a:ext cx="607720" cy="2686363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圖形 111">
            <a:extLst>
              <a:ext uri="{FF2B5EF4-FFF2-40B4-BE49-F238E27FC236}">
                <a16:creationId xmlns:a16="http://schemas.microsoft.com/office/drawing/2014/main" id="{9B2B15DC-3FEE-4778-B9DE-6D9097BEC83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81683" y="4524574"/>
            <a:ext cx="558622" cy="442872"/>
          </a:xfrm>
          <a:prstGeom prst="rect">
            <a:avLst/>
          </a:prstGeom>
        </p:spPr>
      </p:pic>
      <p:pic>
        <p:nvPicPr>
          <p:cNvPr id="113" name="圖形 112">
            <a:extLst>
              <a:ext uri="{FF2B5EF4-FFF2-40B4-BE49-F238E27FC236}">
                <a16:creationId xmlns:a16="http://schemas.microsoft.com/office/drawing/2014/main" id="{D22714C8-24AF-4CC1-BEBC-C0CFCF5B29C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81683" y="4987369"/>
            <a:ext cx="558622" cy="442872"/>
          </a:xfrm>
          <a:prstGeom prst="rect">
            <a:avLst/>
          </a:prstGeom>
        </p:spPr>
      </p:pic>
      <p:pic>
        <p:nvPicPr>
          <p:cNvPr id="114" name="圖形 113">
            <a:extLst>
              <a:ext uri="{FF2B5EF4-FFF2-40B4-BE49-F238E27FC236}">
                <a16:creationId xmlns:a16="http://schemas.microsoft.com/office/drawing/2014/main" id="{0B10B467-B94C-43BB-A73C-8D800FC434F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81683" y="5446325"/>
            <a:ext cx="558622" cy="442872"/>
          </a:xfrm>
          <a:prstGeom prst="rect">
            <a:avLst/>
          </a:prstGeom>
        </p:spPr>
      </p:pic>
      <p:cxnSp>
        <p:nvCxnSpPr>
          <p:cNvPr id="116" name="接點: 肘形 115">
            <a:extLst>
              <a:ext uri="{FF2B5EF4-FFF2-40B4-BE49-F238E27FC236}">
                <a16:creationId xmlns:a16="http://schemas.microsoft.com/office/drawing/2014/main" id="{AE2CFBC9-83C7-488E-B7A8-39F3353EB73B}"/>
              </a:ext>
            </a:extLst>
          </p:cNvPr>
          <p:cNvCxnSpPr>
            <a:cxnSpLocks/>
          </p:cNvCxnSpPr>
          <p:nvPr/>
        </p:nvCxnSpPr>
        <p:spPr>
          <a:xfrm>
            <a:off x="3005240" y="4268149"/>
            <a:ext cx="2521472" cy="3963"/>
          </a:xfrm>
          <a:prstGeom prst="bentConnector3">
            <a:avLst>
              <a:gd name="adj1" fmla="val 50000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接點: 肘形 119">
            <a:extLst>
              <a:ext uri="{FF2B5EF4-FFF2-40B4-BE49-F238E27FC236}">
                <a16:creationId xmlns:a16="http://schemas.microsoft.com/office/drawing/2014/main" id="{A2111081-9455-4FD1-9219-E40B45623C2E}"/>
              </a:ext>
            </a:extLst>
          </p:cNvPr>
          <p:cNvCxnSpPr>
            <a:cxnSpLocks/>
          </p:cNvCxnSpPr>
          <p:nvPr/>
        </p:nvCxnSpPr>
        <p:spPr>
          <a:xfrm flipV="1">
            <a:off x="3296465" y="3794777"/>
            <a:ext cx="2528213" cy="343846"/>
          </a:xfrm>
          <a:prstGeom prst="bentConnector3">
            <a:avLst>
              <a:gd name="adj1" fmla="val -2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61C69143-C310-48BD-8BB2-A73D204B9743}"/>
              </a:ext>
            </a:extLst>
          </p:cNvPr>
          <p:cNvGrpSpPr/>
          <p:nvPr/>
        </p:nvGrpSpPr>
        <p:grpSpPr>
          <a:xfrm>
            <a:off x="5526712" y="3002392"/>
            <a:ext cx="1333400" cy="533916"/>
            <a:chOff x="6400468" y="2567330"/>
            <a:chExt cx="1644099" cy="658326"/>
          </a:xfrm>
        </p:grpSpPr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D3E9B5F2-166B-40C4-8807-6C2809DD543E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3845AD8-1E70-409D-BCFA-2B8E482569DB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F8A554C-8850-475E-BAC5-444A8756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478B1CD8-A420-4F8B-B4A6-AFF6A0012094}"/>
              </a:ext>
            </a:extLst>
          </p:cNvPr>
          <p:cNvSpPr/>
          <p:nvPr/>
        </p:nvSpPr>
        <p:spPr>
          <a:xfrm>
            <a:off x="2981347" y="3353767"/>
            <a:ext cx="2569258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/>
            <a:r>
              <a:rPr lang="zh-TW" altLang="en-US" sz="2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外網 </a:t>
            </a:r>
            <a:r>
              <a:rPr lang="en-US" altLang="zh-TW" sz="2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 </a:t>
            </a:r>
            <a:r>
              <a:rPr lang="zh-TW" altLang="en-US" sz="2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崩潰</a:t>
            </a: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97EC9835-9294-4DE5-AC5F-E04AF3C7E5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80773" y="3915624"/>
            <a:ext cx="857250" cy="75247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96" name="群組 95">
            <a:extLst>
              <a:ext uri="{FF2B5EF4-FFF2-40B4-BE49-F238E27FC236}">
                <a16:creationId xmlns:a16="http://schemas.microsoft.com/office/drawing/2014/main" id="{5D2D6DA9-320C-4DB0-8628-FFB6D55A2755}"/>
              </a:ext>
            </a:extLst>
          </p:cNvPr>
          <p:cNvGrpSpPr/>
          <p:nvPr/>
        </p:nvGrpSpPr>
        <p:grpSpPr>
          <a:xfrm>
            <a:off x="5526712" y="3503773"/>
            <a:ext cx="1333400" cy="533916"/>
            <a:chOff x="6400468" y="2567330"/>
            <a:chExt cx="1644099" cy="658326"/>
          </a:xfrm>
        </p:grpSpPr>
        <p:sp>
          <p:nvSpPr>
            <p:cNvPr id="97" name="橢圓 96">
              <a:extLst>
                <a:ext uri="{FF2B5EF4-FFF2-40B4-BE49-F238E27FC236}">
                  <a16:creationId xmlns:a16="http://schemas.microsoft.com/office/drawing/2014/main" id="{15A565FE-A5DB-4C58-8E09-15A15DB37DB2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074CF37A-48C2-4AA6-A19B-A38431D4CEE8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06" name="圖形 105">
              <a:extLst>
                <a:ext uri="{FF2B5EF4-FFF2-40B4-BE49-F238E27FC236}">
                  <a16:creationId xmlns:a16="http://schemas.microsoft.com/office/drawing/2014/main" id="{D0496594-7FBF-4317-B8CF-123C3E11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36" name="群組 135">
            <a:extLst>
              <a:ext uri="{FF2B5EF4-FFF2-40B4-BE49-F238E27FC236}">
                <a16:creationId xmlns:a16="http://schemas.microsoft.com/office/drawing/2014/main" id="{A7F6FE67-AABB-4A4E-AC2E-D2690722D377}"/>
              </a:ext>
            </a:extLst>
          </p:cNvPr>
          <p:cNvGrpSpPr/>
          <p:nvPr/>
        </p:nvGrpSpPr>
        <p:grpSpPr>
          <a:xfrm>
            <a:off x="5526712" y="4005154"/>
            <a:ext cx="1333400" cy="533916"/>
            <a:chOff x="6400468" y="2567330"/>
            <a:chExt cx="1644099" cy="658326"/>
          </a:xfrm>
        </p:grpSpPr>
        <p:sp>
          <p:nvSpPr>
            <p:cNvPr id="137" name="橢圓 136">
              <a:extLst>
                <a:ext uri="{FF2B5EF4-FFF2-40B4-BE49-F238E27FC236}">
                  <a16:creationId xmlns:a16="http://schemas.microsoft.com/office/drawing/2014/main" id="{DF60B353-DE53-4577-8526-AC8E97050393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8" name="文字方塊 137">
              <a:extLst>
                <a:ext uri="{FF2B5EF4-FFF2-40B4-BE49-F238E27FC236}">
                  <a16:creationId xmlns:a16="http://schemas.microsoft.com/office/drawing/2014/main" id="{A8F79DC2-83DD-4B4D-B0BC-B262B90AC5BA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39" name="圖形 138">
              <a:extLst>
                <a:ext uri="{FF2B5EF4-FFF2-40B4-BE49-F238E27FC236}">
                  <a16:creationId xmlns:a16="http://schemas.microsoft.com/office/drawing/2014/main" id="{B92CD45C-B2EB-4A1D-8C13-B0BAA98A4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40" name="群組 139">
            <a:extLst>
              <a:ext uri="{FF2B5EF4-FFF2-40B4-BE49-F238E27FC236}">
                <a16:creationId xmlns:a16="http://schemas.microsoft.com/office/drawing/2014/main" id="{8D468F24-92C5-4C59-9939-62BC1606B081}"/>
              </a:ext>
            </a:extLst>
          </p:cNvPr>
          <p:cNvGrpSpPr/>
          <p:nvPr/>
        </p:nvGrpSpPr>
        <p:grpSpPr>
          <a:xfrm>
            <a:off x="5526712" y="4506535"/>
            <a:ext cx="1333400" cy="533916"/>
            <a:chOff x="6400468" y="2567330"/>
            <a:chExt cx="1644099" cy="658326"/>
          </a:xfrm>
        </p:grpSpPr>
        <p:sp>
          <p:nvSpPr>
            <p:cNvPr id="141" name="橢圓 140">
              <a:extLst>
                <a:ext uri="{FF2B5EF4-FFF2-40B4-BE49-F238E27FC236}">
                  <a16:creationId xmlns:a16="http://schemas.microsoft.com/office/drawing/2014/main" id="{B15E1AFD-D85C-4F18-9874-9753442F31A8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3" name="文字方塊 142">
              <a:extLst>
                <a:ext uri="{FF2B5EF4-FFF2-40B4-BE49-F238E27FC236}">
                  <a16:creationId xmlns:a16="http://schemas.microsoft.com/office/drawing/2014/main" id="{3EDF8767-63F9-48C2-99B2-47CD4BC68C9A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45" name="圖形 144">
              <a:extLst>
                <a:ext uri="{FF2B5EF4-FFF2-40B4-BE49-F238E27FC236}">
                  <a16:creationId xmlns:a16="http://schemas.microsoft.com/office/drawing/2014/main" id="{1208D086-FF27-4AC3-8534-312C614CF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41798572-C351-461E-BB7D-E4C2E0B2B42E}"/>
              </a:ext>
            </a:extLst>
          </p:cNvPr>
          <p:cNvGrpSpPr/>
          <p:nvPr/>
        </p:nvGrpSpPr>
        <p:grpSpPr>
          <a:xfrm>
            <a:off x="5526712" y="5007916"/>
            <a:ext cx="1333400" cy="533916"/>
            <a:chOff x="6400468" y="2567330"/>
            <a:chExt cx="1644099" cy="658326"/>
          </a:xfrm>
        </p:grpSpPr>
        <p:sp>
          <p:nvSpPr>
            <p:cNvPr id="147" name="橢圓 146">
              <a:extLst>
                <a:ext uri="{FF2B5EF4-FFF2-40B4-BE49-F238E27FC236}">
                  <a16:creationId xmlns:a16="http://schemas.microsoft.com/office/drawing/2014/main" id="{49E359BF-014A-4779-A03E-93210E78E27C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8" name="文字方塊 147">
              <a:extLst>
                <a:ext uri="{FF2B5EF4-FFF2-40B4-BE49-F238E27FC236}">
                  <a16:creationId xmlns:a16="http://schemas.microsoft.com/office/drawing/2014/main" id="{B92DB4E6-F586-4318-8840-50DB37B0BB02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49" name="圖形 148">
              <a:extLst>
                <a:ext uri="{FF2B5EF4-FFF2-40B4-BE49-F238E27FC236}">
                  <a16:creationId xmlns:a16="http://schemas.microsoft.com/office/drawing/2014/main" id="{19A7698F-2D14-47FA-93AE-25CEA48AD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B4279216-1A8F-4D8E-BBC4-B456843F24ED}"/>
              </a:ext>
            </a:extLst>
          </p:cNvPr>
          <p:cNvGrpSpPr/>
          <p:nvPr/>
        </p:nvGrpSpPr>
        <p:grpSpPr>
          <a:xfrm>
            <a:off x="5526712" y="5509298"/>
            <a:ext cx="1333400" cy="533916"/>
            <a:chOff x="6400468" y="2567330"/>
            <a:chExt cx="1644099" cy="658326"/>
          </a:xfrm>
        </p:grpSpPr>
        <p:sp>
          <p:nvSpPr>
            <p:cNvPr id="151" name="橢圓 150">
              <a:extLst>
                <a:ext uri="{FF2B5EF4-FFF2-40B4-BE49-F238E27FC236}">
                  <a16:creationId xmlns:a16="http://schemas.microsoft.com/office/drawing/2014/main" id="{35B1385F-CAF0-47B5-9988-BD7435EAD70E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2" name="文字方塊 151">
              <a:extLst>
                <a:ext uri="{FF2B5EF4-FFF2-40B4-BE49-F238E27FC236}">
                  <a16:creationId xmlns:a16="http://schemas.microsoft.com/office/drawing/2014/main" id="{EDAAAFB8-982E-4BFE-9C54-C370F9EFB6B3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53" name="圖形 152">
              <a:extLst>
                <a:ext uri="{FF2B5EF4-FFF2-40B4-BE49-F238E27FC236}">
                  <a16:creationId xmlns:a16="http://schemas.microsoft.com/office/drawing/2014/main" id="{7ABD5A50-3944-4351-A24A-6BBFD619D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54" name="群組 153">
            <a:extLst>
              <a:ext uri="{FF2B5EF4-FFF2-40B4-BE49-F238E27FC236}">
                <a16:creationId xmlns:a16="http://schemas.microsoft.com/office/drawing/2014/main" id="{CA5EE713-9A07-4080-913D-C1C66F95B5B8}"/>
              </a:ext>
            </a:extLst>
          </p:cNvPr>
          <p:cNvGrpSpPr/>
          <p:nvPr/>
        </p:nvGrpSpPr>
        <p:grpSpPr>
          <a:xfrm>
            <a:off x="2356198" y="3881542"/>
            <a:ext cx="1146150" cy="1146150"/>
            <a:chOff x="2270327" y="1859509"/>
            <a:chExt cx="1146150" cy="1146150"/>
          </a:xfrm>
        </p:grpSpPr>
        <p:sp>
          <p:nvSpPr>
            <p:cNvPr id="155" name="橢圓 154">
              <a:extLst>
                <a:ext uri="{FF2B5EF4-FFF2-40B4-BE49-F238E27FC236}">
                  <a16:creationId xmlns:a16="http://schemas.microsoft.com/office/drawing/2014/main" id="{E0BC51E4-6567-479B-8ECD-76EC2331B876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6" name="文字方塊 155">
              <a:extLst>
                <a:ext uri="{FF2B5EF4-FFF2-40B4-BE49-F238E27FC236}">
                  <a16:creationId xmlns:a16="http://schemas.microsoft.com/office/drawing/2014/main" id="{597BE8B9-6227-4284-9573-9421B09383C0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57" name="圖形 156">
              <a:extLst>
                <a:ext uri="{FF2B5EF4-FFF2-40B4-BE49-F238E27FC236}">
                  <a16:creationId xmlns:a16="http://schemas.microsoft.com/office/drawing/2014/main" id="{45547E7B-8FA0-4D8D-ADAD-C4D5F0A59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AADCA8-EE19-49B6-B6E6-542671E85845}"/>
              </a:ext>
            </a:extLst>
          </p:cNvPr>
          <p:cNvSpPr txBox="1"/>
          <p:nvPr/>
        </p:nvSpPr>
        <p:spPr>
          <a:xfrm>
            <a:off x="609600" y="1741775"/>
            <a:ext cx="1097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chemeClr val="bg1"/>
              </a:buClr>
              <a:buSzPct val="80000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VPN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網路無法負荷大量外網人員與設備連線，時常斷線影響工作效率。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B37C54DC-EDA5-4A8F-8752-4C290DF6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800" dirty="0" err="1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困境一</a:t>
            </a:r>
            <a:r>
              <a:rPr lang="en-US" altLang="zh-TW" sz="48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</a:t>
            </a:r>
            <a:br>
              <a:rPr lang="en-US" altLang="zh-TW" sz="48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en-US" altLang="zh-TW" sz="3600" dirty="0" err="1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大量內網流量必須透過企業外網交換</a:t>
            </a:r>
            <a:endParaRPr lang="zh-TW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2" name="圖形 81">
            <a:extLst>
              <a:ext uri="{FF2B5EF4-FFF2-40B4-BE49-F238E27FC236}">
                <a16:creationId xmlns:a16="http://schemas.microsoft.com/office/drawing/2014/main" id="{E4857F53-4937-4418-B822-223A3E683FCC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62707" y="3495918"/>
            <a:ext cx="419070" cy="423887"/>
          </a:xfrm>
          <a:prstGeom prst="rect">
            <a:avLst/>
          </a:prstGeom>
        </p:spPr>
      </p:pic>
      <p:pic>
        <p:nvPicPr>
          <p:cNvPr id="83" name="圖形 82">
            <a:extLst>
              <a:ext uri="{FF2B5EF4-FFF2-40B4-BE49-F238E27FC236}">
                <a16:creationId xmlns:a16="http://schemas.microsoft.com/office/drawing/2014/main" id="{BE29F1FD-6EEE-4B08-B664-2C49E88416D0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939767" y="3495918"/>
            <a:ext cx="419070" cy="423887"/>
          </a:xfrm>
          <a:prstGeom prst="rect">
            <a:avLst/>
          </a:prstGeom>
        </p:spPr>
      </p:pic>
      <p:sp>
        <p:nvSpPr>
          <p:cNvPr id="19" name="Google Shape;193;p17">
            <a:extLst>
              <a:ext uri="{FF2B5EF4-FFF2-40B4-BE49-F238E27FC236}">
                <a16:creationId xmlns:a16="http://schemas.microsoft.com/office/drawing/2014/main" id="{68D26575-74D6-4796-A982-287524A81E03}"/>
              </a:ext>
            </a:extLst>
          </p:cNvPr>
          <p:cNvSpPr txBox="1"/>
          <p:nvPr/>
        </p:nvSpPr>
        <p:spPr>
          <a:xfrm>
            <a:off x="7685956" y="3541579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設計部門圖片存檔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Google Shape;195;p17">
            <a:extLst>
              <a:ext uri="{FF2B5EF4-FFF2-40B4-BE49-F238E27FC236}">
                <a16:creationId xmlns:a16="http://schemas.microsoft.com/office/drawing/2014/main" id="{9A40B3E2-FDB3-4CC0-95B6-D69B527550CD}"/>
              </a:ext>
            </a:extLst>
          </p:cNvPr>
          <p:cNvSpPr txBox="1"/>
          <p:nvPr/>
        </p:nvSpPr>
        <p:spPr>
          <a:xfrm>
            <a:off x="7685956" y="4017505"/>
            <a:ext cx="2653800" cy="42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PM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索取檔案</a:t>
            </a:r>
          </a:p>
        </p:txBody>
      </p:sp>
      <p:sp>
        <p:nvSpPr>
          <p:cNvPr id="21" name="Google Shape;197;p17">
            <a:extLst>
              <a:ext uri="{FF2B5EF4-FFF2-40B4-BE49-F238E27FC236}">
                <a16:creationId xmlns:a16="http://schemas.microsoft.com/office/drawing/2014/main" id="{68919A2C-98D4-47E6-8EC3-3887FC14BAE3}"/>
              </a:ext>
            </a:extLst>
          </p:cNvPr>
          <p:cNvSpPr txBox="1"/>
          <p:nvPr/>
        </p:nvSpPr>
        <p:spPr>
          <a:xfrm>
            <a:off x="7685956" y="4564213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業務使用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ERP</a:t>
            </a:r>
          </a:p>
        </p:txBody>
      </p:sp>
      <p:sp>
        <p:nvSpPr>
          <p:cNvPr id="22" name="Google Shape;199;p17">
            <a:extLst>
              <a:ext uri="{FF2B5EF4-FFF2-40B4-BE49-F238E27FC236}">
                <a16:creationId xmlns:a16="http://schemas.microsoft.com/office/drawing/2014/main" id="{32656768-EEDA-4913-AF78-0D6889CE7FA6}"/>
              </a:ext>
            </a:extLst>
          </p:cNvPr>
          <p:cNvSpPr txBox="1"/>
          <p:nvPr/>
        </p:nvSpPr>
        <p:spPr>
          <a:xfrm>
            <a:off x="7685956" y="5040139"/>
            <a:ext cx="2800904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RD </a:t>
            </a:r>
            <a:r>
              <a:rPr lang="zh-TW" alt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使用機器開發軟體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Google Shape;201;p17">
            <a:extLst>
              <a:ext uri="{FF2B5EF4-FFF2-40B4-BE49-F238E27FC236}">
                <a16:creationId xmlns:a16="http://schemas.microsoft.com/office/drawing/2014/main" id="{1123299F-327B-4A8C-81FF-1FCCD438357F}"/>
              </a:ext>
            </a:extLst>
          </p:cNvPr>
          <p:cNvSpPr txBox="1"/>
          <p:nvPr/>
        </p:nvSpPr>
        <p:spPr>
          <a:xfrm>
            <a:off x="7685956" y="5516065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財務採購使用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ERP</a:t>
            </a:r>
          </a:p>
        </p:txBody>
      </p:sp>
      <p:sp>
        <p:nvSpPr>
          <p:cNvPr id="25" name="Google Shape;206;p17">
            <a:extLst>
              <a:ext uri="{FF2B5EF4-FFF2-40B4-BE49-F238E27FC236}">
                <a16:creationId xmlns:a16="http://schemas.microsoft.com/office/drawing/2014/main" id="{A146909E-2764-4B8F-9854-B6A79F8595DD}"/>
              </a:ext>
            </a:extLst>
          </p:cNvPr>
          <p:cNvSpPr txBox="1"/>
          <p:nvPr/>
        </p:nvSpPr>
        <p:spPr>
          <a:xfrm>
            <a:off x="7685956" y="3065653"/>
            <a:ext cx="1553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設備連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</a:t>
            </a:r>
          </a:p>
        </p:txBody>
      </p:sp>
    </p:spTree>
    <p:extLst>
      <p:ext uri="{BB962C8B-B14F-4D97-AF65-F5344CB8AC3E}">
        <p14:creationId xmlns:p14="http://schemas.microsoft.com/office/powerpoint/2010/main" val="9643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0B8EA446-97A0-490E-BC18-BD7B726C794B}"/>
              </a:ext>
            </a:extLst>
          </p:cNvPr>
          <p:cNvSpPr/>
          <p:nvPr/>
        </p:nvSpPr>
        <p:spPr>
          <a:xfrm>
            <a:off x="5083063" y="3148978"/>
            <a:ext cx="6602832" cy="3235621"/>
          </a:xfrm>
          <a:prstGeom prst="roundRect">
            <a:avLst>
              <a:gd name="adj" fmla="val 3155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48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困境二</a:t>
            </a:r>
            <a:r>
              <a:rPr lang="en-US" altLang="zh-TW" sz="48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</a:t>
            </a:r>
            <a:br>
              <a:rPr lang="zh-TW" altLang="zh-TW" sz="48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zh-TW" altLang="en-US" sz="36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缺乏有效方式管理大量外點設備連線</a:t>
            </a:r>
            <a:endParaRPr lang="zh-TW" dirty="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圖形 15" hidden="1">
            <a:extLst>
              <a:ext uri="{FF2B5EF4-FFF2-40B4-BE49-F238E27FC236}">
                <a16:creationId xmlns:a16="http://schemas.microsoft.com/office/drawing/2014/main" id="{4F64E991-6FC9-4D59-8831-8F387CB229C7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6406"/>
          <a:stretch/>
        </p:blipFill>
        <p:spPr>
          <a:xfrm>
            <a:off x="237479" y="307974"/>
            <a:ext cx="1982429" cy="709462"/>
          </a:xfrm>
          <a:prstGeom prst="rect">
            <a:avLst/>
          </a:prstGeom>
        </p:spPr>
      </p:pic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pic>
        <p:nvPicPr>
          <p:cNvPr id="52" name="圖形 51" hidden="1">
            <a:extLst>
              <a:ext uri="{FF2B5EF4-FFF2-40B4-BE49-F238E27FC236}">
                <a16:creationId xmlns:a16="http://schemas.microsoft.com/office/drawing/2014/main" id="{16DADEC1-4942-42D4-9D07-7E430B6002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123" y="3326252"/>
            <a:ext cx="502101" cy="465914"/>
          </a:xfrm>
          <a:prstGeom prst="rect">
            <a:avLst/>
          </a:prstGeom>
        </p:spPr>
      </p:pic>
      <p:pic>
        <p:nvPicPr>
          <p:cNvPr id="53" name="圖形 52" hidden="1">
            <a:extLst>
              <a:ext uri="{FF2B5EF4-FFF2-40B4-BE49-F238E27FC236}">
                <a16:creationId xmlns:a16="http://schemas.microsoft.com/office/drawing/2014/main" id="{8353AA7B-EDF3-4986-90AB-C6F80BC079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7156" y="3326252"/>
            <a:ext cx="502101" cy="465914"/>
          </a:xfrm>
          <a:prstGeom prst="rect">
            <a:avLst/>
          </a:prstGeom>
        </p:spPr>
      </p:pic>
      <p:pic>
        <p:nvPicPr>
          <p:cNvPr id="54" name="圖形 53" hidden="1">
            <a:extLst>
              <a:ext uri="{FF2B5EF4-FFF2-40B4-BE49-F238E27FC236}">
                <a16:creationId xmlns:a16="http://schemas.microsoft.com/office/drawing/2014/main" id="{87D8E3F8-FC8A-4A2E-A4D1-27A1D344CE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055" y="3886427"/>
            <a:ext cx="502101" cy="465914"/>
          </a:xfrm>
          <a:prstGeom prst="rect">
            <a:avLst/>
          </a:prstGeom>
        </p:spPr>
      </p:pic>
      <p:pic>
        <p:nvPicPr>
          <p:cNvPr id="55" name="圖形 54" hidden="1">
            <a:extLst>
              <a:ext uri="{FF2B5EF4-FFF2-40B4-BE49-F238E27FC236}">
                <a16:creationId xmlns:a16="http://schemas.microsoft.com/office/drawing/2014/main" id="{4BAC31CA-357E-4CF0-B747-1B9BFB12B0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3089" y="3886427"/>
            <a:ext cx="502101" cy="465914"/>
          </a:xfrm>
          <a:prstGeom prst="rect">
            <a:avLst/>
          </a:prstGeom>
        </p:spPr>
      </p:pic>
      <p:pic>
        <p:nvPicPr>
          <p:cNvPr id="56" name="圖形 55" hidden="1">
            <a:extLst>
              <a:ext uri="{FF2B5EF4-FFF2-40B4-BE49-F238E27FC236}">
                <a16:creationId xmlns:a16="http://schemas.microsoft.com/office/drawing/2014/main" id="{DBC78399-0A7A-4034-AD14-50F8849601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123" y="3886427"/>
            <a:ext cx="502101" cy="465914"/>
          </a:xfrm>
          <a:prstGeom prst="rect">
            <a:avLst/>
          </a:prstGeom>
        </p:spPr>
      </p:pic>
      <p:pic>
        <p:nvPicPr>
          <p:cNvPr id="57" name="圖形 56" hidden="1">
            <a:extLst>
              <a:ext uri="{FF2B5EF4-FFF2-40B4-BE49-F238E27FC236}">
                <a16:creationId xmlns:a16="http://schemas.microsoft.com/office/drawing/2014/main" id="{AC471E4B-C645-4423-AE11-C380C243B9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7156" y="3886427"/>
            <a:ext cx="502101" cy="465914"/>
          </a:xfrm>
          <a:prstGeom prst="rect">
            <a:avLst/>
          </a:prstGeom>
        </p:spPr>
      </p:pic>
      <p:pic>
        <p:nvPicPr>
          <p:cNvPr id="58" name="圖形 57" hidden="1">
            <a:extLst>
              <a:ext uri="{FF2B5EF4-FFF2-40B4-BE49-F238E27FC236}">
                <a16:creationId xmlns:a16="http://schemas.microsoft.com/office/drawing/2014/main" id="{DD222883-4BFB-4F11-9C3A-34A3337B8C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055" y="4477287"/>
            <a:ext cx="502101" cy="465914"/>
          </a:xfrm>
          <a:prstGeom prst="rect">
            <a:avLst/>
          </a:prstGeom>
        </p:spPr>
      </p:pic>
      <p:pic>
        <p:nvPicPr>
          <p:cNvPr id="59" name="圖形 58" hidden="1">
            <a:extLst>
              <a:ext uri="{FF2B5EF4-FFF2-40B4-BE49-F238E27FC236}">
                <a16:creationId xmlns:a16="http://schemas.microsoft.com/office/drawing/2014/main" id="{FAE19C5B-D355-4C0D-BA87-DFE29C3BED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3089" y="4477287"/>
            <a:ext cx="502101" cy="465914"/>
          </a:xfrm>
          <a:prstGeom prst="rect">
            <a:avLst/>
          </a:prstGeom>
        </p:spPr>
      </p:pic>
      <p:pic>
        <p:nvPicPr>
          <p:cNvPr id="60" name="圖形 59" hidden="1">
            <a:extLst>
              <a:ext uri="{FF2B5EF4-FFF2-40B4-BE49-F238E27FC236}">
                <a16:creationId xmlns:a16="http://schemas.microsoft.com/office/drawing/2014/main" id="{3BE31090-F38B-4CEC-AEEC-A0D5FA7837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123" y="4477287"/>
            <a:ext cx="502101" cy="465914"/>
          </a:xfrm>
          <a:prstGeom prst="rect">
            <a:avLst/>
          </a:prstGeom>
        </p:spPr>
      </p:pic>
      <p:pic>
        <p:nvPicPr>
          <p:cNvPr id="61" name="圖形 60" hidden="1">
            <a:extLst>
              <a:ext uri="{FF2B5EF4-FFF2-40B4-BE49-F238E27FC236}">
                <a16:creationId xmlns:a16="http://schemas.microsoft.com/office/drawing/2014/main" id="{2C72C7C3-BA1B-4F2D-8CD3-187E731385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7156" y="4477287"/>
            <a:ext cx="502101" cy="465914"/>
          </a:xfrm>
          <a:prstGeom prst="rect">
            <a:avLst/>
          </a:prstGeom>
        </p:spPr>
      </p:pic>
      <p:grpSp>
        <p:nvGrpSpPr>
          <p:cNvPr id="143" name="群組 142" hidden="1">
            <a:extLst>
              <a:ext uri="{FF2B5EF4-FFF2-40B4-BE49-F238E27FC236}">
                <a16:creationId xmlns:a16="http://schemas.microsoft.com/office/drawing/2014/main" id="{9A4D6961-3EEA-4C23-89DC-4E97F6A02DC2}"/>
              </a:ext>
            </a:extLst>
          </p:cNvPr>
          <p:cNvGrpSpPr/>
          <p:nvPr/>
        </p:nvGrpSpPr>
        <p:grpSpPr>
          <a:xfrm>
            <a:off x="4859161" y="3467142"/>
            <a:ext cx="1146150" cy="1338281"/>
            <a:chOff x="3924374" y="1686976"/>
            <a:chExt cx="1146150" cy="1338281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92138194-3B6D-4EE4-9D0C-25E4ADB04253}"/>
                </a:ext>
              </a:extLst>
            </p:cNvPr>
            <p:cNvSpPr/>
            <p:nvPr/>
          </p:nvSpPr>
          <p:spPr>
            <a:xfrm>
              <a:off x="3924374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3845AD8-1E70-409D-BCFA-2B8E482569DB}"/>
                </a:ext>
              </a:extLst>
            </p:cNvPr>
            <p:cNvSpPr txBox="1"/>
            <p:nvPr/>
          </p:nvSpPr>
          <p:spPr>
            <a:xfrm>
              <a:off x="4016669" y="2502037"/>
              <a:ext cx="975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F8A554C-8850-475E-BAC5-444A8756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98270" y="1686976"/>
              <a:ext cx="856620" cy="856620"/>
            </a:xfrm>
            <a:prstGeom prst="rect">
              <a:avLst/>
            </a:prstGeom>
          </p:spPr>
        </p:pic>
      </p:grpSp>
      <p:sp>
        <p:nvSpPr>
          <p:cNvPr id="130" name="Google Shape;185;p17">
            <a:extLst>
              <a:ext uri="{FF2B5EF4-FFF2-40B4-BE49-F238E27FC236}">
                <a16:creationId xmlns:a16="http://schemas.microsoft.com/office/drawing/2014/main" id="{2EA75733-A566-4564-A9C6-68B7AD12C091}"/>
              </a:ext>
            </a:extLst>
          </p:cNvPr>
          <p:cNvSpPr txBox="1"/>
          <p:nvPr/>
        </p:nvSpPr>
        <p:spPr>
          <a:xfrm>
            <a:off x="609600" y="1668441"/>
            <a:ext cx="10960100" cy="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30000"/>
              </a:lnSpc>
              <a:buClr>
                <a:schemeClr val="lt1"/>
              </a:buClr>
              <a:buSzPts val="2000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IT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無法管理設備使用狀態，且每個站點連線穩定度不同</a:t>
            </a:r>
          </a:p>
          <a:p>
            <a:pPr lvl="0" algn="ctr">
              <a:lnSpc>
                <a:spcPct val="130000"/>
              </a:lnSpc>
              <a:buClr>
                <a:schemeClr val="lt1"/>
              </a:buClr>
              <a:buSzPts val="2000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並非每個員工懂設定機器和維修，出問題需花時間寄送設備</a:t>
            </a:r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C9031624-3687-45D0-BBB9-774F413BB225}"/>
              </a:ext>
            </a:extLst>
          </p:cNvPr>
          <p:cNvSpPr/>
          <p:nvPr/>
        </p:nvSpPr>
        <p:spPr>
          <a:xfrm>
            <a:off x="1002725" y="3152125"/>
            <a:ext cx="1759524" cy="3235621"/>
          </a:xfrm>
          <a:prstGeom prst="roundRect">
            <a:avLst>
              <a:gd name="adj" fmla="val 1467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90E8A4A3-29E8-4292-918A-E565986C69FD}"/>
              </a:ext>
            </a:extLst>
          </p:cNvPr>
          <p:cNvGrpSpPr/>
          <p:nvPr/>
        </p:nvGrpSpPr>
        <p:grpSpPr>
          <a:xfrm>
            <a:off x="1356893" y="5541481"/>
            <a:ext cx="1034146" cy="459437"/>
            <a:chOff x="991903" y="5110035"/>
            <a:chExt cx="1034146" cy="459437"/>
          </a:xfrm>
        </p:grpSpPr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6293DCD2-3F05-4985-99DF-652AC487E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87" name="圖形 86">
              <a:extLst>
                <a:ext uri="{FF2B5EF4-FFF2-40B4-BE49-F238E27FC236}">
                  <a16:creationId xmlns:a16="http://schemas.microsoft.com/office/drawing/2014/main" id="{95671DE3-603A-4C9A-B616-96DF97730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grpSp>
        <p:nvGrpSpPr>
          <p:cNvPr id="89" name="群組 88" hidden="1">
            <a:extLst>
              <a:ext uri="{FF2B5EF4-FFF2-40B4-BE49-F238E27FC236}">
                <a16:creationId xmlns:a16="http://schemas.microsoft.com/office/drawing/2014/main" id="{780A134F-96F7-4CED-BAB8-65291902315A}"/>
              </a:ext>
            </a:extLst>
          </p:cNvPr>
          <p:cNvGrpSpPr/>
          <p:nvPr/>
        </p:nvGrpSpPr>
        <p:grpSpPr>
          <a:xfrm>
            <a:off x="1322083" y="3757698"/>
            <a:ext cx="1079135" cy="465914"/>
            <a:chOff x="957093" y="3326252"/>
            <a:chExt cx="1079135" cy="465914"/>
          </a:xfrm>
        </p:grpSpPr>
        <p:pic>
          <p:nvPicPr>
            <p:cNvPr id="92" name="圖形 91">
              <a:extLst>
                <a:ext uri="{FF2B5EF4-FFF2-40B4-BE49-F238E27FC236}">
                  <a16:creationId xmlns:a16="http://schemas.microsoft.com/office/drawing/2014/main" id="{B3CE5855-110F-4E62-81BE-DCED69EC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7093" y="3326252"/>
              <a:ext cx="502101" cy="465914"/>
            </a:xfrm>
            <a:prstGeom prst="rect">
              <a:avLst/>
            </a:prstGeom>
          </p:spPr>
        </p:pic>
        <p:pic>
          <p:nvPicPr>
            <p:cNvPr id="93" name="圖形 92">
              <a:extLst>
                <a:ext uri="{FF2B5EF4-FFF2-40B4-BE49-F238E27FC236}">
                  <a16:creationId xmlns:a16="http://schemas.microsoft.com/office/drawing/2014/main" id="{8B7A60F0-5A05-4F1D-B067-097B0AC8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34127" y="3326252"/>
              <a:ext cx="502101" cy="465914"/>
            </a:xfrm>
            <a:prstGeom prst="rect">
              <a:avLst/>
            </a:prstGeom>
          </p:spPr>
        </p:pic>
      </p:grpSp>
      <p:cxnSp>
        <p:nvCxnSpPr>
          <p:cNvPr id="98" name="接點: 肘形 97">
            <a:extLst>
              <a:ext uri="{FF2B5EF4-FFF2-40B4-BE49-F238E27FC236}">
                <a16:creationId xmlns:a16="http://schemas.microsoft.com/office/drawing/2014/main" id="{3BD3A035-51DB-44CA-BE9A-A83CB9FA19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4031213" y="4176151"/>
            <a:ext cx="788875" cy="2929732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接點: 肘形 98">
            <a:extLst>
              <a:ext uri="{FF2B5EF4-FFF2-40B4-BE49-F238E27FC236}">
                <a16:creationId xmlns:a16="http://schemas.microsoft.com/office/drawing/2014/main" id="{55E269D3-0772-4CDC-BF01-F3E48E1CA119}"/>
              </a:ext>
            </a:extLst>
          </p:cNvPr>
          <p:cNvCxnSpPr>
            <a:cxnSpLocks/>
          </p:cNvCxnSpPr>
          <p:nvPr/>
        </p:nvCxnSpPr>
        <p:spPr>
          <a:xfrm>
            <a:off x="3282338" y="5246764"/>
            <a:ext cx="2598174" cy="293020"/>
          </a:xfrm>
          <a:prstGeom prst="bentConnector3">
            <a:avLst>
              <a:gd name="adj1" fmla="val 142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E4899BE3-53C0-44F8-A985-27461FA1A4FC}"/>
              </a:ext>
            </a:extLst>
          </p:cNvPr>
          <p:cNvGrpSpPr/>
          <p:nvPr/>
        </p:nvGrpSpPr>
        <p:grpSpPr>
          <a:xfrm>
            <a:off x="1543439" y="4515736"/>
            <a:ext cx="697621" cy="643560"/>
            <a:chOff x="1493728" y="3952879"/>
            <a:chExt cx="697621" cy="643560"/>
          </a:xfrm>
        </p:grpSpPr>
        <p:sp>
          <p:nvSpPr>
            <p:cNvPr id="106" name="橢圓 105">
              <a:extLst>
                <a:ext uri="{FF2B5EF4-FFF2-40B4-BE49-F238E27FC236}">
                  <a16:creationId xmlns:a16="http://schemas.microsoft.com/office/drawing/2014/main" id="{2481A73A-8372-4259-A977-5B6A8BA99080}"/>
                </a:ext>
              </a:extLst>
            </p:cNvPr>
            <p:cNvSpPr/>
            <p:nvPr/>
          </p:nvSpPr>
          <p:spPr>
            <a:xfrm>
              <a:off x="1493728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" name="橢圓 107">
              <a:extLst>
                <a:ext uri="{FF2B5EF4-FFF2-40B4-BE49-F238E27FC236}">
                  <a16:creationId xmlns:a16="http://schemas.microsoft.com/office/drawing/2014/main" id="{C0B5713A-ABCA-442B-821F-E07D8E884544}"/>
                </a:ext>
              </a:extLst>
            </p:cNvPr>
            <p:cNvSpPr/>
            <p:nvPr/>
          </p:nvSpPr>
          <p:spPr>
            <a:xfrm>
              <a:off x="2067961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5" name="橢圓 114">
              <a:extLst>
                <a:ext uri="{FF2B5EF4-FFF2-40B4-BE49-F238E27FC236}">
                  <a16:creationId xmlns:a16="http://schemas.microsoft.com/office/drawing/2014/main" id="{C2C8BE56-F01B-4AAF-97CD-E7CD55BDDA63}"/>
                </a:ext>
              </a:extLst>
            </p:cNvPr>
            <p:cNvSpPr/>
            <p:nvPr/>
          </p:nvSpPr>
          <p:spPr>
            <a:xfrm>
              <a:off x="1493728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221CEE4B-2554-4AB9-98B9-55865C0652E5}"/>
                </a:ext>
              </a:extLst>
            </p:cNvPr>
            <p:cNvSpPr/>
            <p:nvPr/>
          </p:nvSpPr>
          <p:spPr>
            <a:xfrm>
              <a:off x="2067961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118" name="接點: 肘形 117">
            <a:extLst>
              <a:ext uri="{FF2B5EF4-FFF2-40B4-BE49-F238E27FC236}">
                <a16:creationId xmlns:a16="http://schemas.microsoft.com/office/drawing/2014/main" id="{F33250DC-E76B-4109-A388-7CDFE5B7A248}"/>
              </a:ext>
            </a:extLst>
          </p:cNvPr>
          <p:cNvCxnSpPr>
            <a:cxnSpLocks/>
          </p:cNvCxnSpPr>
          <p:nvPr/>
        </p:nvCxnSpPr>
        <p:spPr>
          <a:xfrm>
            <a:off x="3449030" y="5042275"/>
            <a:ext cx="2431482" cy="8119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接點: 肘形 118">
            <a:extLst>
              <a:ext uri="{FF2B5EF4-FFF2-40B4-BE49-F238E27FC236}">
                <a16:creationId xmlns:a16="http://schemas.microsoft.com/office/drawing/2014/main" id="{562FAB42-F75C-437D-8D8B-61AECDBD66B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16396" y="2425786"/>
            <a:ext cx="607095" cy="2901129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接點: 肘形 133">
            <a:extLst>
              <a:ext uri="{FF2B5EF4-FFF2-40B4-BE49-F238E27FC236}">
                <a16:creationId xmlns:a16="http://schemas.microsoft.com/office/drawing/2014/main" id="{E523EF56-BA1C-4753-9378-7B96FE5D8EEB}"/>
              </a:ext>
            </a:extLst>
          </p:cNvPr>
          <p:cNvCxnSpPr>
            <a:cxnSpLocks/>
          </p:cNvCxnSpPr>
          <p:nvPr/>
        </p:nvCxnSpPr>
        <p:spPr>
          <a:xfrm flipV="1">
            <a:off x="3436235" y="4557863"/>
            <a:ext cx="2439275" cy="10603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接點: 肘形 134">
            <a:extLst>
              <a:ext uri="{FF2B5EF4-FFF2-40B4-BE49-F238E27FC236}">
                <a16:creationId xmlns:a16="http://schemas.microsoft.com/office/drawing/2014/main" id="{E4CC590D-DD82-40F1-A154-4CD9AD3EE1B2}"/>
              </a:ext>
            </a:extLst>
          </p:cNvPr>
          <p:cNvCxnSpPr>
            <a:cxnSpLocks/>
          </p:cNvCxnSpPr>
          <p:nvPr/>
        </p:nvCxnSpPr>
        <p:spPr>
          <a:xfrm flipV="1">
            <a:off x="3336571" y="4095094"/>
            <a:ext cx="2528213" cy="343846"/>
          </a:xfrm>
          <a:prstGeom prst="bentConnector3">
            <a:avLst>
              <a:gd name="adj1" fmla="val -2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478B1CD8-A420-4F8B-B4A6-AFF6A0012094}"/>
              </a:ext>
            </a:extLst>
          </p:cNvPr>
          <p:cNvSpPr/>
          <p:nvPr/>
        </p:nvSpPr>
        <p:spPr>
          <a:xfrm>
            <a:off x="1292463" y="3170029"/>
            <a:ext cx="122180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28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IT</a:t>
            </a:r>
            <a:r>
              <a:rPr lang="zh-TW" altLang="en-US" sz="28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崩潰</a:t>
            </a:r>
          </a:p>
        </p:txBody>
      </p:sp>
      <p:pic>
        <p:nvPicPr>
          <p:cNvPr id="169" name="圖形 168">
            <a:extLst>
              <a:ext uri="{FF2B5EF4-FFF2-40B4-BE49-F238E27FC236}">
                <a16:creationId xmlns:a16="http://schemas.microsoft.com/office/drawing/2014/main" id="{165A6B06-AA8E-44EB-8CEF-0B2AEDA709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6113" y="3707285"/>
            <a:ext cx="857250" cy="75247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0" name="圖形 169">
            <a:extLst>
              <a:ext uri="{FF2B5EF4-FFF2-40B4-BE49-F238E27FC236}">
                <a16:creationId xmlns:a16="http://schemas.microsoft.com/office/drawing/2014/main" id="{013DCFEF-5E45-403B-A388-68CAC4B477C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3288943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1" name="圖形 170">
            <a:extLst>
              <a:ext uri="{FF2B5EF4-FFF2-40B4-BE49-F238E27FC236}">
                <a16:creationId xmlns:a16="http://schemas.microsoft.com/office/drawing/2014/main" id="{6DBC3BB5-B73E-48BC-8DEB-680F2D3EC32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3788870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3" name="圖形 172">
            <a:extLst>
              <a:ext uri="{FF2B5EF4-FFF2-40B4-BE49-F238E27FC236}">
                <a16:creationId xmlns:a16="http://schemas.microsoft.com/office/drawing/2014/main" id="{C7D7A169-1588-45B6-AB0A-2D227A6AFCF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4288797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4" name="圖形 173">
            <a:extLst>
              <a:ext uri="{FF2B5EF4-FFF2-40B4-BE49-F238E27FC236}">
                <a16:creationId xmlns:a16="http://schemas.microsoft.com/office/drawing/2014/main" id="{6662CB38-D195-46BC-986B-1DC5B2ADF72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4788724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5" name="圖形 174">
            <a:extLst>
              <a:ext uri="{FF2B5EF4-FFF2-40B4-BE49-F238E27FC236}">
                <a16:creationId xmlns:a16="http://schemas.microsoft.com/office/drawing/2014/main" id="{6EC9FEE0-7C06-4C9F-98F7-D30AA5934F9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5288651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6" name="圖形 175">
            <a:extLst>
              <a:ext uri="{FF2B5EF4-FFF2-40B4-BE49-F238E27FC236}">
                <a16:creationId xmlns:a16="http://schemas.microsoft.com/office/drawing/2014/main" id="{BEE7CB3C-9D19-424E-84FC-2630FBFFC5A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5788577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3" name="圖形 102">
            <a:extLst>
              <a:ext uri="{FF2B5EF4-FFF2-40B4-BE49-F238E27FC236}">
                <a16:creationId xmlns:a16="http://schemas.microsoft.com/office/drawing/2014/main" id="{CF127882-8CBB-4616-8548-B7CB60D7E6E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55966" y="3878878"/>
            <a:ext cx="524705" cy="415982"/>
          </a:xfrm>
          <a:prstGeom prst="rect">
            <a:avLst/>
          </a:prstGeom>
        </p:spPr>
      </p:pic>
      <p:pic>
        <p:nvPicPr>
          <p:cNvPr id="104" name="圖形 103">
            <a:extLst>
              <a:ext uri="{FF2B5EF4-FFF2-40B4-BE49-F238E27FC236}">
                <a16:creationId xmlns:a16="http://schemas.microsoft.com/office/drawing/2014/main" id="{63C0A45C-46F1-47CA-9D1C-CBB269E45A7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39008" y="4340667"/>
            <a:ext cx="558622" cy="442872"/>
          </a:xfrm>
          <a:prstGeom prst="rect">
            <a:avLst/>
          </a:prstGeom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4348B0EB-5B30-430A-B7A2-E4E9014970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06490" y="3354950"/>
            <a:ext cx="467291" cy="459437"/>
          </a:xfrm>
          <a:prstGeom prst="rect">
            <a:avLst/>
          </a:prstGeom>
        </p:spPr>
      </p:pic>
      <p:pic>
        <p:nvPicPr>
          <p:cNvPr id="116" name="圖形 115">
            <a:extLst>
              <a:ext uri="{FF2B5EF4-FFF2-40B4-BE49-F238E27FC236}">
                <a16:creationId xmlns:a16="http://schemas.microsoft.com/office/drawing/2014/main" id="{10C9FAC8-6551-4A53-97A5-E3BE7626D61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39008" y="4824988"/>
            <a:ext cx="558622" cy="442872"/>
          </a:xfrm>
          <a:prstGeom prst="rect">
            <a:avLst/>
          </a:prstGeom>
        </p:spPr>
      </p:pic>
      <p:pic>
        <p:nvPicPr>
          <p:cNvPr id="120" name="圖形 119">
            <a:extLst>
              <a:ext uri="{FF2B5EF4-FFF2-40B4-BE49-F238E27FC236}">
                <a16:creationId xmlns:a16="http://schemas.microsoft.com/office/drawing/2014/main" id="{5EE0197E-B183-42DE-8F10-D46C1460B94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39008" y="5287783"/>
            <a:ext cx="558622" cy="442872"/>
          </a:xfrm>
          <a:prstGeom prst="rect">
            <a:avLst/>
          </a:prstGeom>
        </p:spPr>
      </p:pic>
      <p:pic>
        <p:nvPicPr>
          <p:cNvPr id="123" name="圖形 122">
            <a:extLst>
              <a:ext uri="{FF2B5EF4-FFF2-40B4-BE49-F238E27FC236}">
                <a16:creationId xmlns:a16="http://schemas.microsoft.com/office/drawing/2014/main" id="{F1FA854C-AB1A-4681-B693-89F5D387868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39008" y="5746739"/>
            <a:ext cx="558622" cy="442872"/>
          </a:xfrm>
          <a:prstGeom prst="rect">
            <a:avLst/>
          </a:prstGeom>
        </p:spPr>
      </p:pic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B4BEFBB8-6A51-4E87-A69B-F2C81B17C78B}"/>
              </a:ext>
            </a:extLst>
          </p:cNvPr>
          <p:cNvGrpSpPr/>
          <p:nvPr/>
        </p:nvGrpSpPr>
        <p:grpSpPr>
          <a:xfrm>
            <a:off x="5822566" y="3302806"/>
            <a:ext cx="1333400" cy="533916"/>
            <a:chOff x="6400468" y="2567330"/>
            <a:chExt cx="1644099" cy="658326"/>
          </a:xfrm>
        </p:grpSpPr>
        <p:sp>
          <p:nvSpPr>
            <p:cNvPr id="132" name="橢圓 131">
              <a:extLst>
                <a:ext uri="{FF2B5EF4-FFF2-40B4-BE49-F238E27FC236}">
                  <a16:creationId xmlns:a16="http://schemas.microsoft.com/office/drawing/2014/main" id="{090B8BA1-E1DE-4FF7-9E10-EBD36AE8D02D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0" name="文字方塊 139">
              <a:extLst>
                <a:ext uri="{FF2B5EF4-FFF2-40B4-BE49-F238E27FC236}">
                  <a16:creationId xmlns:a16="http://schemas.microsoft.com/office/drawing/2014/main" id="{12163D63-1DD7-42F6-9152-DBEC74F9A7A0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41" name="圖形 140">
              <a:extLst>
                <a:ext uri="{FF2B5EF4-FFF2-40B4-BE49-F238E27FC236}">
                  <a16:creationId xmlns:a16="http://schemas.microsoft.com/office/drawing/2014/main" id="{CFE089FC-47A5-4CDA-BBC0-ED6175F2C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17346557-5C34-47D3-877F-85C7E5FF9D72}"/>
              </a:ext>
            </a:extLst>
          </p:cNvPr>
          <p:cNvGrpSpPr/>
          <p:nvPr/>
        </p:nvGrpSpPr>
        <p:grpSpPr>
          <a:xfrm>
            <a:off x="5822566" y="3804187"/>
            <a:ext cx="1333400" cy="533916"/>
            <a:chOff x="6400468" y="2567330"/>
            <a:chExt cx="1644099" cy="658326"/>
          </a:xfrm>
        </p:grpSpPr>
        <p:sp>
          <p:nvSpPr>
            <p:cNvPr id="144" name="橢圓 143">
              <a:extLst>
                <a:ext uri="{FF2B5EF4-FFF2-40B4-BE49-F238E27FC236}">
                  <a16:creationId xmlns:a16="http://schemas.microsoft.com/office/drawing/2014/main" id="{E58782E8-309A-40A9-85A9-33E51E3D1A7F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2" name="文字方塊 171">
              <a:extLst>
                <a:ext uri="{FF2B5EF4-FFF2-40B4-BE49-F238E27FC236}">
                  <a16:creationId xmlns:a16="http://schemas.microsoft.com/office/drawing/2014/main" id="{BF968307-46C4-4056-93AD-DFFDCC912110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77" name="圖形 176">
              <a:extLst>
                <a:ext uri="{FF2B5EF4-FFF2-40B4-BE49-F238E27FC236}">
                  <a16:creationId xmlns:a16="http://schemas.microsoft.com/office/drawing/2014/main" id="{CEE6E9C4-20FB-498C-B9AB-E048E8D9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78" name="群組 177">
            <a:extLst>
              <a:ext uri="{FF2B5EF4-FFF2-40B4-BE49-F238E27FC236}">
                <a16:creationId xmlns:a16="http://schemas.microsoft.com/office/drawing/2014/main" id="{6164A121-9B4F-4D6A-99CB-4A4B6A923659}"/>
              </a:ext>
            </a:extLst>
          </p:cNvPr>
          <p:cNvGrpSpPr/>
          <p:nvPr/>
        </p:nvGrpSpPr>
        <p:grpSpPr>
          <a:xfrm>
            <a:off x="5822566" y="4305568"/>
            <a:ext cx="1333400" cy="533916"/>
            <a:chOff x="6400468" y="2567330"/>
            <a:chExt cx="1644099" cy="658326"/>
          </a:xfrm>
        </p:grpSpPr>
        <p:sp>
          <p:nvSpPr>
            <p:cNvPr id="179" name="橢圓 178">
              <a:extLst>
                <a:ext uri="{FF2B5EF4-FFF2-40B4-BE49-F238E27FC236}">
                  <a16:creationId xmlns:a16="http://schemas.microsoft.com/office/drawing/2014/main" id="{1E3BA576-1B93-4D6E-97B8-D5ACFC06E0D3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0" name="文字方塊 179">
              <a:extLst>
                <a:ext uri="{FF2B5EF4-FFF2-40B4-BE49-F238E27FC236}">
                  <a16:creationId xmlns:a16="http://schemas.microsoft.com/office/drawing/2014/main" id="{E9559362-B489-4219-A55B-D0AC8857E5B5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1" name="圖形 180">
              <a:extLst>
                <a:ext uri="{FF2B5EF4-FFF2-40B4-BE49-F238E27FC236}">
                  <a16:creationId xmlns:a16="http://schemas.microsoft.com/office/drawing/2014/main" id="{F74F0E94-D6F5-4373-BE6B-1B06FCCBB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82" name="群組 181">
            <a:extLst>
              <a:ext uri="{FF2B5EF4-FFF2-40B4-BE49-F238E27FC236}">
                <a16:creationId xmlns:a16="http://schemas.microsoft.com/office/drawing/2014/main" id="{127B2B38-F045-4A84-A3E8-1A5027DF9D1B}"/>
              </a:ext>
            </a:extLst>
          </p:cNvPr>
          <p:cNvGrpSpPr/>
          <p:nvPr/>
        </p:nvGrpSpPr>
        <p:grpSpPr>
          <a:xfrm>
            <a:off x="5822566" y="4806949"/>
            <a:ext cx="1333400" cy="533916"/>
            <a:chOff x="6400468" y="2567330"/>
            <a:chExt cx="1644099" cy="658326"/>
          </a:xfrm>
        </p:grpSpPr>
        <p:sp>
          <p:nvSpPr>
            <p:cNvPr id="183" name="橢圓 182">
              <a:extLst>
                <a:ext uri="{FF2B5EF4-FFF2-40B4-BE49-F238E27FC236}">
                  <a16:creationId xmlns:a16="http://schemas.microsoft.com/office/drawing/2014/main" id="{A7F3A31B-D9F1-479A-9006-F0F5AD591C95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4" name="文字方塊 183">
              <a:extLst>
                <a:ext uri="{FF2B5EF4-FFF2-40B4-BE49-F238E27FC236}">
                  <a16:creationId xmlns:a16="http://schemas.microsoft.com/office/drawing/2014/main" id="{E3204BA5-7D5D-46CF-AAF0-E8BDD998C892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E90C808F-51D6-4B8C-B9A3-7BDF30F3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86" name="群組 185">
            <a:extLst>
              <a:ext uri="{FF2B5EF4-FFF2-40B4-BE49-F238E27FC236}">
                <a16:creationId xmlns:a16="http://schemas.microsoft.com/office/drawing/2014/main" id="{75BE3897-B966-457E-99B1-1E962194ECBB}"/>
              </a:ext>
            </a:extLst>
          </p:cNvPr>
          <p:cNvGrpSpPr/>
          <p:nvPr/>
        </p:nvGrpSpPr>
        <p:grpSpPr>
          <a:xfrm>
            <a:off x="5822566" y="5308330"/>
            <a:ext cx="1333400" cy="533916"/>
            <a:chOff x="6400468" y="2567330"/>
            <a:chExt cx="1644099" cy="658326"/>
          </a:xfrm>
        </p:grpSpPr>
        <p:sp>
          <p:nvSpPr>
            <p:cNvPr id="187" name="橢圓 186">
              <a:extLst>
                <a:ext uri="{FF2B5EF4-FFF2-40B4-BE49-F238E27FC236}">
                  <a16:creationId xmlns:a16="http://schemas.microsoft.com/office/drawing/2014/main" id="{075E57F0-DA13-424D-982E-9D654C5A5E27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8" name="文字方塊 187">
              <a:extLst>
                <a:ext uri="{FF2B5EF4-FFF2-40B4-BE49-F238E27FC236}">
                  <a16:creationId xmlns:a16="http://schemas.microsoft.com/office/drawing/2014/main" id="{7ED09EF2-2D73-4155-8411-5B93B787F027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9" name="圖形 188">
              <a:extLst>
                <a:ext uri="{FF2B5EF4-FFF2-40B4-BE49-F238E27FC236}">
                  <a16:creationId xmlns:a16="http://schemas.microsoft.com/office/drawing/2014/main" id="{CB6E1AC6-84ED-4CC1-9D66-0D4C2099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90" name="群組 189">
            <a:extLst>
              <a:ext uri="{FF2B5EF4-FFF2-40B4-BE49-F238E27FC236}">
                <a16:creationId xmlns:a16="http://schemas.microsoft.com/office/drawing/2014/main" id="{CB433D95-8A66-4605-AF68-8DE4FA482B47}"/>
              </a:ext>
            </a:extLst>
          </p:cNvPr>
          <p:cNvGrpSpPr/>
          <p:nvPr/>
        </p:nvGrpSpPr>
        <p:grpSpPr>
          <a:xfrm>
            <a:off x="5822566" y="5809712"/>
            <a:ext cx="1333400" cy="533916"/>
            <a:chOff x="6400468" y="2567330"/>
            <a:chExt cx="1644099" cy="658326"/>
          </a:xfrm>
        </p:grpSpPr>
        <p:sp>
          <p:nvSpPr>
            <p:cNvPr id="191" name="橢圓 190">
              <a:extLst>
                <a:ext uri="{FF2B5EF4-FFF2-40B4-BE49-F238E27FC236}">
                  <a16:creationId xmlns:a16="http://schemas.microsoft.com/office/drawing/2014/main" id="{C79F7209-C638-4CC1-AFFC-538C4F3DF628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2" name="文字方塊 191">
              <a:extLst>
                <a:ext uri="{FF2B5EF4-FFF2-40B4-BE49-F238E27FC236}">
                  <a16:creationId xmlns:a16="http://schemas.microsoft.com/office/drawing/2014/main" id="{BC0A064D-0588-4B8D-9736-00BE8EED7A13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93" name="圖形 192">
              <a:extLst>
                <a:ext uri="{FF2B5EF4-FFF2-40B4-BE49-F238E27FC236}">
                  <a16:creationId xmlns:a16="http://schemas.microsoft.com/office/drawing/2014/main" id="{98C80FAD-CD1A-4E63-9392-BAE8E13F5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94" name="群組 193">
            <a:extLst>
              <a:ext uri="{FF2B5EF4-FFF2-40B4-BE49-F238E27FC236}">
                <a16:creationId xmlns:a16="http://schemas.microsoft.com/office/drawing/2014/main" id="{D667EF44-1FF0-45DC-B6FE-AE2234C97333}"/>
              </a:ext>
            </a:extLst>
          </p:cNvPr>
          <p:cNvGrpSpPr/>
          <p:nvPr/>
        </p:nvGrpSpPr>
        <p:grpSpPr>
          <a:xfrm>
            <a:off x="2396304" y="4179897"/>
            <a:ext cx="1146150" cy="1146150"/>
            <a:chOff x="2270327" y="1859509"/>
            <a:chExt cx="1146150" cy="1146150"/>
          </a:xfrm>
        </p:grpSpPr>
        <p:sp>
          <p:nvSpPr>
            <p:cNvPr id="195" name="橢圓 194">
              <a:extLst>
                <a:ext uri="{FF2B5EF4-FFF2-40B4-BE49-F238E27FC236}">
                  <a16:creationId xmlns:a16="http://schemas.microsoft.com/office/drawing/2014/main" id="{AECA6DFC-0EBE-4D75-AC78-A38A7A034A04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6" name="文字方塊 195">
              <a:extLst>
                <a:ext uri="{FF2B5EF4-FFF2-40B4-BE49-F238E27FC236}">
                  <a16:creationId xmlns:a16="http://schemas.microsoft.com/office/drawing/2014/main" id="{79EE9269-F4CA-4504-9A27-8BAE5E28B910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97" name="圖形 196">
              <a:extLst>
                <a:ext uri="{FF2B5EF4-FFF2-40B4-BE49-F238E27FC236}">
                  <a16:creationId xmlns:a16="http://schemas.microsoft.com/office/drawing/2014/main" id="{1A6F6151-3D40-4B51-835F-B040D021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pic>
        <p:nvPicPr>
          <p:cNvPr id="90" name="圖形 89">
            <a:extLst>
              <a:ext uri="{FF2B5EF4-FFF2-40B4-BE49-F238E27FC236}">
                <a16:creationId xmlns:a16="http://schemas.microsoft.com/office/drawing/2014/main" id="{0542D0DD-5E26-4443-BFF3-46EB5C78E15F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362707" y="3838494"/>
            <a:ext cx="419070" cy="423887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AB62EA66-638E-45E3-96B1-AF0AB737D6D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939767" y="3838494"/>
            <a:ext cx="419070" cy="423887"/>
          </a:xfrm>
          <a:prstGeom prst="rect">
            <a:avLst/>
          </a:prstGeom>
        </p:spPr>
      </p:pic>
      <p:sp>
        <p:nvSpPr>
          <p:cNvPr id="15" name="Google Shape;193;p17">
            <a:extLst>
              <a:ext uri="{FF2B5EF4-FFF2-40B4-BE49-F238E27FC236}">
                <a16:creationId xmlns:a16="http://schemas.microsoft.com/office/drawing/2014/main" id="{CA37C543-CB04-456E-8A7D-441AE54C19E3}"/>
              </a:ext>
            </a:extLst>
          </p:cNvPr>
          <p:cNvSpPr txBox="1"/>
          <p:nvPr/>
        </p:nvSpPr>
        <p:spPr>
          <a:xfrm>
            <a:off x="7685956" y="3830876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設計部門圖片存檔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Google Shape;195;p17">
            <a:extLst>
              <a:ext uri="{FF2B5EF4-FFF2-40B4-BE49-F238E27FC236}">
                <a16:creationId xmlns:a16="http://schemas.microsoft.com/office/drawing/2014/main" id="{9F6899DE-D261-4E05-BBDB-8F54CA67861F}"/>
              </a:ext>
            </a:extLst>
          </p:cNvPr>
          <p:cNvSpPr txBox="1"/>
          <p:nvPr/>
        </p:nvSpPr>
        <p:spPr>
          <a:xfrm>
            <a:off x="7685956" y="4306802"/>
            <a:ext cx="2653800" cy="42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PM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索取檔案</a:t>
            </a:r>
          </a:p>
        </p:txBody>
      </p:sp>
      <p:sp>
        <p:nvSpPr>
          <p:cNvPr id="18" name="Google Shape;197;p17">
            <a:extLst>
              <a:ext uri="{FF2B5EF4-FFF2-40B4-BE49-F238E27FC236}">
                <a16:creationId xmlns:a16="http://schemas.microsoft.com/office/drawing/2014/main" id="{DDB4850D-8C71-43FA-9533-F138D721CCCC}"/>
              </a:ext>
            </a:extLst>
          </p:cNvPr>
          <p:cNvSpPr txBox="1"/>
          <p:nvPr/>
        </p:nvSpPr>
        <p:spPr>
          <a:xfrm>
            <a:off x="7685956" y="4853510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業務使用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ERP</a:t>
            </a:r>
          </a:p>
        </p:txBody>
      </p:sp>
      <p:sp>
        <p:nvSpPr>
          <p:cNvPr id="19" name="Google Shape;199;p17">
            <a:extLst>
              <a:ext uri="{FF2B5EF4-FFF2-40B4-BE49-F238E27FC236}">
                <a16:creationId xmlns:a16="http://schemas.microsoft.com/office/drawing/2014/main" id="{1D868DBA-4791-4CAB-B5EA-E335E24B2A62}"/>
              </a:ext>
            </a:extLst>
          </p:cNvPr>
          <p:cNvSpPr txBox="1"/>
          <p:nvPr/>
        </p:nvSpPr>
        <p:spPr>
          <a:xfrm>
            <a:off x="7685956" y="5329436"/>
            <a:ext cx="2800904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RD </a:t>
            </a:r>
            <a:r>
              <a:rPr lang="zh-TW" alt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使用機器開發軟體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Google Shape;201;p17">
            <a:extLst>
              <a:ext uri="{FF2B5EF4-FFF2-40B4-BE49-F238E27FC236}">
                <a16:creationId xmlns:a16="http://schemas.microsoft.com/office/drawing/2014/main" id="{F7392F45-DD74-4BB9-8E0F-827CAE4A383C}"/>
              </a:ext>
            </a:extLst>
          </p:cNvPr>
          <p:cNvSpPr txBox="1"/>
          <p:nvPr/>
        </p:nvSpPr>
        <p:spPr>
          <a:xfrm>
            <a:off x="7685956" y="5805362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財務採購使用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ERP</a:t>
            </a:r>
          </a:p>
        </p:txBody>
      </p:sp>
      <p:sp>
        <p:nvSpPr>
          <p:cNvPr id="21" name="Google Shape;206;p17">
            <a:extLst>
              <a:ext uri="{FF2B5EF4-FFF2-40B4-BE49-F238E27FC236}">
                <a16:creationId xmlns:a16="http://schemas.microsoft.com/office/drawing/2014/main" id="{B2E21E21-C265-41BE-A628-36E41F28EE8C}"/>
              </a:ext>
            </a:extLst>
          </p:cNvPr>
          <p:cNvSpPr txBox="1"/>
          <p:nvPr/>
        </p:nvSpPr>
        <p:spPr>
          <a:xfrm>
            <a:off x="7685956" y="3354950"/>
            <a:ext cx="1553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設備連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FC1E041-CA14-424B-B67E-A8052550DD37}"/>
              </a:ext>
            </a:extLst>
          </p:cNvPr>
          <p:cNvSpPr txBox="1"/>
          <p:nvPr/>
        </p:nvSpPr>
        <p:spPr>
          <a:xfrm>
            <a:off x="726250" y="2591552"/>
            <a:ext cx="223431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TW" altLang="en-US" sz="280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內網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143B43-A3A3-43BD-A525-4A1C3DBB7257}"/>
              </a:ext>
            </a:extLst>
          </p:cNvPr>
          <p:cNvSpPr txBox="1"/>
          <p:nvPr/>
        </p:nvSpPr>
        <p:spPr>
          <a:xfrm>
            <a:off x="7475790" y="2591552"/>
            <a:ext cx="223431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TW" altLang="en-US" sz="280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外網</a:t>
            </a:r>
          </a:p>
        </p:txBody>
      </p:sp>
    </p:spTree>
    <p:extLst>
      <p:ext uri="{BB962C8B-B14F-4D97-AF65-F5344CB8AC3E}">
        <p14:creationId xmlns:p14="http://schemas.microsoft.com/office/powerpoint/2010/main" val="13414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6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6" presetClass="emph" presetSubtype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 altLang="zh-TW" sz="48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困境三</a:t>
            </a:r>
            <a:r>
              <a:rPr lang="en-US" altLang="zh-TW" sz="48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</a:t>
            </a:r>
            <a:br>
              <a:rPr lang="zh-TW" altLang="zh-TW" sz="48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</a:br>
            <a:r>
              <a:rPr lang="en-US" altLang="zh-TW" sz="36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Site to Site VPN </a:t>
            </a:r>
            <a:r>
              <a:rPr lang="zh-TW" altLang="en-US" sz="3600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設定繁雜，費時費工</a:t>
            </a:r>
            <a:endParaRPr lang="zh-TW" dirty="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5" name="Google Shape;285;p19"/>
          <p:cNvSpPr txBox="1"/>
          <p:nvPr/>
        </p:nvSpPr>
        <p:spPr>
          <a:xfrm>
            <a:off x="3196681" y="1741696"/>
            <a:ext cx="6047114" cy="11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78460" indent="-3429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頻繁交換資料的人員需自行組成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site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to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site VPN 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</a:t>
            </a:r>
          </a:p>
          <a:p>
            <a:pPr marL="378460" lvl="0" indent="-3429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但設定不易，且需要專用設備，不易快速大量佈建</a:t>
            </a:r>
          </a:p>
          <a:p>
            <a:pPr marL="378460" lvl="0" indent="-34290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花費許多時間和人力設定</a:t>
            </a:r>
          </a:p>
        </p:txBody>
      </p:sp>
      <p:sp>
        <p:nvSpPr>
          <p:cNvPr id="287" name="Google Shape;287;p19"/>
          <p:cNvSpPr/>
          <p:nvPr/>
        </p:nvSpPr>
        <p:spPr>
          <a:xfrm>
            <a:off x="2356369" y="4796490"/>
            <a:ext cx="1526364" cy="37706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路由器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9" name="Google Shape;299;p19"/>
          <p:cNvSpPr/>
          <p:nvPr/>
        </p:nvSpPr>
        <p:spPr>
          <a:xfrm>
            <a:off x="4475773" y="5843013"/>
            <a:ext cx="1463869" cy="29797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路由器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00" name="Google Shape;300;p19"/>
          <p:cNvSpPr/>
          <p:nvPr/>
        </p:nvSpPr>
        <p:spPr>
          <a:xfrm>
            <a:off x="9170672" y="4885619"/>
            <a:ext cx="1365117" cy="50335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路由器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01" name="Google Shape;301;p19"/>
          <p:cNvSpPr/>
          <p:nvPr/>
        </p:nvSpPr>
        <p:spPr>
          <a:xfrm>
            <a:off x="4407010" y="3937729"/>
            <a:ext cx="1677996" cy="353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路由器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02" name="Google Shape;302;p19"/>
          <p:cNvCxnSpPr>
            <a:cxnSpLocks/>
            <a:stCxn id="301" idx="2"/>
          </p:cNvCxnSpPr>
          <p:nvPr/>
        </p:nvCxnSpPr>
        <p:spPr>
          <a:xfrm>
            <a:off x="5246008" y="4291129"/>
            <a:ext cx="0" cy="1224698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Google Shape;303;p19"/>
          <p:cNvCxnSpPr>
            <a:cxnSpLocks/>
          </p:cNvCxnSpPr>
          <p:nvPr/>
        </p:nvCxnSpPr>
        <p:spPr>
          <a:xfrm flipH="1">
            <a:off x="5447635" y="4076665"/>
            <a:ext cx="1545206" cy="1359326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Google Shape;304;p19"/>
          <p:cNvCxnSpPr>
            <a:cxnSpLocks/>
            <a:endCxn id="36" idx="1"/>
          </p:cNvCxnSpPr>
          <p:nvPr/>
        </p:nvCxnSpPr>
        <p:spPr>
          <a:xfrm>
            <a:off x="3782904" y="4776480"/>
            <a:ext cx="3196532" cy="900936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Google Shape;305;p19"/>
          <p:cNvCxnSpPr>
            <a:cxnSpLocks/>
            <a:stCxn id="46" idx="2"/>
          </p:cNvCxnSpPr>
          <p:nvPr/>
        </p:nvCxnSpPr>
        <p:spPr>
          <a:xfrm flipH="1">
            <a:off x="7867962" y="4880226"/>
            <a:ext cx="1897054" cy="757761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Google Shape;306;p19"/>
          <p:cNvCxnSpPr>
            <a:cxnSpLocks/>
          </p:cNvCxnSpPr>
          <p:nvPr/>
        </p:nvCxnSpPr>
        <p:spPr>
          <a:xfrm>
            <a:off x="7402330" y="4025022"/>
            <a:ext cx="0" cy="1349331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形 32">
            <a:extLst>
              <a:ext uri="{FF2B5EF4-FFF2-40B4-BE49-F238E27FC236}">
                <a16:creationId xmlns:a16="http://schemas.microsoft.com/office/drawing/2014/main" id="{5229DD1F-4670-4351-893A-FC6AD94284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5132" y="4311152"/>
            <a:ext cx="612188" cy="485338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AA610C55-3CA5-4006-A6D1-2013A11FFD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3015" y="4553821"/>
            <a:ext cx="463824" cy="407134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E4D68BAB-2D9F-46FD-93B0-D59771516C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4933" y="5353354"/>
            <a:ext cx="612188" cy="485338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0FE60238-19BD-42D6-8F21-1129A694E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9789" y="5312523"/>
            <a:ext cx="612188" cy="485338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5AD28F2A-F05B-4150-B579-9427D6296C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7911" y="3408793"/>
            <a:ext cx="612188" cy="485338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E76B6419-355D-4389-9DBF-5AAA13AB8D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3700" y="3413686"/>
            <a:ext cx="612188" cy="485338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550D4764-2C83-4810-926B-AC58879912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1740" y="4313495"/>
            <a:ext cx="612188" cy="485338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CC89BDA-8382-4B94-86AF-EDD29A8795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2771" y="4520495"/>
            <a:ext cx="463824" cy="407134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AC983886-9CC3-4EFF-B537-93F191B54D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8794" y="4584521"/>
            <a:ext cx="833436" cy="214312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C761BA72-5D9F-4217-99A8-8300CE8E41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3462" y="3676269"/>
            <a:ext cx="833436" cy="214312"/>
          </a:xfrm>
          <a:prstGeom prst="rect">
            <a:avLst/>
          </a:prstGeom>
        </p:spPr>
      </p:pic>
      <p:sp>
        <p:nvSpPr>
          <p:cNvPr id="18" name="語音泡泡: 橢圓形 17">
            <a:extLst>
              <a:ext uri="{FF2B5EF4-FFF2-40B4-BE49-F238E27FC236}">
                <a16:creationId xmlns:a16="http://schemas.microsoft.com/office/drawing/2014/main" id="{832065B2-8E56-4E5F-8C95-2841AE91D25D}"/>
              </a:ext>
            </a:extLst>
          </p:cNvPr>
          <p:cNvSpPr/>
          <p:nvPr/>
        </p:nvSpPr>
        <p:spPr>
          <a:xfrm>
            <a:off x="7350711" y="2877753"/>
            <a:ext cx="654050" cy="638507"/>
          </a:xfrm>
          <a:prstGeom prst="wedgeEllipseCallout">
            <a:avLst/>
          </a:prstGeom>
          <a:solidFill>
            <a:srgbClr val="21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>
                <a:solidFill>
                  <a:srgbClr val="DDDDE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??</a:t>
            </a:r>
            <a:endParaRPr lang="zh-TW" altLang="en-US" sz="2800">
              <a:solidFill>
                <a:srgbClr val="DDDDE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語音泡泡: 橢圓形 64">
            <a:extLst>
              <a:ext uri="{FF2B5EF4-FFF2-40B4-BE49-F238E27FC236}">
                <a16:creationId xmlns:a16="http://schemas.microsoft.com/office/drawing/2014/main" id="{9F457682-6FE8-4C17-82E8-BBE0CB6F05E4}"/>
              </a:ext>
            </a:extLst>
          </p:cNvPr>
          <p:cNvSpPr/>
          <p:nvPr/>
        </p:nvSpPr>
        <p:spPr>
          <a:xfrm>
            <a:off x="2595643" y="3739824"/>
            <a:ext cx="654050" cy="638507"/>
          </a:xfrm>
          <a:prstGeom prst="wedgeEllipseCallout">
            <a:avLst/>
          </a:prstGeom>
          <a:solidFill>
            <a:srgbClr val="21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>
                <a:solidFill>
                  <a:srgbClr val="DDDDE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??</a:t>
            </a:r>
            <a:endParaRPr lang="zh-TW" altLang="en-US" sz="2800">
              <a:solidFill>
                <a:srgbClr val="DDDDE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9325FB7-AD46-41B7-A657-C4E84204B574}"/>
              </a:ext>
            </a:extLst>
          </p:cNvPr>
          <p:cNvSpPr/>
          <p:nvPr/>
        </p:nvSpPr>
        <p:spPr>
          <a:xfrm>
            <a:off x="2224151" y="5096121"/>
            <a:ext cx="1752448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/>
            <a:r>
              <a:rPr lang="zh-TW" altLang="en-US" sz="2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員工崩潰</a:t>
            </a: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6818D265-AE60-48B0-9C09-6460104087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9264" y="5589594"/>
            <a:ext cx="833436" cy="214312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3723CD3F-EB44-4FB7-96C1-98E8A4BD0A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43795" y="4584521"/>
            <a:ext cx="833436" cy="214312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D26EB71F-296F-4C52-8D1C-4CD5B7EAA0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22452" y="5620722"/>
            <a:ext cx="833436" cy="214312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9290" y="3672859"/>
            <a:ext cx="833436" cy="214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2_Digital_Transformat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o0clydq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E52A5CA274F7243BF9BA88FF2D33C59" ma:contentTypeVersion="2" ma:contentTypeDescription="建立新的文件。" ma:contentTypeScope="" ma:versionID="8f85f2c06f2130e4bcab0f6998852805">
  <xsd:schema xmlns:xsd="http://www.w3.org/2001/XMLSchema" xmlns:xs="http://www.w3.org/2001/XMLSchema" xmlns:p="http://schemas.microsoft.com/office/2006/metadata/properties" xmlns:ns3="ac8a4fcf-e4b4-422d-aba4-030a969ae197" targetNamespace="http://schemas.microsoft.com/office/2006/metadata/properties" ma:root="true" ma:fieldsID="485f9ab303203b3fd9cf5a4b4e215a78" ns3:_="">
    <xsd:import namespace="ac8a4fcf-e4b4-422d-aba4-030a969ae1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a4fcf-e4b4-422d-aba4-030a969ae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120BF0-2436-4CEA-AFC4-A4A67D2A57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62D684-8EAD-4885-AE76-FA6EA0C7E948}">
  <ds:schemaRefs>
    <ds:schemaRef ds:uri="ac8a4fcf-e4b4-422d-aba4-030a969ae19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F86D90A-B9C2-433B-A255-02652F9AEB97}">
  <ds:schemaRefs>
    <ds:schemaRef ds:uri="ac8a4fcf-e4b4-422d-aba4-030a969ae1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3095</Words>
  <Application>Microsoft Office PowerPoint</Application>
  <PresentationFormat>寬螢幕</PresentationFormat>
  <Paragraphs>996</Paragraphs>
  <Slides>55</Slides>
  <Notes>47</Notes>
  <HiddenSlides>3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60" baseType="lpstr">
      <vt:lpstr>Wingdings</vt:lpstr>
      <vt:lpstr>Arial</vt:lpstr>
      <vt:lpstr>Calibri</vt:lpstr>
      <vt:lpstr>微軟正黑體</vt:lpstr>
      <vt:lpstr>2_Digital_Transformation</vt:lpstr>
      <vt:lpstr>PowerPoint 簡報</vt:lpstr>
      <vt:lpstr>Agenda</vt:lpstr>
      <vt:lpstr>PowerPoint 簡報</vt:lpstr>
      <vt:lpstr>疫情前 VPN 資源僅有少數人使用</vt:lpstr>
      <vt:lpstr>疫情爆發，VPN 需求大增 企業 VPN 架構難以負荷</vt:lpstr>
      <vt:lpstr>PowerPoint 簡報</vt:lpstr>
      <vt:lpstr>困境一  大量內網流量必須透過企業外網交換</vt:lpstr>
      <vt:lpstr>困境二  缺乏有效方式管理大量外點設備連線</vt:lpstr>
      <vt:lpstr>困境三  Site to Site VPN 設定繁雜，費時費工</vt:lpstr>
      <vt:lpstr>困境四 專業 VPN 架構佈建成本過高</vt:lpstr>
      <vt:lpstr>PowerPoint 簡報</vt:lpstr>
      <vt:lpstr>新時代中小企業私有網路架構應具備的特色</vt:lpstr>
      <vt:lpstr>PowerPoint 簡報</vt:lpstr>
      <vt:lpstr>QNAP SD-WAN 解決方案滿足新時代組網需求</vt:lpstr>
      <vt:lpstr>自動化全域 VPN 組網</vt:lpstr>
      <vt:lpstr>彈性化網路拓撲 - Mesh VPN</vt:lpstr>
      <vt:lpstr>彈性化網路拓撲 - Hub &amp; Spoke</vt:lpstr>
      <vt:lpstr>依照應用程式做路由管理有效分配頻寬</vt:lpstr>
      <vt:lpstr>多設備透過 QVPN 一鍵接入 SD-WAN 網絡</vt:lpstr>
      <vt:lpstr>雲端平台解決多台設備管理問題</vt:lpstr>
      <vt:lpstr>外網頻寬融合資料傳輸快速</vt:lpstr>
      <vt:lpstr>多 WAN 備援轉移使資料傳輸不中斷</vt:lpstr>
      <vt:lpstr>PowerPoint 簡報</vt:lpstr>
      <vt:lpstr>PowerPoint 簡報</vt:lpstr>
      <vt:lpstr>PowerPoint 簡報</vt:lpstr>
      <vt:lpstr>PowerPoint 簡報</vt:lpstr>
      <vt:lpstr>PowerPoint 簡報</vt:lpstr>
      <vt:lpstr>Work From Home 使用情境</vt:lpstr>
      <vt:lpstr>單台使用就可享有 ＱuWAN 智能路由功能</vt:lpstr>
      <vt:lpstr>全域通用的防火牆設定</vt:lpstr>
      <vt:lpstr>PowerPoint 簡報</vt:lpstr>
      <vt:lpstr>PowerPoint 簡報</vt:lpstr>
      <vt:lpstr>若有更高頻寬需求，還有更多 QNAP 10GbE &amp; 5GbE NAS 系列可應用於高速 SD-WAN (QuWAN)</vt:lpstr>
      <vt:lpstr> 在 Guardian 系列產品免費啟用 SD-WAN</vt:lpstr>
      <vt:lpstr>PowerPoint 簡報</vt:lpstr>
      <vt:lpstr>快速啟用 SD-WAN 五步驟 </vt:lpstr>
      <vt:lpstr>快速啟用 SD-WAN 五步驟 </vt:lpstr>
      <vt:lpstr>快速啟用 SD-WAN 五步驟 </vt:lpstr>
      <vt:lpstr>快速啟用 SD-WAN 五步驟 </vt:lpstr>
      <vt:lpstr>快速啟用 SD-WAN 五步驟 </vt:lpstr>
      <vt:lpstr>QuWAN 網路拓撲</vt:lpstr>
      <vt:lpstr>QuWAN 網路拓撲</vt:lpstr>
      <vt:lpstr>QuWAN 網路拓撲</vt:lpstr>
      <vt:lpstr>QuWAN 網路拓撲</vt:lpstr>
      <vt:lpstr>QuWAN 網路拓撲</vt:lpstr>
      <vt:lpstr>QuWAN 專線設定 </vt:lpstr>
      <vt:lpstr>PowerPoint 簡報</vt:lpstr>
      <vt:lpstr>PowerPoint 簡報</vt:lpstr>
      <vt:lpstr>使用情境 1 居家上班成員與公司組網</vt:lpstr>
      <vt:lpstr>使用情境 2 QuWAN 搭配 pfSense</vt:lpstr>
      <vt:lpstr>不穩定的網路環境中 QuWAN 維持相對較高頻寬輸出</vt:lpstr>
      <vt:lpstr>PowerPoint 簡報</vt:lpstr>
      <vt:lpstr>你回饋我送 NAS</vt:lpstr>
      <vt:lpstr>支 援 機 種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Lin</dc:creator>
  <cp:lastModifiedBy>QNAP_Sabrina Wang</cp:lastModifiedBy>
  <cp:revision>3</cp:revision>
  <dcterms:modified xsi:type="dcterms:W3CDTF">2020-07-29T09:39:54Z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0x0101001E52A5CA274F7243BF9BA88FF2D33C59</vt:lpwstr>
  </property>
</Properties>
</file>