
<file path=[Content_Types].xml><?xml version="1.0" encoding="utf-8"?>
<Types xmlns="http://schemas.openxmlformats.org/package/2006/content-types">
  <Default Extension="webm" ContentType="video/webm"/>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Lst>
  <p:notesMasterIdLst>
    <p:notesMasterId r:id="rId60"/>
  </p:notesMasterIdLst>
  <p:handoutMasterIdLst>
    <p:handoutMasterId r:id="rId61"/>
  </p:handoutMasterIdLst>
  <p:sldIdLst>
    <p:sldId id="304" r:id="rId5"/>
    <p:sldId id="305" r:id="rId6"/>
    <p:sldId id="306" r:id="rId7"/>
    <p:sldId id="312" r:id="rId8"/>
    <p:sldId id="313" r:id="rId9"/>
    <p:sldId id="314" r:id="rId10"/>
    <p:sldId id="319" r:id="rId11"/>
    <p:sldId id="320" r:id="rId12"/>
    <p:sldId id="265" r:id="rId13"/>
    <p:sldId id="266" r:id="rId14"/>
    <p:sldId id="315" r:id="rId15"/>
    <p:sldId id="268" r:id="rId16"/>
    <p:sldId id="307" r:id="rId17"/>
    <p:sldId id="270" r:id="rId18"/>
    <p:sldId id="271" r:id="rId19"/>
    <p:sldId id="272" r:id="rId20"/>
    <p:sldId id="345" r:id="rId21"/>
    <p:sldId id="273" r:id="rId22"/>
    <p:sldId id="274" r:id="rId23"/>
    <p:sldId id="275" r:id="rId24"/>
    <p:sldId id="276" r:id="rId25"/>
    <p:sldId id="277" r:id="rId26"/>
    <p:sldId id="278" r:id="rId27"/>
    <p:sldId id="308" r:id="rId28"/>
    <p:sldId id="280" r:id="rId29"/>
    <p:sldId id="331" r:id="rId30"/>
    <p:sldId id="349" r:id="rId31"/>
    <p:sldId id="346" r:id="rId32"/>
    <p:sldId id="347" r:id="rId33"/>
    <p:sldId id="348" r:id="rId34"/>
    <p:sldId id="317" r:id="rId35"/>
    <p:sldId id="323" r:id="rId36"/>
    <p:sldId id="337" r:id="rId37"/>
    <p:sldId id="282" r:id="rId38"/>
    <p:sldId id="283" r:id="rId39"/>
    <p:sldId id="284" r:id="rId40"/>
    <p:sldId id="285" r:id="rId41"/>
    <p:sldId id="286" r:id="rId42"/>
    <p:sldId id="287" r:id="rId43"/>
    <p:sldId id="288" r:id="rId44"/>
    <p:sldId id="344" r:id="rId45"/>
    <p:sldId id="343" r:id="rId46"/>
    <p:sldId id="342" r:id="rId47"/>
    <p:sldId id="341" r:id="rId48"/>
    <p:sldId id="289" r:id="rId49"/>
    <p:sldId id="290" r:id="rId50"/>
    <p:sldId id="309" r:id="rId51"/>
    <p:sldId id="316" r:id="rId52"/>
    <p:sldId id="292" r:id="rId53"/>
    <p:sldId id="294" r:id="rId54"/>
    <p:sldId id="298" r:id="rId55"/>
    <p:sldId id="311" r:id="rId56"/>
    <p:sldId id="300" r:id="rId57"/>
    <p:sldId id="301" r:id="rId58"/>
    <p:sldId id="318" r:id="rId59"/>
  </p:sldIdLst>
  <p:sldSz cx="12192000" cy="6858000"/>
  <p:notesSz cx="6858000" cy="9144000"/>
  <p:embeddedFontLst>
    <p:embeddedFont>
      <p:font typeface="Meiryo UI" panose="020B0604030504040204" pitchFamily="50" charset="-128"/>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微軟正黑體" panose="020B0604030504040204" pitchFamily="34" charset="-120"/>
      <p:regular r:id="rId70"/>
      <p:bold r:id="rId71"/>
    </p:embeddedFont>
  </p:embeddedFontLst>
  <p:custDataLst>
    <p:tags r:id="rId7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36" userDrawn="1">
          <p15:clr>
            <a:srgbClr val="A4A3A4"/>
          </p15:clr>
        </p15:guide>
        <p15:guide id="2" pos="3840" userDrawn="1">
          <p15:clr>
            <a:srgbClr val="A4A3A4"/>
          </p15:clr>
        </p15:guide>
        <p15:guide id="3" orient="horz" pos="120" userDrawn="1">
          <p15:clr>
            <a:srgbClr val="A4A3A4"/>
          </p15:clr>
        </p15:guide>
        <p15:guide id="4" pos="384" userDrawn="1">
          <p15:clr>
            <a:srgbClr val="A4A3A4"/>
          </p15:clr>
        </p15:guide>
        <p15:guide id="5" pos="7288" userDrawn="1">
          <p15:clr>
            <a:srgbClr val="A4A3A4"/>
          </p15:clr>
        </p15:guide>
        <p15:guide id="6" orient="horz" pos="768" userDrawn="1">
          <p15:clr>
            <a:srgbClr val="A4A3A4"/>
          </p15:clr>
        </p15:guide>
        <p15:guide id="7" orient="horz" pos="912" userDrawn="1">
          <p15:clr>
            <a:srgbClr val="A4A3A4"/>
          </p15:clr>
        </p15:guide>
        <p15:guide id="8" orient="horz" pos="3896" userDrawn="1">
          <p15:clr>
            <a:srgbClr val="A4A3A4"/>
          </p15:clr>
        </p15:guide>
        <p15:guide id="9" orient="horz" pos="37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Lucas Lin" initials="QL" lastIdx="1" clrIdx="0">
    <p:extLst>
      <p:ext uri="{19B8F6BF-5375-455C-9EA6-DF929625EA0E}">
        <p15:presenceInfo xmlns:p15="http://schemas.microsoft.com/office/powerpoint/2012/main" userId="S::lucaslin@ieinet.onmicrosoft.com::8b9713a5-baf6-45c8-a2bd-a0ea37d0697d" providerId="AD"/>
      </p:ext>
    </p:extLst>
  </p:cmAuthor>
  <p:cmAuthor id="2" name="來賓使用者" initials="來賓" lastIdx="1" clrIdx="1">
    <p:extLst>
      <p:ext uri="{19B8F6BF-5375-455C-9EA6-DF929625EA0E}">
        <p15:presenceInfo xmlns:p15="http://schemas.microsoft.com/office/powerpoint/2012/main" userId="S::urn:spo:anon#f26ab8a2fefea2ba721c1115d2b4980c7da84f09bfdab35a251d9020be72a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D72D"/>
    <a:srgbClr val="0DDD9D"/>
    <a:srgbClr val="47A28F"/>
    <a:srgbClr val="C8C8C8"/>
    <a:srgbClr val="0D8BD9"/>
    <a:srgbClr val="000000"/>
    <a:srgbClr val="191A1B"/>
    <a:srgbClr val="1A1B1C"/>
    <a:srgbClr val="1A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452D0-BE34-4AAB-92B5-8E65DCEE2E03}" v="131" dt="2020-07-28T02:36:15.347"/>
    <p1510:client id="{5A76E94C-05DE-437F-97E4-24DBBBC45FBE}" v="408" dt="2020-07-28T08:28:52.220"/>
    <p1510:client id="{BF65A03D-B65F-49F6-B6B7-1B8447D98524}" v="207" dt="2020-07-28T07:06:08.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566" y="62"/>
      </p:cViewPr>
      <p:guideLst>
        <p:guide orient="horz" pos="2336"/>
        <p:guide pos="3840"/>
        <p:guide orient="horz" pos="120"/>
        <p:guide pos="384"/>
        <p:guide pos="7288"/>
        <p:guide orient="horz" pos="768"/>
        <p:guide orient="horz" pos="912"/>
        <p:guide orient="horz" pos="3896"/>
        <p:guide orient="horz" pos="375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693410EC-3A4F-4D27-8F2C-A51F1E67F4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A82E1312-92E2-4FEC-83CC-21AEC9644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4E5E37-0C61-4F97-A5DD-B791FC585732}" type="datetimeFigureOut">
              <a:rPr lang="zh-TW" altLang="en-US" smtClean="0"/>
              <a:t>2021/12/22</a:t>
            </a:fld>
            <a:endParaRPr lang="zh-TW" altLang="en-US"/>
          </a:p>
        </p:txBody>
      </p:sp>
      <p:sp>
        <p:nvSpPr>
          <p:cNvPr id="4" name="頁尾版面配置區 3">
            <a:extLst>
              <a:ext uri="{FF2B5EF4-FFF2-40B4-BE49-F238E27FC236}">
                <a16:creationId xmlns:a16="http://schemas.microsoft.com/office/drawing/2014/main" id="{30CC8F0B-0332-4589-81B9-4126918C44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3E76AAC-EAF3-487A-B478-9BB7ADCBE4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1E7C49-A4BD-4E32-A09E-2827FFE089F7}" type="slidenum">
              <a:rPr lang="zh-TW" altLang="en-US" smtClean="0"/>
              <a:t>‹#›</a:t>
            </a:fld>
            <a:endParaRPr lang="zh-TW" altLang="en-US"/>
          </a:p>
        </p:txBody>
      </p:sp>
    </p:spTree>
    <p:extLst>
      <p:ext uri="{BB962C8B-B14F-4D97-AF65-F5344CB8AC3E}">
        <p14:creationId xmlns:p14="http://schemas.microsoft.com/office/powerpoint/2010/main" val="198305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54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538ba3f3f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7538ba3f3f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093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538ba3f3f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7538ba3f3f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538ba3f3f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7538ba3f3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20233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7538ba3f3f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7538ba3f3f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7538ba3f3f_0_1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7538ba3f3f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7538ba3f3f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ltLang="en-US"/>
              <a:t>一個換成平板一個換成手機</a:t>
            </a:r>
            <a:endParaRPr/>
          </a:p>
        </p:txBody>
      </p:sp>
      <p:sp>
        <p:nvSpPr>
          <p:cNvPr id="493" name="Google Shape;493;g7538ba3f3f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38ba3f3f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7538ba3f3f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7538ba3f3f_0_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7538ba3f3f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7538ba3f3f_0_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7538ba3f3f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7538ba3f3f_0_2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7538ba3f3f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673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538ba3f3f_0_5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zh-CN" altLang="en-US" dirty="0"/>
              <a:t>透過 </a:t>
            </a:r>
            <a:r>
              <a:rPr lang="en-US" altLang="zh-CN" dirty="0"/>
              <a:t>app center </a:t>
            </a:r>
            <a:r>
              <a:rPr lang="zh-CN" altLang="en-US" dirty="0"/>
              <a:t>中的 </a:t>
            </a:r>
            <a:r>
              <a:rPr lang="en-US" altLang="zh-CN" dirty="0" err="1"/>
              <a:t>quwan</a:t>
            </a:r>
            <a:r>
              <a:rPr lang="en-US" altLang="zh-CN" dirty="0"/>
              <a:t> agent </a:t>
            </a:r>
            <a:r>
              <a:rPr lang="zh-CN" altLang="en-US" dirty="0"/>
              <a:t>自</a:t>
            </a:r>
          </a:p>
        </p:txBody>
      </p:sp>
      <p:sp>
        <p:nvSpPr>
          <p:cNvPr id="687" name="Google Shape;687;g7538ba3f3f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5870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7538ba3f3f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7538ba3f3f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7538ba3f3f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123831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7538ba3f3f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7538ba3f3f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7538ba3f3f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2370433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7538ba3f3f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7538ba3f3f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7538ba3f3f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839413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849db99acf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849db99acf_1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5" name="Google Shape;755;g849db99acf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689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49db99acf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49db99acf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g849db99acf_1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849db99acf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849db99acf_1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849db99acf_1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77334e819e_4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77334e819e_4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77334e819e_4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334e819e_4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334e819e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g77334e819e_4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77334e819e_4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77334e819e_4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g77334e819e_4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77334e819e_4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77334e819e_4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g77334e819e_4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849db99acf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849db99acf_1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849db99acf_1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849db99acf_1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849db99acf_1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849db99acf_1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762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96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6661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77334e819e_4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77334e819e_4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g77334e819e_4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7538ba3f3f_0_5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g7538ba3f3f_0_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7538ba3f3f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g7538ba3f3f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4195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7538ba3f3f_0_6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7538ba3f3f_0_6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6" name="Google Shape;1156;g7538ba3f3f_0_6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7538ba3f3f_0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7538ba3f3f_0_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ltLang="en-US"/>
              <a:t>換新機</a:t>
            </a:r>
            <a:endParaRPr/>
          </a:p>
        </p:txBody>
      </p:sp>
      <p:sp>
        <p:nvSpPr>
          <p:cNvPr id="1165" name="Google Shape;1165;g7538ba3f3f_0_4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7538ba3f3f_0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78" name="Google Shape;1178;g7538ba3f3f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686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endParaRPr lang="af-ZA"/>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13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132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538ba3f3f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7538ba3f3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538ba3f3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7538ba3f3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sv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2" name="LankyShockingHawk" hidden="1">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grayscl/>
            <a:lum bright="40000" contrast="40000"/>
          </a:blip>
          <a:stretch>
            <a:fillRect/>
          </a:stretch>
        </p:blipFill>
        <p:spPr>
          <a:xfrm>
            <a:off x="0" y="-1"/>
            <a:ext cx="12192000" cy="6858001"/>
          </a:xfrm>
          <a:prstGeom prst="rect">
            <a:avLst/>
          </a:prstGeom>
        </p:spPr>
      </p:pic>
      <p:pic>
        <p:nvPicPr>
          <p:cNvPr id="6" name="圖片 5" hidden="1">
            <a:extLst>
              <a:ext uri="{FF2B5EF4-FFF2-40B4-BE49-F238E27FC236}">
                <a16:creationId xmlns:a16="http://schemas.microsoft.com/office/drawing/2014/main" id="{595323DB-41CA-4346-B827-476E3D439C69}"/>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圖形 2">
            <a:extLst>
              <a:ext uri="{FF2B5EF4-FFF2-40B4-BE49-F238E27FC236}">
                <a16:creationId xmlns:a16="http://schemas.microsoft.com/office/drawing/2014/main" id="{62181BE6-5AC2-41F0-83C2-507A655628BC}"/>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1268" y="0"/>
            <a:ext cx="12169464" cy="6858000"/>
          </a:xfrm>
          <a:prstGeom prst="rect">
            <a:avLst/>
          </a:prstGeom>
        </p:spPr>
      </p:pic>
      <p:sp>
        <p:nvSpPr>
          <p:cNvPr id="11" name="Google Shape;24;p8">
            <a:extLst>
              <a:ext uri="{FF2B5EF4-FFF2-40B4-BE49-F238E27FC236}">
                <a16:creationId xmlns:a16="http://schemas.microsoft.com/office/drawing/2014/main" id="{EA89291A-5F01-4D75-886D-4F5234F8F6C8}"/>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tx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23951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2" name="LankyShockingHawk" hidden="1">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grayscl/>
            <a:lum bright="40000" contrast="40000"/>
          </a:blip>
          <a:stretch>
            <a:fillRect/>
          </a:stretch>
        </p:blipFill>
        <p:spPr>
          <a:xfrm>
            <a:off x="0" y="-1"/>
            <a:ext cx="12192000" cy="6858001"/>
          </a:xfrm>
          <a:prstGeom prst="rect">
            <a:avLst/>
          </a:prstGeom>
        </p:spPr>
      </p:pic>
      <p:pic>
        <p:nvPicPr>
          <p:cNvPr id="10" name="圖片 9" descr="一張含有 冰箱, 白色, 水, 門 的圖片&#10;&#10;自動產生的描述">
            <a:extLst>
              <a:ext uri="{FF2B5EF4-FFF2-40B4-BE49-F238E27FC236}">
                <a16:creationId xmlns:a16="http://schemas.microsoft.com/office/drawing/2014/main" id="{DA69DB79-4190-403D-9E81-05DFF37BDFB0}"/>
              </a:ext>
            </a:extLst>
          </p:cNvPr>
          <p:cNvPicPr>
            <a:picLocks noChangeAspect="1"/>
          </p:cNvPicPr>
          <p:nvPr userDrawn="1"/>
        </p:nvPicPr>
        <p:blipFill>
          <a:blip r:embed="rId5"/>
          <a:stretch>
            <a:fillRect/>
          </a:stretch>
        </p:blipFill>
        <p:spPr>
          <a:xfrm rot="10800000">
            <a:off x="0" y="0"/>
            <a:ext cx="12192000" cy="6858000"/>
          </a:xfrm>
          <a:prstGeom prst="rect">
            <a:avLst/>
          </a:prstGeom>
        </p:spPr>
      </p:pic>
      <p:sp>
        <p:nvSpPr>
          <p:cNvPr id="11" name="矩形 10">
            <a:extLst>
              <a:ext uri="{FF2B5EF4-FFF2-40B4-BE49-F238E27FC236}">
                <a16:creationId xmlns:a16="http://schemas.microsoft.com/office/drawing/2014/main" id="{5FF1D665-A27A-4087-8FA3-B58AC4EE02B9}"/>
              </a:ext>
            </a:extLst>
          </p:cNvPr>
          <p:cNvSpPr/>
          <p:nvPr userDrawn="1"/>
        </p:nvSpPr>
        <p:spPr>
          <a:xfrm>
            <a:off x="0" y="-1"/>
            <a:ext cx="12192000" cy="6858001"/>
          </a:xfrm>
          <a:prstGeom prst="rect">
            <a:avLst/>
          </a:prstGeom>
          <a:gradFill flip="none" rotWithShape="1">
            <a:gsLst>
              <a:gs pos="0">
                <a:schemeClr val="tx1">
                  <a:lumMod val="95000"/>
                  <a:lumOff val="5000"/>
                  <a:alpha val="0"/>
                </a:schemeClr>
              </a:gs>
              <a:gs pos="100000">
                <a:schemeClr val="tx1">
                  <a:lumMod val="95000"/>
                  <a:lumOff val="5000"/>
                  <a:alpha val="4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坐, 水, 握住, 大 的圖片&#10;&#10;自動產生的描述" hidden="1">
            <a:extLst>
              <a:ext uri="{FF2B5EF4-FFF2-40B4-BE49-F238E27FC236}">
                <a16:creationId xmlns:a16="http://schemas.microsoft.com/office/drawing/2014/main" id="{74297385-425B-4AE3-B36F-292633DE2466}"/>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3" name="矩形 12">
            <a:extLst>
              <a:ext uri="{FF2B5EF4-FFF2-40B4-BE49-F238E27FC236}">
                <a16:creationId xmlns:a16="http://schemas.microsoft.com/office/drawing/2014/main" id="{FB75D4EE-7D8F-4094-A45D-8620F01F2034}"/>
              </a:ext>
            </a:extLst>
          </p:cNvPr>
          <p:cNvSpPr/>
          <p:nvPr userDrawn="1"/>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8B89CF88-3725-48C1-8E84-A98E79E6D615}"/>
              </a:ext>
            </a:extLst>
          </p:cNvPr>
          <p:cNvCxnSpPr>
            <a:cxnSpLocks/>
          </p:cNvCxnSpPr>
          <p:nvPr userDrawn="1"/>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7" name="Google Shape;24;p8">
            <a:extLst>
              <a:ext uri="{FF2B5EF4-FFF2-40B4-BE49-F238E27FC236}">
                <a16:creationId xmlns:a16="http://schemas.microsoft.com/office/drawing/2014/main" id="{728201B0-76A4-4644-A618-5D00AC0AA0E9}"/>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矩形 2">
            <a:extLst>
              <a:ext uri="{FF2B5EF4-FFF2-40B4-BE49-F238E27FC236}">
                <a16:creationId xmlns:a16="http://schemas.microsoft.com/office/drawing/2014/main" id="{B35818E4-9FEB-4624-AFF1-9EB27CB44595}"/>
              </a:ext>
            </a:extLst>
          </p:cNvPr>
          <p:cNvSpPr/>
          <p:nvPr userDrawn="1"/>
        </p:nvSpPr>
        <p:spPr>
          <a:xfrm>
            <a:off x="0" y="1527870"/>
            <a:ext cx="12221812" cy="533542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73716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0_標題投影片" preserve="1">
  <p:cSld name="10_標題投影片">
    <p:spTree>
      <p:nvGrpSpPr>
        <p:cNvPr id="1" name="Shape 13"/>
        <p:cNvGrpSpPr/>
        <p:nvPr/>
      </p:nvGrpSpPr>
      <p:grpSpPr>
        <a:xfrm>
          <a:off x="0" y="0"/>
          <a:ext cx="0" cy="0"/>
          <a:chOff x="0" y="0"/>
          <a:chExt cx="0" cy="0"/>
        </a:xfrm>
      </p:grpSpPr>
      <p:pic>
        <p:nvPicPr>
          <p:cNvPr id="2" name="LankyShockingHawk">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lum bright="20000" contrast="40000"/>
          </a:blip>
          <a:stretch>
            <a:fillRect/>
          </a:stretch>
        </p:blipFill>
        <p:spPr>
          <a:xfrm>
            <a:off x="0" y="-1"/>
            <a:ext cx="12192000" cy="6858001"/>
          </a:xfrm>
          <a:prstGeom prst="rect">
            <a:avLst/>
          </a:prstGeom>
        </p:spPr>
      </p:pic>
      <p:pic>
        <p:nvPicPr>
          <p:cNvPr id="4" name="圖片 3" descr="一張含有 傘 的圖片&#10;&#10;自動產生的描述">
            <a:extLst>
              <a:ext uri="{FF2B5EF4-FFF2-40B4-BE49-F238E27FC236}">
                <a16:creationId xmlns:a16="http://schemas.microsoft.com/office/drawing/2014/main" id="{9B0F5A12-1EA3-4D37-ADE0-6A1453CF2088}"/>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DB296E4C-BD95-4F95-8E6E-239AE2BD9292}"/>
              </a:ext>
            </a:extLst>
          </p:cNvPr>
          <p:cNvPicPr>
            <a:picLocks noChangeAspect="1"/>
          </p:cNvPicPr>
          <p:nvPr userDrawn="1"/>
        </p:nvPicPr>
        <p:blipFill>
          <a:blip r:embed="rId6"/>
          <a:stretch>
            <a:fillRect/>
          </a:stretch>
        </p:blipFill>
        <p:spPr>
          <a:xfrm>
            <a:off x="1421593" y="1802547"/>
            <a:ext cx="4950254" cy="4950254"/>
          </a:xfrm>
          <a:prstGeom prst="rect">
            <a:avLst/>
          </a:prstGeom>
        </p:spPr>
      </p:pic>
      <p:pic>
        <p:nvPicPr>
          <p:cNvPr id="6" name="圖片 5">
            <a:extLst>
              <a:ext uri="{FF2B5EF4-FFF2-40B4-BE49-F238E27FC236}">
                <a16:creationId xmlns:a16="http://schemas.microsoft.com/office/drawing/2014/main" id="{8517CB5F-540F-4554-AAE4-DB4C61E127A1}"/>
              </a:ext>
            </a:extLst>
          </p:cNvPr>
          <p:cNvPicPr>
            <a:picLocks noChangeAspect="1"/>
          </p:cNvPicPr>
          <p:nvPr userDrawn="1"/>
        </p:nvPicPr>
        <p:blipFill>
          <a:blip r:embed="rId6"/>
          <a:stretch>
            <a:fillRect/>
          </a:stretch>
        </p:blipFill>
        <p:spPr>
          <a:xfrm>
            <a:off x="5764759" y="1802547"/>
            <a:ext cx="4950254" cy="4950254"/>
          </a:xfrm>
          <a:prstGeom prst="rect">
            <a:avLst/>
          </a:prstGeom>
        </p:spPr>
      </p:pic>
      <p:sp>
        <p:nvSpPr>
          <p:cNvPr id="7" name="橢圓 6">
            <a:extLst>
              <a:ext uri="{FF2B5EF4-FFF2-40B4-BE49-F238E27FC236}">
                <a16:creationId xmlns:a16="http://schemas.microsoft.com/office/drawing/2014/main" id="{05327D91-A3C3-4742-AEFE-910B3FD5928F}"/>
              </a:ext>
            </a:extLst>
          </p:cNvPr>
          <p:cNvSpPr/>
          <p:nvPr userDrawn="1"/>
        </p:nvSpPr>
        <p:spPr>
          <a:xfrm>
            <a:off x="5845245" y="1142573"/>
            <a:ext cx="4813727" cy="4813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9" name="S1">
            <a:extLst>
              <a:ext uri="{FF2B5EF4-FFF2-40B4-BE49-F238E27FC236}">
                <a16:creationId xmlns:a16="http://schemas.microsoft.com/office/drawing/2014/main" id="{D4EBA999-E9A7-4255-81B9-AE3B48910FD2}"/>
              </a:ext>
            </a:extLst>
          </p:cNvPr>
          <p:cNvPicPr>
            <a:picLocks noChangeAspect="1"/>
          </p:cNvPicPr>
          <p:nvPr userDrawn="1"/>
        </p:nvPicPr>
        <p:blipFill>
          <a:blip r:embed="rId6"/>
          <a:stretch>
            <a:fillRect/>
          </a:stretch>
        </p:blipFill>
        <p:spPr>
          <a:xfrm>
            <a:off x="1976909" y="1223026"/>
            <a:ext cx="4950254" cy="4950254"/>
          </a:xfrm>
          <a:prstGeom prst="rect">
            <a:avLst/>
          </a:prstGeom>
        </p:spPr>
      </p:pic>
      <p:pic>
        <p:nvPicPr>
          <p:cNvPr id="10" name="Q">
            <a:extLst>
              <a:ext uri="{FF2B5EF4-FFF2-40B4-BE49-F238E27FC236}">
                <a16:creationId xmlns:a16="http://schemas.microsoft.com/office/drawing/2014/main" id="{5FB8DAAF-D4D0-4B79-83C8-EE43B3135183}"/>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998184" y="740492"/>
            <a:ext cx="5610228" cy="5610228"/>
          </a:xfrm>
          <a:prstGeom prst="rect">
            <a:avLst/>
          </a:prstGeom>
        </p:spPr>
      </p:pic>
      <p:pic>
        <p:nvPicPr>
          <p:cNvPr id="11" name="logo">
            <a:extLst>
              <a:ext uri="{FF2B5EF4-FFF2-40B4-BE49-F238E27FC236}">
                <a16:creationId xmlns:a16="http://schemas.microsoft.com/office/drawing/2014/main" id="{0A9E7524-9DE9-464D-BD5B-1A7BACC81868}"/>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rcRect l="26406"/>
          <a:stretch/>
        </p:blipFill>
        <p:spPr>
          <a:xfrm>
            <a:off x="5104785" y="5945720"/>
            <a:ext cx="1982429" cy="709462"/>
          </a:xfrm>
          <a:prstGeom prst="rect">
            <a:avLst/>
          </a:prstGeom>
        </p:spPr>
      </p:pic>
    </p:spTree>
    <p:extLst>
      <p:ext uri="{BB962C8B-B14F-4D97-AF65-F5344CB8AC3E}">
        <p14:creationId xmlns:p14="http://schemas.microsoft.com/office/powerpoint/2010/main" val="41449891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_標題投影片" preserve="1">
  <p:cSld name="7_標題投影片">
    <p:spTree>
      <p:nvGrpSpPr>
        <p:cNvPr id="1" name="Shape 11"/>
        <p:cNvGrpSpPr/>
        <p:nvPr/>
      </p:nvGrpSpPr>
      <p:grpSpPr>
        <a:xfrm>
          <a:off x="0" y="0"/>
          <a:ext cx="0" cy="0"/>
          <a:chOff x="0" y="0"/>
          <a:chExt cx="0" cy="0"/>
        </a:xfrm>
      </p:grpSpPr>
      <p:pic>
        <p:nvPicPr>
          <p:cNvPr id="17" name="圖片 16">
            <a:extLst>
              <a:ext uri="{FF2B5EF4-FFF2-40B4-BE49-F238E27FC236}">
                <a16:creationId xmlns:a16="http://schemas.microsoft.com/office/drawing/2014/main" id="{43DE4AD6-EB90-4A46-A7AE-ECB2119F0479}"/>
              </a:ext>
            </a:extLst>
          </p:cNvPr>
          <p:cNvPicPr>
            <a:picLocks noChangeAspect="1"/>
          </p:cNvPicPr>
          <p:nvPr userDrawn="1"/>
        </p:nvPicPr>
        <p:blipFill>
          <a:blip r:embed="rId2"/>
          <a:stretch>
            <a:fillRect/>
          </a:stretch>
        </p:blipFill>
        <p:spPr>
          <a:xfrm>
            <a:off x="-42333" y="-106680"/>
            <a:ext cx="12234333" cy="7046976"/>
          </a:xfrm>
          <a:prstGeom prst="rect">
            <a:avLst/>
          </a:prstGeom>
        </p:spPr>
      </p:pic>
      <p:pic>
        <p:nvPicPr>
          <p:cNvPr id="14" name="圖片 13" descr="一張含有 傘 的圖片&#10;&#10;自動產生的描述">
            <a:extLst>
              <a:ext uri="{FF2B5EF4-FFF2-40B4-BE49-F238E27FC236}">
                <a16:creationId xmlns:a16="http://schemas.microsoft.com/office/drawing/2014/main" id="{ED5181B0-CAE9-4D16-B3E5-BFE78D56419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237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video" Target="../media/media1.webm"/><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media" Target="../media/media1.webm"/><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hidden="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0" y="857"/>
            <a:ext cx="12192000" cy="6856285"/>
          </a:xfrm>
          <a:prstGeom prst="rect">
            <a:avLst/>
          </a:prstGeom>
          <a:noFill/>
          <a:ln>
            <a:noFill/>
          </a:ln>
        </p:spPr>
      </p:pic>
      <p:pic>
        <p:nvPicPr>
          <p:cNvPr id="3" name="LankyShockingHawk" hidden="1">
            <a:hlinkClick r:id="" action="ppaction://media"/>
            <a:extLst>
              <a:ext uri="{FF2B5EF4-FFF2-40B4-BE49-F238E27FC236}">
                <a16:creationId xmlns:a16="http://schemas.microsoft.com/office/drawing/2014/main" id="{F32E4471-A130-4E3D-8DCE-2C2D12ABAC2A}"/>
              </a:ext>
            </a:extLst>
          </p:cNvPr>
          <p:cNvPicPr>
            <a:picLocks noChangeAspect="1"/>
          </p:cNvPicPr>
          <p:nvPr userDrawn="1">
            <a:videoFile r:link="rId7"/>
            <p:extLst>
              <p:ext uri="{DAA4B4D4-6D71-4841-9C94-3DE7FCFB9230}">
                <p14:media xmlns:p14="http://schemas.microsoft.com/office/powerpoint/2010/main" r:embed="rId6"/>
              </p:ext>
            </p:extLst>
          </p:nvPr>
        </p:nvPicPr>
        <p:blipFill>
          <a:blip r:embed="rId9">
            <a:grayscl/>
            <a:lum bright="40000" contrast="40000"/>
          </a:blip>
          <a:stretch>
            <a:fillRect/>
          </a:stretch>
        </p:blipFill>
        <p:spPr>
          <a:xfrm>
            <a:off x="0" y="-1"/>
            <a:ext cx="12192000" cy="6858001"/>
          </a:xfrm>
          <a:prstGeom prst="rect">
            <a:avLst/>
          </a:prstGeom>
        </p:spPr>
      </p:pic>
      <p:pic>
        <p:nvPicPr>
          <p:cNvPr id="4" name="圖片 3" hidden="1">
            <a:extLst>
              <a:ext uri="{FF2B5EF4-FFF2-40B4-BE49-F238E27FC236}">
                <a16:creationId xmlns:a16="http://schemas.microsoft.com/office/drawing/2014/main" id="{33B6CBE0-803B-42F9-A26E-1E79A14429C3}"/>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4285820000"/>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1" r:id="rId3"/>
    <p:sldLayoutId id="2147483660"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336" userDrawn="1">
          <p15:clr>
            <a:srgbClr val="F26B43"/>
          </p15:clr>
        </p15:guide>
        <p15:guide id="2" pos="3840" userDrawn="1">
          <p15:clr>
            <a:srgbClr val="F26B43"/>
          </p15:clr>
        </p15:guide>
        <p15:guide id="3" orient="horz" pos="120" userDrawn="1">
          <p15:clr>
            <a:srgbClr val="F26B43"/>
          </p15:clr>
        </p15:guide>
        <p15:guide id="4" pos="384" userDrawn="1">
          <p15:clr>
            <a:srgbClr val="F26B43"/>
          </p15:clr>
        </p15:guide>
        <p15:guide id="5" pos="7288" userDrawn="1">
          <p15:clr>
            <a:srgbClr val="F26B43"/>
          </p15:clr>
        </p15:guide>
        <p15:guide id="6" orient="horz" pos="768" userDrawn="1">
          <p15:clr>
            <a:srgbClr val="F26B43"/>
          </p15:clr>
        </p15:guide>
        <p15:guide id="7" orient="horz" pos="912" userDrawn="1">
          <p15:clr>
            <a:srgbClr val="F26B43"/>
          </p15:clr>
        </p15:guide>
        <p15:guide id="8" orient="horz" pos="3896" userDrawn="1">
          <p15:clr>
            <a:srgbClr val="F26B43"/>
          </p15:clr>
        </p15:guide>
        <p15:guide id="9" orient="horz" pos="37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50.png"/><Relationship Id="rId18" Type="http://schemas.openxmlformats.org/officeDocument/2006/relationships/image" Target="../media/image93.svg"/><Relationship Id="rId26"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53.png"/><Relationship Id="rId7" Type="http://schemas.openxmlformats.org/officeDocument/2006/relationships/image" Target="../media/image48.png"/><Relationship Id="rId12" Type="http://schemas.openxmlformats.org/officeDocument/2006/relationships/image" Target="../media/image87.svg"/><Relationship Id="rId17" Type="http://schemas.openxmlformats.org/officeDocument/2006/relationships/image" Target="../media/image52.png"/><Relationship Id="rId25" Type="http://schemas.openxmlformats.org/officeDocument/2006/relationships/image" Target="../media/image55.png"/><Relationship Id="rId2" Type="http://schemas.openxmlformats.org/officeDocument/2006/relationships/notesSlide" Target="../notesSlides/notesSlide13.xml"/><Relationship Id="rId16" Type="http://schemas.openxmlformats.org/officeDocument/2006/relationships/image" Target="../media/image91.svg"/><Relationship Id="rId20" Type="http://schemas.openxmlformats.org/officeDocument/2006/relationships/image" Target="../media/image94.svg"/><Relationship Id="rId29" Type="http://schemas.openxmlformats.org/officeDocument/2006/relationships/image" Target="../media/image103.svg"/><Relationship Id="rId1" Type="http://schemas.openxmlformats.org/officeDocument/2006/relationships/slideLayout" Target="../slideLayouts/slideLayout2.xml"/><Relationship Id="rId6" Type="http://schemas.openxmlformats.org/officeDocument/2006/relationships/image" Target="../media/image82.svg"/><Relationship Id="rId11" Type="http://schemas.openxmlformats.org/officeDocument/2006/relationships/image" Target="../media/image49.png"/><Relationship Id="rId24" Type="http://schemas.openxmlformats.org/officeDocument/2006/relationships/image" Target="../media/image98.svg"/><Relationship Id="rId5" Type="http://schemas.openxmlformats.org/officeDocument/2006/relationships/image" Target="../media/image47.png"/><Relationship Id="rId15" Type="http://schemas.openxmlformats.org/officeDocument/2006/relationships/image" Target="../media/image51.png"/><Relationship Id="rId23" Type="http://schemas.openxmlformats.org/officeDocument/2006/relationships/image" Target="../media/image54.png"/><Relationship Id="rId28" Type="http://schemas.openxmlformats.org/officeDocument/2006/relationships/image" Target="../media/image102.svg"/><Relationship Id="rId10" Type="http://schemas.openxmlformats.org/officeDocument/2006/relationships/image" Target="../media/image85.svg"/><Relationship Id="rId19" Type="http://schemas.openxmlformats.org/officeDocument/2006/relationships/image" Target="../media/image9.png"/><Relationship Id="rId4" Type="http://schemas.openxmlformats.org/officeDocument/2006/relationships/image" Target="../media/image80.svg"/><Relationship Id="rId9" Type="http://schemas.openxmlformats.org/officeDocument/2006/relationships/image" Target="../media/image35.png"/><Relationship Id="rId14" Type="http://schemas.openxmlformats.org/officeDocument/2006/relationships/image" Target="../media/image89.svg"/><Relationship Id="rId22" Type="http://schemas.openxmlformats.org/officeDocument/2006/relationships/image" Target="../media/image96.svg"/><Relationship Id="rId27" Type="http://schemas.openxmlformats.org/officeDocument/2006/relationships/image" Target="../media/image101.svg"/><Relationship Id="rId30"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58.png"/><Relationship Id="rId7" Type="http://schemas.openxmlformats.org/officeDocument/2006/relationships/image" Target="../media/image10.png"/><Relationship Id="rId12" Type="http://schemas.openxmlformats.org/officeDocument/2006/relationships/image" Target="../media/image11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61.png"/><Relationship Id="rId5" Type="http://schemas.openxmlformats.org/officeDocument/2006/relationships/image" Target="../media/image9.png"/><Relationship Id="rId10" Type="http://schemas.openxmlformats.org/officeDocument/2006/relationships/image" Target="../media/image109.svg"/><Relationship Id="rId4" Type="http://schemas.openxmlformats.org/officeDocument/2006/relationships/image" Target="../media/image59.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50.png"/><Relationship Id="rId7" Type="http://schemas.openxmlformats.org/officeDocument/2006/relationships/image" Target="../media/image9.png"/><Relationship Id="rId12"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3.svg"/><Relationship Id="rId11" Type="http://schemas.openxmlformats.org/officeDocument/2006/relationships/image" Target="../media/image63.png"/><Relationship Id="rId5" Type="http://schemas.openxmlformats.org/officeDocument/2006/relationships/image" Target="../media/image51.png"/><Relationship Id="rId10" Type="http://schemas.openxmlformats.org/officeDocument/2006/relationships/image" Target="../media/image62.png"/><Relationship Id="rId4" Type="http://schemas.openxmlformats.org/officeDocument/2006/relationships/image" Target="../media/image112.svg"/><Relationship Id="rId9" Type="http://schemas.openxmlformats.org/officeDocument/2006/relationships/image" Target="../media/image94.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94.svg"/></Relationships>
</file>

<file path=ppt/slides/_rels/slide18.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48.png"/><Relationship Id="rId18" Type="http://schemas.openxmlformats.org/officeDocument/2006/relationships/image" Target="../media/image70.png"/><Relationship Id="rId3" Type="http://schemas.openxmlformats.org/officeDocument/2006/relationships/image" Target="../media/image49.png"/><Relationship Id="rId21" Type="http://schemas.openxmlformats.org/officeDocument/2006/relationships/image" Target="../media/image129.svg"/><Relationship Id="rId7" Type="http://schemas.openxmlformats.org/officeDocument/2006/relationships/image" Target="../media/image51.png"/><Relationship Id="rId12" Type="http://schemas.openxmlformats.org/officeDocument/2006/relationships/image" Target="../media/image11.svg"/><Relationship Id="rId17" Type="http://schemas.openxmlformats.org/officeDocument/2006/relationships/image" Target="../media/image69.png"/><Relationship Id="rId2" Type="http://schemas.openxmlformats.org/officeDocument/2006/relationships/notesSlide" Target="../notesSlides/notesSlide17.xml"/><Relationship Id="rId16" Type="http://schemas.openxmlformats.org/officeDocument/2006/relationships/image" Target="../media/image62.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12.svg"/><Relationship Id="rId11" Type="http://schemas.openxmlformats.org/officeDocument/2006/relationships/image" Target="../media/image9.png"/><Relationship Id="rId5" Type="http://schemas.openxmlformats.org/officeDocument/2006/relationships/image" Target="../media/image50.png"/><Relationship Id="rId15" Type="http://schemas.openxmlformats.org/officeDocument/2006/relationships/image" Target="../media/image68.png"/><Relationship Id="rId10" Type="http://schemas.openxmlformats.org/officeDocument/2006/relationships/image" Target="../media/image122.svg"/><Relationship Id="rId19" Type="http://schemas.openxmlformats.org/officeDocument/2006/relationships/image" Target="../media/image127.svg"/><Relationship Id="rId4" Type="http://schemas.openxmlformats.org/officeDocument/2006/relationships/image" Target="../media/image120.svg"/><Relationship Id="rId9" Type="http://schemas.openxmlformats.org/officeDocument/2006/relationships/image" Target="../media/image67.png"/><Relationship Id="rId14" Type="http://schemas.openxmlformats.org/officeDocument/2006/relationships/image" Target="../media/image123.svg"/></Relationships>
</file>

<file path=ppt/slides/_rels/slide19.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72.png"/><Relationship Id="rId18" Type="http://schemas.openxmlformats.org/officeDocument/2006/relationships/image" Target="../media/image137.svg"/><Relationship Id="rId26" Type="http://schemas.openxmlformats.org/officeDocument/2006/relationships/image" Target="../media/image78.png"/><Relationship Id="rId3" Type="http://schemas.openxmlformats.org/officeDocument/2006/relationships/image" Target="../media/image46.png"/><Relationship Id="rId21" Type="http://schemas.openxmlformats.org/officeDocument/2006/relationships/image" Target="../media/image75.png"/><Relationship Id="rId7" Type="http://schemas.openxmlformats.org/officeDocument/2006/relationships/image" Target="../media/image53.png"/><Relationship Id="rId12" Type="http://schemas.openxmlformats.org/officeDocument/2006/relationships/image" Target="../media/image131.svg"/><Relationship Id="rId17" Type="http://schemas.openxmlformats.org/officeDocument/2006/relationships/image" Target="../media/image74.png"/><Relationship Id="rId25" Type="http://schemas.openxmlformats.org/officeDocument/2006/relationships/image" Target="../media/image77.png"/><Relationship Id="rId2" Type="http://schemas.openxmlformats.org/officeDocument/2006/relationships/notesSlide" Target="../notesSlides/notesSlide18.xml"/><Relationship Id="rId16" Type="http://schemas.openxmlformats.org/officeDocument/2006/relationships/image" Target="../media/image135.svg"/><Relationship Id="rId20" Type="http://schemas.openxmlformats.org/officeDocument/2006/relationships/image" Target="../media/image19.svg"/><Relationship Id="rId29"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48.png"/><Relationship Id="rId24" Type="http://schemas.openxmlformats.org/officeDocument/2006/relationships/image" Target="../media/image141.svg"/><Relationship Id="rId32" Type="http://schemas.openxmlformats.org/officeDocument/2006/relationships/image" Target="../media/image68.png"/><Relationship Id="rId5" Type="http://schemas.openxmlformats.org/officeDocument/2006/relationships/image" Target="../media/image9.png"/><Relationship Id="rId15" Type="http://schemas.openxmlformats.org/officeDocument/2006/relationships/image" Target="../media/image73.png"/><Relationship Id="rId23" Type="http://schemas.openxmlformats.org/officeDocument/2006/relationships/image" Target="../media/image76.png"/><Relationship Id="rId28" Type="http://schemas.openxmlformats.org/officeDocument/2006/relationships/image" Target="../media/image103.svg"/><Relationship Id="rId10" Type="http://schemas.openxmlformats.org/officeDocument/2006/relationships/image" Target="../media/image130.svg"/><Relationship Id="rId19" Type="http://schemas.openxmlformats.org/officeDocument/2006/relationships/image" Target="../media/image10.png"/><Relationship Id="rId31" Type="http://schemas.openxmlformats.org/officeDocument/2006/relationships/image" Target="../media/image11.svg"/><Relationship Id="rId4" Type="http://schemas.openxmlformats.org/officeDocument/2006/relationships/image" Target="../media/image80.svg"/><Relationship Id="rId9" Type="http://schemas.openxmlformats.org/officeDocument/2006/relationships/image" Target="../media/image51.png"/><Relationship Id="rId14" Type="http://schemas.openxmlformats.org/officeDocument/2006/relationships/image" Target="../media/image133.svg"/><Relationship Id="rId22" Type="http://schemas.openxmlformats.org/officeDocument/2006/relationships/image" Target="../media/image139.svg"/><Relationship Id="rId27" Type="http://schemas.openxmlformats.org/officeDocument/2006/relationships/image" Target="../media/image79.png"/><Relationship Id="rId30"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87.png"/><Relationship Id="rId18"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6.png"/><Relationship Id="rId17" Type="http://schemas.openxmlformats.org/officeDocument/2006/relationships/image" Target="../media/image158.svg"/><Relationship Id="rId2" Type="http://schemas.openxmlformats.org/officeDocument/2006/relationships/notesSlide" Target="../notesSlides/notesSlide19.xml"/><Relationship Id="rId16" Type="http://schemas.openxmlformats.org/officeDocument/2006/relationships/image" Target="../media/image88.png"/><Relationship Id="rId20" Type="http://schemas.openxmlformats.org/officeDocument/2006/relationships/image" Target="../media/image161.svg"/><Relationship Id="rId1" Type="http://schemas.openxmlformats.org/officeDocument/2006/relationships/slideLayout" Target="../slideLayouts/slideLayout2.xml"/><Relationship Id="rId6" Type="http://schemas.openxmlformats.org/officeDocument/2006/relationships/image" Target="../media/image148.svg"/><Relationship Id="rId11" Type="http://schemas.openxmlformats.org/officeDocument/2006/relationships/image" Target="../media/image153.svg"/><Relationship Id="rId5" Type="http://schemas.openxmlformats.org/officeDocument/2006/relationships/image" Target="../media/image82.png"/><Relationship Id="rId15" Type="http://schemas.openxmlformats.org/officeDocument/2006/relationships/image" Target="../media/image68.png"/><Relationship Id="rId10" Type="http://schemas.openxmlformats.org/officeDocument/2006/relationships/image" Target="../media/image85.png"/><Relationship Id="rId19" Type="http://schemas.openxmlformats.org/officeDocument/2006/relationships/image" Target="../media/image90.png"/><Relationship Id="rId4" Type="http://schemas.openxmlformats.org/officeDocument/2006/relationships/image" Target="../media/image81.png"/><Relationship Id="rId9" Type="http://schemas.openxmlformats.org/officeDocument/2006/relationships/image" Target="../media/image84.png"/><Relationship Id="rId14" Type="http://schemas.openxmlformats.org/officeDocument/2006/relationships/image" Target="../media/image156.svg"/></Relationships>
</file>

<file path=ppt/slides/_rels/slide21.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94.png"/><Relationship Id="rId3" Type="http://schemas.openxmlformats.org/officeDocument/2006/relationships/image" Target="../media/image51.png"/><Relationship Id="rId7" Type="http://schemas.openxmlformats.org/officeDocument/2006/relationships/image" Target="../media/image74.png"/><Relationship Id="rId12"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3.svg"/><Relationship Id="rId11" Type="http://schemas.openxmlformats.org/officeDocument/2006/relationships/image" Target="../media/image92.png"/><Relationship Id="rId5" Type="http://schemas.openxmlformats.org/officeDocument/2006/relationships/image" Target="../media/image50.png"/><Relationship Id="rId10" Type="http://schemas.openxmlformats.org/officeDocument/2006/relationships/image" Target="../media/image166.svg"/><Relationship Id="rId4" Type="http://schemas.openxmlformats.org/officeDocument/2006/relationships/image" Target="../media/image162.sv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75.svg"/><Relationship Id="rId3" Type="http://schemas.openxmlformats.org/officeDocument/2006/relationships/image" Target="../media/image50.png"/><Relationship Id="rId7" Type="http://schemas.openxmlformats.org/officeDocument/2006/relationships/image" Target="../media/image170.svg"/><Relationship Id="rId12" Type="http://schemas.openxmlformats.org/officeDocument/2006/relationships/image" Target="../media/image96.png"/><Relationship Id="rId2" Type="http://schemas.openxmlformats.org/officeDocument/2006/relationships/notesSlide" Target="../notesSlides/notesSlide21.xml"/><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173.svg"/><Relationship Id="rId5" Type="http://schemas.openxmlformats.org/officeDocument/2006/relationships/image" Target="../media/image91.png"/><Relationship Id="rId15" Type="http://schemas.openxmlformats.org/officeDocument/2006/relationships/image" Target="../media/image92.png"/><Relationship Id="rId10" Type="http://schemas.openxmlformats.org/officeDocument/2006/relationships/image" Target="../media/image34.png"/><Relationship Id="rId4" Type="http://schemas.openxmlformats.org/officeDocument/2006/relationships/image" Target="../media/image89.svg"/><Relationship Id="rId9" Type="http://schemas.openxmlformats.org/officeDocument/2006/relationships/image" Target="../media/image172.svg"/><Relationship Id="rId14" Type="http://schemas.openxmlformats.org/officeDocument/2006/relationships/image" Target="../media/image176.sv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78.sv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1.png"/><Relationship Id="rId7" Type="http://schemas.openxmlformats.org/officeDocument/2006/relationships/image" Target="../media/image89.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186.svg"/><Relationship Id="rId5" Type="http://schemas.openxmlformats.org/officeDocument/2006/relationships/image" Target="../media/image183.svg"/><Relationship Id="rId10" Type="http://schemas.openxmlformats.org/officeDocument/2006/relationships/image" Target="../media/image103.png"/><Relationship Id="rId4" Type="http://schemas.openxmlformats.org/officeDocument/2006/relationships/image" Target="../media/image51.png"/><Relationship Id="rId9"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4.png"/><Relationship Id="rId7" Type="http://schemas.openxmlformats.org/officeDocument/2006/relationships/image" Target="../media/image191.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92.svg"/></Relationships>
</file>

<file path=ppt/slides/_rels/slide27.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6.svg"/><Relationship Id="rId5" Type="http://schemas.openxmlformats.org/officeDocument/2006/relationships/image" Target="../media/image195.svg"/><Relationship Id="rId10" Type="http://schemas.openxmlformats.org/officeDocument/2006/relationships/image" Target="../media/image111.png"/><Relationship Id="rId4" Type="http://schemas.openxmlformats.org/officeDocument/2006/relationships/image" Target="../media/image109.png"/><Relationship Id="rId9" Type="http://schemas.openxmlformats.org/officeDocument/2006/relationships/image" Target="../media/image199.svg"/></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9.png"/><Relationship Id="rId3" Type="http://schemas.openxmlformats.org/officeDocument/2006/relationships/image" Target="../media/image113.png"/><Relationship Id="rId7" Type="http://schemas.microsoft.com/office/2007/relationships/hdphoto" Target="../media/hdphoto2.wdp"/><Relationship Id="rId12" Type="http://schemas.openxmlformats.org/officeDocument/2006/relationships/image" Target="../media/image209.sv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18.png"/><Relationship Id="rId5" Type="http://schemas.openxmlformats.org/officeDocument/2006/relationships/image" Target="../media/image114.png"/><Relationship Id="rId10" Type="http://schemas.openxmlformats.org/officeDocument/2006/relationships/image" Target="../media/image207.svg"/><Relationship Id="rId4" Type="http://schemas.microsoft.com/office/2007/relationships/hdphoto" Target="../media/hdphoto1.wdp"/><Relationship Id="rId9" Type="http://schemas.openxmlformats.org/officeDocument/2006/relationships/image" Target="../media/image117.png"/><Relationship Id="rId14" Type="http://schemas.openxmlformats.org/officeDocument/2006/relationships/image" Target="../media/image211.svg"/></Relationships>
</file>

<file path=ppt/slides/_rels/slide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tiff"/><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32.tiff"/><Relationship Id="rId3" Type="http://schemas.openxmlformats.org/officeDocument/2006/relationships/image" Target="../media/image127.png"/><Relationship Id="rId7" Type="http://schemas.openxmlformats.org/officeDocument/2006/relationships/image" Target="../media/image131.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0.tiff"/><Relationship Id="rId5" Type="http://schemas.openxmlformats.org/officeDocument/2006/relationships/image" Target="../media/image129.tiff"/><Relationship Id="rId4" Type="http://schemas.openxmlformats.org/officeDocument/2006/relationships/image" Target="../media/image128.tiff"/><Relationship Id="rId9" Type="http://schemas.openxmlformats.org/officeDocument/2006/relationships/image" Target="../media/image133.tiff"/></Relationships>
</file>

<file path=ppt/slides/_rels/slide3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image" Target="../media/image134.tiff"/><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jpeg"/></Relationships>
</file>

<file path=ppt/slides/_rels/slide34.xml.rels><?xml version="1.0" encoding="UTF-8" standalone="yes"?>
<Relationships xmlns="http://schemas.openxmlformats.org/package/2006/relationships"><Relationship Id="rId8" Type="http://schemas.openxmlformats.org/officeDocument/2006/relationships/image" Target="../media/image239.svg"/><Relationship Id="rId13" Type="http://schemas.openxmlformats.org/officeDocument/2006/relationships/image" Target="../media/image148.tiff"/><Relationship Id="rId18" Type="http://schemas.openxmlformats.org/officeDocument/2006/relationships/image" Target="../media/image151.png"/><Relationship Id="rId3" Type="http://schemas.openxmlformats.org/officeDocument/2006/relationships/image" Target="../media/image39.png"/><Relationship Id="rId7" Type="http://schemas.openxmlformats.org/officeDocument/2006/relationships/image" Target="../media/image51.png"/><Relationship Id="rId12" Type="http://schemas.openxmlformats.org/officeDocument/2006/relationships/image" Target="../media/image147.png"/><Relationship Id="rId17" Type="http://schemas.openxmlformats.org/officeDocument/2006/relationships/image" Target="../media/image150.png"/><Relationship Id="rId2" Type="http://schemas.openxmlformats.org/officeDocument/2006/relationships/notesSlide" Target="../notesSlides/notesSlide29.xml"/><Relationship Id="rId16"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238.svg"/><Relationship Id="rId11" Type="http://schemas.openxmlformats.org/officeDocument/2006/relationships/image" Target="../media/image242.svg"/><Relationship Id="rId5" Type="http://schemas.openxmlformats.org/officeDocument/2006/relationships/image" Target="../media/image50.png"/><Relationship Id="rId15" Type="http://schemas.openxmlformats.org/officeDocument/2006/relationships/image" Target="../media/image245.svg"/><Relationship Id="rId10" Type="http://schemas.openxmlformats.org/officeDocument/2006/relationships/image" Target="../media/image146.png"/><Relationship Id="rId4" Type="http://schemas.openxmlformats.org/officeDocument/2006/relationships/image" Target="../media/image237.svg"/><Relationship Id="rId9" Type="http://schemas.openxmlformats.org/officeDocument/2006/relationships/image" Target="../media/image145.png"/><Relationship Id="rId1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image" Target="../media/image152.png"/><Relationship Id="rId7"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2.svg"/><Relationship Id="rId5" Type="http://schemas.openxmlformats.org/officeDocument/2006/relationships/image" Target="../media/image153.png"/><Relationship Id="rId4" Type="http://schemas.openxmlformats.org/officeDocument/2006/relationships/image" Target="../media/image250.svg"/></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svg"/><Relationship Id="rId18" Type="http://schemas.openxmlformats.org/officeDocument/2006/relationships/image" Target="../media/image44.svg"/><Relationship Id="rId3" Type="http://schemas.openxmlformats.org/officeDocument/2006/relationships/image" Target="../media/image23.png"/><Relationship Id="rId21" Type="http://schemas.openxmlformats.org/officeDocument/2006/relationships/image" Target="../media/image10.png"/><Relationship Id="rId7" Type="http://schemas.openxmlformats.org/officeDocument/2006/relationships/image" Target="../media/image25.png"/><Relationship Id="rId12" Type="http://schemas.openxmlformats.org/officeDocument/2006/relationships/image" Target="../media/image27.png"/><Relationship Id="rId17" Type="http://schemas.openxmlformats.org/officeDocument/2006/relationships/image" Target="../media/image43.sv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svg"/><Relationship Id="rId24" Type="http://schemas.openxmlformats.org/officeDocument/2006/relationships/image" Target="../media/image48.svg"/><Relationship Id="rId5" Type="http://schemas.openxmlformats.org/officeDocument/2006/relationships/image" Target="../media/image24.png"/><Relationship Id="rId15" Type="http://schemas.openxmlformats.org/officeDocument/2006/relationships/image" Target="../media/image41.svg"/><Relationship Id="rId23"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30.svg"/><Relationship Id="rId9" Type="http://schemas.openxmlformats.org/officeDocument/2006/relationships/image" Target="../media/image35.svg"/><Relationship Id="rId14" Type="http://schemas.openxmlformats.org/officeDocument/2006/relationships/image" Target="../media/image28.png"/><Relationship Id="rId22"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image" Target="../media/image264.svg"/><Relationship Id="rId7" Type="http://schemas.openxmlformats.org/officeDocument/2006/relationships/image" Target="../media/image266.sv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11.sv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268.svg"/><Relationship Id="rId7" Type="http://schemas.openxmlformats.org/officeDocument/2006/relationships/image" Target="../media/image272.sv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270.svg"/><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3" Type="http://schemas.openxmlformats.org/officeDocument/2006/relationships/image" Target="../media/image268.svg"/><Relationship Id="rId7" Type="http://schemas.openxmlformats.org/officeDocument/2006/relationships/image" Target="../media/image272.sv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270.svg"/><Relationship Id="rId4" Type="http://schemas.openxmlformats.org/officeDocument/2006/relationships/image" Target="../media/image167.png"/></Relationships>
</file>

<file path=ppt/slides/_rels/slide44.xml.rels><?xml version="1.0" encoding="UTF-8" standalone="yes"?>
<Relationships xmlns="http://schemas.openxmlformats.org/package/2006/relationships"><Relationship Id="rId3" Type="http://schemas.openxmlformats.org/officeDocument/2006/relationships/image" Target="../media/image270.svg"/><Relationship Id="rId7" Type="http://schemas.openxmlformats.org/officeDocument/2006/relationships/image" Target="../media/image272.sv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268.svg"/><Relationship Id="rId4" Type="http://schemas.openxmlformats.org/officeDocument/2006/relationships/image" Target="../media/image166.png"/></Relationships>
</file>

<file path=ppt/slides/_rels/slide45.xml.rels><?xml version="1.0" encoding="UTF-8" standalone="yes"?>
<Relationships xmlns="http://schemas.openxmlformats.org/package/2006/relationships"><Relationship Id="rId8" Type="http://schemas.openxmlformats.org/officeDocument/2006/relationships/image" Target="../media/image272.svg"/><Relationship Id="rId3" Type="http://schemas.openxmlformats.org/officeDocument/2006/relationships/image" Target="../media/image167.png"/><Relationship Id="rId7" Type="http://schemas.openxmlformats.org/officeDocument/2006/relationships/image" Target="../media/image16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8.svg"/><Relationship Id="rId5" Type="http://schemas.openxmlformats.org/officeDocument/2006/relationships/image" Target="../media/image166.png"/><Relationship Id="rId4" Type="http://schemas.openxmlformats.org/officeDocument/2006/relationships/image" Target="../media/image270.svg"/></Relationships>
</file>

<file path=ppt/slides/_rels/slide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71.png"/></Relationships>
</file>

<file path=ppt/slides/_rels/slide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277.svg"/><Relationship Id="rId13" Type="http://schemas.openxmlformats.org/officeDocument/2006/relationships/image" Target="../media/image174.png"/><Relationship Id="rId18" Type="http://schemas.openxmlformats.org/officeDocument/2006/relationships/image" Target="../media/image285.svg"/><Relationship Id="rId26" Type="http://schemas.openxmlformats.org/officeDocument/2006/relationships/image" Target="../media/image178.png"/><Relationship Id="rId3" Type="http://schemas.openxmlformats.org/officeDocument/2006/relationships/image" Target="../media/image146.png"/><Relationship Id="rId21" Type="http://schemas.openxmlformats.org/officeDocument/2006/relationships/image" Target="../media/image49.png"/><Relationship Id="rId7" Type="http://schemas.openxmlformats.org/officeDocument/2006/relationships/image" Target="../media/image9.png"/><Relationship Id="rId12" Type="http://schemas.openxmlformats.org/officeDocument/2006/relationships/image" Target="../media/image279.svg"/><Relationship Id="rId17" Type="http://schemas.openxmlformats.org/officeDocument/2006/relationships/image" Target="../media/image176.png"/><Relationship Id="rId25" Type="http://schemas.openxmlformats.org/officeDocument/2006/relationships/image" Target="../media/image289.svg"/><Relationship Id="rId2" Type="http://schemas.openxmlformats.org/officeDocument/2006/relationships/notesSlide" Target="../notesSlides/notesSlide40.xml"/><Relationship Id="rId16" Type="http://schemas.openxmlformats.org/officeDocument/2006/relationships/image" Target="../media/image283.svg"/><Relationship Id="rId20" Type="http://schemas.openxmlformats.org/officeDocument/2006/relationships/image" Target="../media/image287.svg"/><Relationship Id="rId29"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173.png"/><Relationship Id="rId24" Type="http://schemas.openxmlformats.org/officeDocument/2006/relationships/image" Target="../media/image32.svg"/><Relationship Id="rId5" Type="http://schemas.openxmlformats.org/officeDocument/2006/relationships/image" Target="../media/image39.png"/><Relationship Id="rId15" Type="http://schemas.openxmlformats.org/officeDocument/2006/relationships/image" Target="../media/image175.png"/><Relationship Id="rId23" Type="http://schemas.openxmlformats.org/officeDocument/2006/relationships/image" Target="../media/image24.png"/><Relationship Id="rId28" Type="http://schemas.openxmlformats.org/officeDocument/2006/relationships/image" Target="../media/image179.png"/><Relationship Id="rId10" Type="http://schemas.openxmlformats.org/officeDocument/2006/relationships/image" Target="../media/image123.svg"/><Relationship Id="rId19" Type="http://schemas.openxmlformats.org/officeDocument/2006/relationships/image" Target="../media/image177.png"/><Relationship Id="rId31" Type="http://schemas.openxmlformats.org/officeDocument/2006/relationships/image" Target="../media/image182.png"/><Relationship Id="rId4" Type="http://schemas.openxmlformats.org/officeDocument/2006/relationships/image" Target="../media/image242.svg"/><Relationship Id="rId9" Type="http://schemas.openxmlformats.org/officeDocument/2006/relationships/image" Target="../media/image48.png"/><Relationship Id="rId14" Type="http://schemas.openxmlformats.org/officeDocument/2006/relationships/image" Target="../media/image281.svg"/><Relationship Id="rId22" Type="http://schemas.openxmlformats.org/officeDocument/2006/relationships/image" Target="../media/image288.svg"/><Relationship Id="rId27" Type="http://schemas.openxmlformats.org/officeDocument/2006/relationships/image" Target="../media/image11.svg"/><Relationship Id="rId30" Type="http://schemas.openxmlformats.org/officeDocument/2006/relationships/image" Target="../media/image181.png"/></Relationships>
</file>

<file path=ppt/slides/_rels/slide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2.png"/><Relationship Id="rId18" Type="http://schemas.openxmlformats.org/officeDocument/2006/relationships/image" Target="../media/image55.svg"/><Relationship Id="rId26" Type="http://schemas.openxmlformats.org/officeDocument/2006/relationships/image" Target="../media/image31.png"/><Relationship Id="rId3" Type="http://schemas.openxmlformats.org/officeDocument/2006/relationships/image" Target="../media/image23.png"/><Relationship Id="rId21" Type="http://schemas.openxmlformats.org/officeDocument/2006/relationships/image" Target="../media/image57.svg"/><Relationship Id="rId7" Type="http://schemas.openxmlformats.org/officeDocument/2006/relationships/image" Target="../media/image26.png"/><Relationship Id="rId12" Type="http://schemas.openxmlformats.org/officeDocument/2006/relationships/image" Target="../media/image41.svg"/><Relationship Id="rId17" Type="http://schemas.openxmlformats.org/officeDocument/2006/relationships/image" Target="../media/image34.png"/><Relationship Id="rId25" Type="http://schemas.openxmlformats.org/officeDocument/2006/relationships/image" Target="../media/image46.svg"/><Relationship Id="rId2" Type="http://schemas.openxmlformats.org/officeDocument/2006/relationships/notesSlide" Target="../notesSlides/notesSlide4.xml"/><Relationship Id="rId16" Type="http://schemas.openxmlformats.org/officeDocument/2006/relationships/image" Target="../media/image53.sv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28.png"/><Relationship Id="rId24"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3.png"/><Relationship Id="rId23" Type="http://schemas.openxmlformats.org/officeDocument/2006/relationships/image" Target="../media/image32.svg"/><Relationship Id="rId10" Type="http://schemas.openxmlformats.org/officeDocument/2006/relationships/image" Target="../media/image39.svg"/><Relationship Id="rId19"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27.png"/><Relationship Id="rId14"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58.svg"/></Relationships>
</file>

<file path=ppt/slides/_rels/slide5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09.png"/><Relationship Id="rId7" Type="http://schemas.openxmlformats.org/officeDocument/2006/relationships/image" Target="../media/image18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96.svg"/><Relationship Id="rId5" Type="http://schemas.openxmlformats.org/officeDocument/2006/relationships/image" Target="../media/image110.png"/><Relationship Id="rId4" Type="http://schemas.openxmlformats.org/officeDocument/2006/relationships/image" Target="../media/image295.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6.png"/><Relationship Id="rId7"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7.png"/><Relationship Id="rId4" Type="http://schemas.microsoft.com/office/2007/relationships/hdphoto" Target="../media/hdphoto3.wdp"/><Relationship Id="rId9" Type="http://schemas.openxmlformats.org/officeDocument/2006/relationships/image" Target="../media/image188.png"/></Relationships>
</file>

<file path=ppt/slides/_rels/slide54.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image" Target="../media/image189.png"/><Relationship Id="rId7" Type="http://schemas.openxmlformats.org/officeDocument/2006/relationships/image" Target="../media/image192.tif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91.tiff"/><Relationship Id="rId5" Type="http://schemas.openxmlformats.org/officeDocument/2006/relationships/image" Target="../media/image190.png"/><Relationship Id="rId4" Type="http://schemas.openxmlformats.org/officeDocument/2006/relationships/image" Target="../media/image304.svg"/><Relationship Id="rId9" Type="http://schemas.openxmlformats.org/officeDocument/2006/relationships/image" Target="../media/image194.png"/></Relationships>
</file>

<file path=ppt/slides/_rels/slide5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5.png"/><Relationship Id="rId7"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96.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3.png"/><Relationship Id="rId18" Type="http://schemas.openxmlformats.org/officeDocument/2006/relationships/image" Target="../media/image34.png"/><Relationship Id="rId3" Type="http://schemas.openxmlformats.org/officeDocument/2006/relationships/image" Target="../media/image9.png"/><Relationship Id="rId21" Type="http://schemas.openxmlformats.org/officeDocument/2006/relationships/image" Target="../media/image32.svg"/><Relationship Id="rId7" Type="http://schemas.openxmlformats.org/officeDocument/2006/relationships/image" Target="../media/image25.png"/><Relationship Id="rId12" Type="http://schemas.openxmlformats.org/officeDocument/2006/relationships/image" Target="../media/image51.svg"/><Relationship Id="rId17" Type="http://schemas.openxmlformats.org/officeDocument/2006/relationships/image" Target="../media/image46.sv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2.png"/><Relationship Id="rId5" Type="http://schemas.openxmlformats.org/officeDocument/2006/relationships/image" Target="../media/image23.png"/><Relationship Id="rId15" Type="http://schemas.openxmlformats.org/officeDocument/2006/relationships/image" Target="../media/image35.svg"/><Relationship Id="rId23" Type="http://schemas.openxmlformats.org/officeDocument/2006/relationships/image" Target="../media/image58.svg"/><Relationship Id="rId10" Type="http://schemas.openxmlformats.org/officeDocument/2006/relationships/image" Target="../media/image49.svg"/><Relationship Id="rId19" Type="http://schemas.openxmlformats.org/officeDocument/2006/relationships/image" Target="../media/image55.svg"/><Relationship Id="rId4" Type="http://schemas.openxmlformats.org/officeDocument/2006/relationships/image" Target="../media/image16.svg"/><Relationship Id="rId9" Type="http://schemas.openxmlformats.org/officeDocument/2006/relationships/image" Target="../media/image26.png"/><Relationship Id="rId14" Type="http://schemas.openxmlformats.org/officeDocument/2006/relationships/image" Target="../media/image53.sv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9.png"/><Relationship Id="rId18" Type="http://schemas.openxmlformats.org/officeDocument/2006/relationships/image" Target="../media/image26.png"/><Relationship Id="rId26" Type="http://schemas.openxmlformats.org/officeDocument/2006/relationships/image" Target="../media/image67.svg"/><Relationship Id="rId3" Type="http://schemas.openxmlformats.org/officeDocument/2006/relationships/image" Target="../media/image23.png"/><Relationship Id="rId21" Type="http://schemas.openxmlformats.org/officeDocument/2006/relationships/image" Target="../media/image64.svg"/><Relationship Id="rId7" Type="http://schemas.openxmlformats.org/officeDocument/2006/relationships/image" Target="../media/image30.png"/><Relationship Id="rId12" Type="http://schemas.openxmlformats.org/officeDocument/2006/relationships/image" Target="../media/image61.svg"/><Relationship Id="rId17" Type="http://schemas.openxmlformats.org/officeDocument/2006/relationships/image" Target="../media/image62.svg"/><Relationship Id="rId25"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55.sv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37.png"/><Relationship Id="rId24" Type="http://schemas.openxmlformats.org/officeDocument/2006/relationships/image" Target="../media/image32.svg"/><Relationship Id="rId5" Type="http://schemas.openxmlformats.org/officeDocument/2006/relationships/image" Target="../media/image32.png"/><Relationship Id="rId15" Type="http://schemas.openxmlformats.org/officeDocument/2006/relationships/image" Target="../media/image34.png"/><Relationship Id="rId23" Type="http://schemas.openxmlformats.org/officeDocument/2006/relationships/image" Target="../media/image24.png"/><Relationship Id="rId28" Type="http://schemas.openxmlformats.org/officeDocument/2006/relationships/image" Target="../media/image58.svg"/><Relationship Id="rId10" Type="http://schemas.openxmlformats.org/officeDocument/2006/relationships/image" Target="../media/image34.svg"/><Relationship Id="rId19" Type="http://schemas.openxmlformats.org/officeDocument/2006/relationships/image" Target="../media/image63.svg"/><Relationship Id="rId4" Type="http://schemas.openxmlformats.org/officeDocument/2006/relationships/image" Target="../media/image30.svg"/><Relationship Id="rId9" Type="http://schemas.openxmlformats.org/officeDocument/2006/relationships/image" Target="../media/image25.png"/><Relationship Id="rId14" Type="http://schemas.openxmlformats.org/officeDocument/2006/relationships/image" Target="../media/image43.svg"/><Relationship Id="rId22" Type="http://schemas.openxmlformats.org/officeDocument/2006/relationships/image" Target="../media/image65.svg"/><Relationship Id="rId27"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34.png"/><Relationship Id="rId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22DAAA5-4B97-491B-BFBE-443D86AF270D}"/>
              </a:ext>
            </a:extLst>
          </p:cNvPr>
          <p:cNvPicPr>
            <a:picLocks noChangeAspect="1"/>
          </p:cNvPicPr>
          <p:nvPr/>
        </p:nvPicPr>
        <p:blipFill>
          <a:blip r:embed="rId2"/>
          <a:stretch>
            <a:fillRect/>
          </a:stretch>
        </p:blipFill>
        <p:spPr>
          <a:xfrm>
            <a:off x="0" y="0"/>
            <a:ext cx="12192000" cy="6858000"/>
          </a:xfrm>
          <a:prstGeom prst="rect">
            <a:avLst/>
          </a:prstGeom>
        </p:spPr>
      </p:pic>
      <p:pic>
        <p:nvPicPr>
          <p:cNvPr id="9" name="圖形 8">
            <a:extLst>
              <a:ext uri="{FF2B5EF4-FFF2-40B4-BE49-F238E27FC236}">
                <a16:creationId xmlns:a16="http://schemas.microsoft.com/office/drawing/2014/main" id="{62B75B35-2C00-4A9E-A206-69EE3EC114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83194" y="1347938"/>
            <a:ext cx="4043212" cy="4043212"/>
          </a:xfrm>
          <a:prstGeom prst="rect">
            <a:avLst/>
          </a:prstGeom>
        </p:spPr>
      </p:pic>
      <p:pic>
        <p:nvPicPr>
          <p:cNvPr id="5" name="圖形 4">
            <a:extLst>
              <a:ext uri="{FF2B5EF4-FFF2-40B4-BE49-F238E27FC236}">
                <a16:creationId xmlns:a16="http://schemas.microsoft.com/office/drawing/2014/main" id="{E5815299-8D5F-418B-A1F5-4FC25E67A28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285986">
            <a:off x="5786641" y="-10831893"/>
            <a:ext cx="15473385" cy="19710147"/>
          </a:xfrm>
          <a:prstGeom prst="rect">
            <a:avLst/>
          </a:prstGeom>
        </p:spPr>
      </p:pic>
    </p:spTree>
    <p:extLst>
      <p:ext uri="{BB962C8B-B14F-4D97-AF65-F5344CB8AC3E}">
        <p14:creationId xmlns:p14="http://schemas.microsoft.com/office/powerpoint/2010/main" val="299656595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5" name="橢圓 14">
            <a:extLst>
              <a:ext uri="{FF2B5EF4-FFF2-40B4-BE49-F238E27FC236}">
                <a16:creationId xmlns:a16="http://schemas.microsoft.com/office/drawing/2014/main" id="{0A99891A-3A40-49BA-AB6E-465E83F86DB0}"/>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4" name="Google Shape;314;p20"/>
          <p:cNvSpPr txBox="1">
            <a:spLocks noGrp="1"/>
          </p:cNvSpPr>
          <p:nvPr>
            <p:ph type="title"/>
          </p:nvPr>
        </p:nvSpPr>
        <p:spPr>
          <a:xfrm>
            <a:off x="192078" y="73945"/>
            <a:ext cx="11616745" cy="1409164"/>
          </a:xfrm>
          <a:prstGeom prst="rect">
            <a:avLst/>
          </a:prstGeom>
          <a:noFill/>
          <a:ln>
            <a:noFill/>
          </a:ln>
        </p:spPr>
        <p:txBody>
          <a:bodyPr spcFirstLastPara="1" wrap="square" lIns="91425" tIns="45700" rIns="91425" bIns="45700" anchor="ctr" anchorCtr="0">
            <a:noAutofit/>
          </a:bodyPr>
          <a:lstStyle/>
          <a:p>
            <a:pPr>
              <a:buSzPts val="4000"/>
            </a:pPr>
            <a:r>
              <a:rPr lang="ja-JP" altLang="en-US" sz="3600" b="1" dirty="0">
                <a:latin typeface="Meiryo UI" panose="020B0604030504040204" pitchFamily="50" charset="-128"/>
                <a:ea typeface="Meiryo UI" panose="020B0604030504040204" pitchFamily="50" charset="-128"/>
                <a:sym typeface="Arial" panose="020B0604020202020204" pitchFamily="34" charset="0"/>
              </a:rPr>
              <a:t>エンタープライズレベルの</a:t>
            </a:r>
            <a:r>
              <a:rPr lang="en-US" altLang="ja-JP" sz="3600" b="1" dirty="0">
                <a:latin typeface="Meiryo UI" panose="020B0604030504040204" pitchFamily="50" charset="-128"/>
                <a:ea typeface="Meiryo UI" panose="020B0604030504040204" pitchFamily="50" charset="-128"/>
                <a:sym typeface="Arial" panose="020B0604020202020204" pitchFamily="34" charset="0"/>
              </a:rPr>
              <a:t>VPN</a:t>
            </a:r>
            <a:r>
              <a:rPr lang="ja-JP" altLang="en-US" sz="3600" b="1" dirty="0">
                <a:latin typeface="Meiryo UI" panose="020B0604030504040204" pitchFamily="50" charset="-128"/>
                <a:ea typeface="Meiryo UI" panose="020B0604030504040204" pitchFamily="50" charset="-128"/>
                <a:sym typeface="Arial" panose="020B0604020202020204" pitchFamily="34" charset="0"/>
              </a:rPr>
              <a:t>ソリューション</a:t>
            </a:r>
            <a:r>
              <a:rPr lang="ja-JP" altLang="en-US" sz="3600" b="1" dirty="0" smtClean="0">
                <a:latin typeface="Meiryo UI" panose="020B0604030504040204" pitchFamily="50" charset="-128"/>
                <a:ea typeface="Meiryo UI" panose="020B0604030504040204" pitchFamily="50" charset="-128"/>
                <a:sym typeface="Arial" panose="020B0604020202020204" pitchFamily="34" charset="0"/>
              </a:rPr>
              <a:t>は</a:t>
            </a:r>
            <a:r>
              <a:rPr lang="en-US" altLang="ja-JP" sz="3600" b="1" dirty="0" smtClean="0">
                <a:latin typeface="Meiryo UI" panose="020B0604030504040204" pitchFamily="50" charset="-128"/>
                <a:ea typeface="Meiryo UI" panose="020B0604030504040204" pitchFamily="50" charset="-128"/>
                <a:sym typeface="Arial" panose="020B0604020202020204" pitchFamily="34" charset="0"/>
              </a:rPr>
              <a:t/>
            </a:r>
            <a:br>
              <a:rPr lang="en-US" altLang="ja-JP" sz="3600" b="1" dirty="0" smtClean="0">
                <a:latin typeface="Meiryo UI" panose="020B0604030504040204" pitchFamily="50" charset="-128"/>
                <a:ea typeface="Meiryo UI" panose="020B0604030504040204" pitchFamily="50" charset="-128"/>
                <a:sym typeface="Arial" panose="020B0604020202020204" pitchFamily="34" charset="0"/>
              </a:rPr>
            </a:br>
            <a:r>
              <a:rPr lang="ja-JP" altLang="en-US" sz="3600" b="1" dirty="0">
                <a:latin typeface="Meiryo UI" panose="020B0604030504040204" pitchFamily="50" charset="-128"/>
                <a:ea typeface="Meiryo UI" panose="020B0604030504040204" pitchFamily="50" charset="-128"/>
                <a:sym typeface="Arial" panose="020B0604020202020204" pitchFamily="34" charset="0"/>
              </a:rPr>
              <a:t>非常に</a:t>
            </a:r>
            <a:r>
              <a:rPr lang="ja-JP" altLang="en-US" sz="3600" b="1" dirty="0" smtClean="0">
                <a:latin typeface="Meiryo UI" panose="020B0604030504040204" pitchFamily="50" charset="-128"/>
                <a:ea typeface="Meiryo UI" panose="020B0604030504040204" pitchFamily="50" charset="-128"/>
                <a:sym typeface="Arial" panose="020B0604020202020204" pitchFamily="34" charset="0"/>
              </a:rPr>
              <a:t>高価</a:t>
            </a:r>
            <a:endParaRPr lang="ja-JP" altLang="en-US" sz="3600" b="1" dirty="0">
              <a:latin typeface="Meiryo UI" panose="020B0604030504040204" pitchFamily="50" charset="-128"/>
              <a:ea typeface="Meiryo UI" panose="020B0604030504040204" pitchFamily="50" charset="-128"/>
              <a:sym typeface="Arial" panose="020B0604020202020204" pitchFamily="34" charset="0"/>
            </a:endParaRPr>
          </a:p>
        </p:txBody>
      </p:sp>
      <p:grpSp>
        <p:nvGrpSpPr>
          <p:cNvPr id="16" name="群組 15">
            <a:extLst>
              <a:ext uri="{FF2B5EF4-FFF2-40B4-BE49-F238E27FC236}">
                <a16:creationId xmlns:a16="http://schemas.microsoft.com/office/drawing/2014/main" id="{456A02D9-9298-4AA5-BD87-B514EC714137}"/>
              </a:ext>
            </a:extLst>
          </p:cNvPr>
          <p:cNvGrpSpPr/>
          <p:nvPr/>
        </p:nvGrpSpPr>
        <p:grpSpPr>
          <a:xfrm>
            <a:off x="2198456" y="2852738"/>
            <a:ext cx="4592915" cy="5020435"/>
            <a:chOff x="2035794" y="2459865"/>
            <a:chExt cx="4592915" cy="5020435"/>
          </a:xfrm>
        </p:grpSpPr>
        <p:sp>
          <p:nvSpPr>
            <p:cNvPr id="20" name="箭號: 向右 19">
              <a:extLst>
                <a:ext uri="{FF2B5EF4-FFF2-40B4-BE49-F238E27FC236}">
                  <a16:creationId xmlns:a16="http://schemas.microsoft.com/office/drawing/2014/main" id="{362A02BD-B8C5-45F4-94C4-615F8A3E9219}"/>
                </a:ext>
              </a:extLst>
            </p:cNvPr>
            <p:cNvSpPr/>
            <p:nvPr/>
          </p:nvSpPr>
          <p:spPr>
            <a:xfrm rot="16200000">
              <a:off x="1822035" y="2673625"/>
              <a:ext cx="5020434" cy="4592915"/>
            </a:xfrm>
            <a:prstGeom prst="rightArrow">
              <a:avLst>
                <a:gd name="adj1" fmla="val 50000"/>
                <a:gd name="adj2" fmla="val 63273"/>
              </a:avLst>
            </a:prstGeom>
            <a:gradFill>
              <a:gsLst>
                <a:gs pos="53000">
                  <a:srgbClr val="6F74FF"/>
                </a:gs>
                <a:gs pos="0">
                  <a:srgbClr val="9656FF"/>
                </a:gs>
                <a:gs pos="100000">
                  <a:srgbClr val="21B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3" name="圖片 12">
              <a:extLst>
                <a:ext uri="{FF2B5EF4-FFF2-40B4-BE49-F238E27FC236}">
                  <a16:creationId xmlns:a16="http://schemas.microsoft.com/office/drawing/2014/main" id="{29D2C55E-93C6-4F82-99ED-FB460B5F2234}"/>
                </a:ext>
              </a:extLst>
            </p:cNvPr>
            <p:cNvPicPr>
              <a:picLocks noChangeAspect="1"/>
            </p:cNvPicPr>
            <p:nvPr/>
          </p:nvPicPr>
          <p:blipFill>
            <a:blip r:embed="rId3"/>
            <a:stretch>
              <a:fillRect/>
            </a:stretch>
          </p:blipFill>
          <p:spPr>
            <a:xfrm>
              <a:off x="2171020" y="2459865"/>
              <a:ext cx="4279763" cy="4432176"/>
            </a:xfrm>
            <a:prstGeom prst="rect">
              <a:avLst/>
            </a:prstGeom>
          </p:spPr>
        </p:pic>
      </p:grpSp>
      <p:pic>
        <p:nvPicPr>
          <p:cNvPr id="316" name="Google Shape;316;p20" hidden="1"/>
          <p:cNvPicPr preferRelativeResize="0"/>
          <p:nvPr/>
        </p:nvPicPr>
        <p:blipFill>
          <a:blip r:embed="rId4">
            <a:alphaModFix/>
          </a:blip>
          <a:stretch>
            <a:fillRect/>
          </a:stretch>
        </p:blipFill>
        <p:spPr>
          <a:xfrm>
            <a:off x="-1448109" y="7273068"/>
            <a:ext cx="3569775" cy="2673875"/>
          </a:xfrm>
          <a:prstGeom prst="rect">
            <a:avLst/>
          </a:prstGeom>
          <a:noFill/>
          <a:ln>
            <a:noFill/>
          </a:ln>
        </p:spPr>
      </p:pic>
      <p:sp>
        <p:nvSpPr>
          <p:cNvPr id="19" name="文字方塊 18" hidden="1">
            <a:extLst>
              <a:ext uri="{FF2B5EF4-FFF2-40B4-BE49-F238E27FC236}">
                <a16:creationId xmlns:a16="http://schemas.microsoft.com/office/drawing/2014/main" id="{888F7B35-6595-4D34-A758-ED26BBE9FECF}"/>
              </a:ext>
            </a:extLst>
          </p:cNvPr>
          <p:cNvSpPr txBox="1"/>
          <p:nvPr/>
        </p:nvSpPr>
        <p:spPr>
          <a:xfrm>
            <a:off x="2035795" y="2459865"/>
            <a:ext cx="4592915" cy="5020435"/>
          </a:xfrm>
          <a:custGeom>
            <a:avLst/>
            <a:gdLst/>
            <a:ahLst/>
            <a:cxnLst/>
            <a:rect l="l" t="t" r="r" b="b"/>
            <a:pathLst>
              <a:path w="4592915" h="5020435">
                <a:moveTo>
                  <a:pt x="2812396" y="2143402"/>
                </a:moveTo>
                <a:lnTo>
                  <a:pt x="2836807" y="2161164"/>
                </a:lnTo>
                <a:cubicBezTo>
                  <a:pt x="2848113" y="2171357"/>
                  <a:pt x="2858306" y="2182706"/>
                  <a:pt x="2867385" y="2195211"/>
                </a:cubicBezTo>
                <a:cubicBezTo>
                  <a:pt x="2885544" y="2220222"/>
                  <a:pt x="2894623" y="2251229"/>
                  <a:pt x="2894623" y="2288231"/>
                </a:cubicBezTo>
                <a:lnTo>
                  <a:pt x="2894623" y="2425962"/>
                </a:lnTo>
                <a:cubicBezTo>
                  <a:pt x="2894623" y="2480780"/>
                  <a:pt x="2880405" y="2522580"/>
                  <a:pt x="2851968" y="2551359"/>
                </a:cubicBezTo>
                <a:cubicBezTo>
                  <a:pt x="2844858" y="2558554"/>
                  <a:pt x="2836946" y="2564850"/>
                  <a:pt x="2828231" y="2570246"/>
                </a:cubicBezTo>
                <a:lnTo>
                  <a:pt x="2812396" y="2577727"/>
                </a:lnTo>
                <a:close/>
                <a:moveTo>
                  <a:pt x="1945621" y="2143402"/>
                </a:moveTo>
                <a:lnTo>
                  <a:pt x="1970032" y="2161164"/>
                </a:lnTo>
                <a:cubicBezTo>
                  <a:pt x="1981338" y="2171357"/>
                  <a:pt x="1991531" y="2182706"/>
                  <a:pt x="2000610" y="2195211"/>
                </a:cubicBezTo>
                <a:cubicBezTo>
                  <a:pt x="2018769" y="2220222"/>
                  <a:pt x="2027848" y="2251229"/>
                  <a:pt x="2027848" y="2288231"/>
                </a:cubicBezTo>
                <a:lnTo>
                  <a:pt x="2027848" y="2425962"/>
                </a:lnTo>
                <a:cubicBezTo>
                  <a:pt x="2027848" y="2480780"/>
                  <a:pt x="2013630" y="2522580"/>
                  <a:pt x="1985193" y="2551359"/>
                </a:cubicBezTo>
                <a:cubicBezTo>
                  <a:pt x="1978083" y="2558554"/>
                  <a:pt x="1970171" y="2564850"/>
                  <a:pt x="1961456" y="2570246"/>
                </a:cubicBezTo>
                <a:lnTo>
                  <a:pt x="1945621" y="2577727"/>
                </a:lnTo>
                <a:close/>
                <a:moveTo>
                  <a:pt x="2637662" y="1451810"/>
                </a:moveTo>
                <a:lnTo>
                  <a:pt x="2637662" y="1840210"/>
                </a:lnTo>
                <a:lnTo>
                  <a:pt x="2613379" y="1822232"/>
                </a:lnTo>
                <a:cubicBezTo>
                  <a:pt x="2602330" y="1812039"/>
                  <a:pt x="2592437" y="1800690"/>
                  <a:pt x="2583700" y="1788185"/>
                </a:cubicBezTo>
                <a:cubicBezTo>
                  <a:pt x="2566227" y="1763174"/>
                  <a:pt x="2557490" y="1731825"/>
                  <a:pt x="2557490" y="1694137"/>
                </a:cubicBezTo>
                <a:lnTo>
                  <a:pt x="2557490" y="1592380"/>
                </a:lnTo>
                <a:cubicBezTo>
                  <a:pt x="2557490" y="1541673"/>
                  <a:pt x="2572052" y="1502615"/>
                  <a:pt x="2601174" y="1475206"/>
                </a:cubicBezTo>
                <a:cubicBezTo>
                  <a:pt x="2608454" y="1468354"/>
                  <a:pt x="2616538" y="1462358"/>
                  <a:pt x="2625424" y="1457219"/>
                </a:cubicBezTo>
                <a:close/>
                <a:moveTo>
                  <a:pt x="1770887" y="1451810"/>
                </a:moveTo>
                <a:lnTo>
                  <a:pt x="1770887" y="1840210"/>
                </a:lnTo>
                <a:lnTo>
                  <a:pt x="1746604" y="1822232"/>
                </a:lnTo>
                <a:cubicBezTo>
                  <a:pt x="1735555" y="1812039"/>
                  <a:pt x="1725662" y="1800690"/>
                  <a:pt x="1716925" y="1788185"/>
                </a:cubicBezTo>
                <a:cubicBezTo>
                  <a:pt x="1699452" y="1763174"/>
                  <a:pt x="1690715" y="1731825"/>
                  <a:pt x="1690715" y="1694137"/>
                </a:cubicBezTo>
                <a:lnTo>
                  <a:pt x="1690715" y="1592380"/>
                </a:lnTo>
                <a:cubicBezTo>
                  <a:pt x="1690715" y="1541673"/>
                  <a:pt x="1705277" y="1502615"/>
                  <a:pt x="1734399" y="1475206"/>
                </a:cubicBezTo>
                <a:cubicBezTo>
                  <a:pt x="1741679" y="1468354"/>
                  <a:pt x="1749763" y="1462358"/>
                  <a:pt x="1758649" y="1457219"/>
                </a:cubicBezTo>
                <a:close/>
                <a:moveTo>
                  <a:pt x="2637662" y="1085653"/>
                </a:moveTo>
                <a:lnTo>
                  <a:pt x="2637662" y="1259562"/>
                </a:lnTo>
                <a:lnTo>
                  <a:pt x="2619675" y="1262185"/>
                </a:lnTo>
                <a:cubicBezTo>
                  <a:pt x="2586784" y="1268866"/>
                  <a:pt x="2556805" y="1278888"/>
                  <a:pt x="2529739" y="1292250"/>
                </a:cubicBezTo>
                <a:cubicBezTo>
                  <a:pt x="2475606" y="1318974"/>
                  <a:pt x="2434663" y="1358203"/>
                  <a:pt x="2406911" y="1409938"/>
                </a:cubicBezTo>
                <a:cubicBezTo>
                  <a:pt x="2379159" y="1461673"/>
                  <a:pt x="2365283" y="1524543"/>
                  <a:pt x="2365283" y="1598548"/>
                </a:cubicBezTo>
                <a:lnTo>
                  <a:pt x="2365283" y="1684886"/>
                </a:lnTo>
                <a:cubicBezTo>
                  <a:pt x="2365283" y="1759577"/>
                  <a:pt x="2378988" y="1821247"/>
                  <a:pt x="2406397" y="1869898"/>
                </a:cubicBezTo>
                <a:cubicBezTo>
                  <a:pt x="2433806" y="1918550"/>
                  <a:pt x="2467897" y="1956580"/>
                  <a:pt x="2508668" y="1983989"/>
                </a:cubicBezTo>
                <a:cubicBezTo>
                  <a:pt x="2539246" y="2004546"/>
                  <a:pt x="2575702" y="2025296"/>
                  <a:pt x="2618037" y="2046238"/>
                </a:cubicBezTo>
                <a:lnTo>
                  <a:pt x="2637662" y="2055545"/>
                </a:lnTo>
                <a:lnTo>
                  <a:pt x="2637662" y="2575960"/>
                </a:lnTo>
                <a:lnTo>
                  <a:pt x="2625200" y="2570246"/>
                </a:lnTo>
                <a:cubicBezTo>
                  <a:pt x="2616206" y="2564850"/>
                  <a:pt x="2608026" y="2558554"/>
                  <a:pt x="2600660" y="2551359"/>
                </a:cubicBezTo>
                <a:cubicBezTo>
                  <a:pt x="2571195" y="2522580"/>
                  <a:pt x="2556463" y="2480780"/>
                  <a:pt x="2556463" y="2425962"/>
                </a:cubicBezTo>
                <a:lnTo>
                  <a:pt x="2556463" y="2351957"/>
                </a:lnTo>
                <a:lnTo>
                  <a:pt x="2364256" y="2351957"/>
                </a:lnTo>
                <a:lnTo>
                  <a:pt x="2364256" y="2425962"/>
                </a:lnTo>
                <a:cubicBezTo>
                  <a:pt x="2364256" y="2501337"/>
                  <a:pt x="2378303" y="2565235"/>
                  <a:pt x="2406397" y="2617655"/>
                </a:cubicBezTo>
                <a:cubicBezTo>
                  <a:pt x="2434492" y="2670075"/>
                  <a:pt x="2475606" y="2709818"/>
                  <a:pt x="2529739" y="2736885"/>
                </a:cubicBezTo>
                <a:cubicBezTo>
                  <a:pt x="2556805" y="2750418"/>
                  <a:pt x="2586870" y="2760568"/>
                  <a:pt x="2619932" y="2767335"/>
                </a:cubicBezTo>
                <a:lnTo>
                  <a:pt x="2637662" y="2769938"/>
                </a:lnTo>
                <a:lnTo>
                  <a:pt x="2637662" y="2943996"/>
                </a:lnTo>
                <a:lnTo>
                  <a:pt x="2812396" y="2943996"/>
                </a:lnTo>
                <a:lnTo>
                  <a:pt x="2812396" y="2770633"/>
                </a:lnTo>
                <a:lnTo>
                  <a:pt x="2834494" y="2767335"/>
                </a:lnTo>
                <a:cubicBezTo>
                  <a:pt x="2867043" y="2760568"/>
                  <a:pt x="2896679" y="2750418"/>
                  <a:pt x="2923403" y="2736885"/>
                </a:cubicBezTo>
                <a:cubicBezTo>
                  <a:pt x="2976851" y="2709818"/>
                  <a:pt x="3017451" y="2670075"/>
                  <a:pt x="3045202" y="2617655"/>
                </a:cubicBezTo>
                <a:cubicBezTo>
                  <a:pt x="3072954" y="2565235"/>
                  <a:pt x="3086830" y="2501337"/>
                  <a:pt x="3086830" y="2425962"/>
                </a:cubicBezTo>
                <a:lnTo>
                  <a:pt x="3086830" y="2289259"/>
                </a:lnTo>
                <a:cubicBezTo>
                  <a:pt x="3086830" y="2215254"/>
                  <a:pt x="3074153" y="2155297"/>
                  <a:pt x="3048800" y="2109386"/>
                </a:cubicBezTo>
                <a:cubicBezTo>
                  <a:pt x="3023446" y="2063476"/>
                  <a:pt x="2992611" y="2028358"/>
                  <a:pt x="2956294" y="2004032"/>
                </a:cubicBezTo>
                <a:cubicBezTo>
                  <a:pt x="2919977" y="1979706"/>
                  <a:pt x="2872011" y="1954182"/>
                  <a:pt x="2812396" y="1927458"/>
                </a:cubicBezTo>
                <a:lnTo>
                  <a:pt x="2812396" y="1453065"/>
                </a:lnTo>
                <a:lnTo>
                  <a:pt x="2823156" y="1458375"/>
                </a:lnTo>
                <a:cubicBezTo>
                  <a:pt x="2831486" y="1463771"/>
                  <a:pt x="2839034" y="1470067"/>
                  <a:pt x="2845801" y="1477262"/>
                </a:cubicBezTo>
                <a:cubicBezTo>
                  <a:pt x="2872867" y="1506042"/>
                  <a:pt x="2886401" y="1547841"/>
                  <a:pt x="2886401" y="1602659"/>
                </a:cubicBezTo>
                <a:lnTo>
                  <a:pt x="2886401" y="1680775"/>
                </a:lnTo>
                <a:lnTo>
                  <a:pt x="3078607" y="1680775"/>
                </a:lnTo>
                <a:lnTo>
                  <a:pt x="3078607" y="1602659"/>
                </a:lnTo>
                <a:cubicBezTo>
                  <a:pt x="3078607" y="1527969"/>
                  <a:pt x="3065074" y="1464414"/>
                  <a:pt x="3038007" y="1411994"/>
                </a:cubicBezTo>
                <a:cubicBezTo>
                  <a:pt x="3010941" y="1359574"/>
                  <a:pt x="2971198" y="1319831"/>
                  <a:pt x="2918778" y="1292764"/>
                </a:cubicBezTo>
                <a:cubicBezTo>
                  <a:pt x="2892568" y="1279231"/>
                  <a:pt x="2863488" y="1269081"/>
                  <a:pt x="2831539" y="1262314"/>
                </a:cubicBezTo>
                <a:lnTo>
                  <a:pt x="2812396" y="1259404"/>
                </a:lnTo>
                <a:lnTo>
                  <a:pt x="2812396" y="1085653"/>
                </a:lnTo>
                <a:close/>
                <a:moveTo>
                  <a:pt x="1770887" y="1085653"/>
                </a:moveTo>
                <a:lnTo>
                  <a:pt x="1770887" y="1259561"/>
                </a:lnTo>
                <a:lnTo>
                  <a:pt x="1752900" y="1262185"/>
                </a:lnTo>
                <a:cubicBezTo>
                  <a:pt x="1720009" y="1268866"/>
                  <a:pt x="1690030" y="1278888"/>
                  <a:pt x="1662964" y="1292250"/>
                </a:cubicBezTo>
                <a:cubicBezTo>
                  <a:pt x="1608830" y="1318974"/>
                  <a:pt x="1567888" y="1358203"/>
                  <a:pt x="1540136" y="1409938"/>
                </a:cubicBezTo>
                <a:cubicBezTo>
                  <a:pt x="1512384" y="1461673"/>
                  <a:pt x="1498509" y="1524543"/>
                  <a:pt x="1498509" y="1598548"/>
                </a:cubicBezTo>
                <a:lnTo>
                  <a:pt x="1498509" y="1684886"/>
                </a:lnTo>
                <a:cubicBezTo>
                  <a:pt x="1498509" y="1759577"/>
                  <a:pt x="1512213" y="1821247"/>
                  <a:pt x="1539622" y="1869898"/>
                </a:cubicBezTo>
                <a:cubicBezTo>
                  <a:pt x="1567031" y="1918550"/>
                  <a:pt x="1601122" y="1956580"/>
                  <a:pt x="1641893" y="1983989"/>
                </a:cubicBezTo>
                <a:cubicBezTo>
                  <a:pt x="1672471" y="2004546"/>
                  <a:pt x="1708928" y="2025296"/>
                  <a:pt x="1751262" y="2046238"/>
                </a:cubicBezTo>
                <a:lnTo>
                  <a:pt x="1770887" y="2055545"/>
                </a:lnTo>
                <a:lnTo>
                  <a:pt x="1770887" y="2575960"/>
                </a:lnTo>
                <a:lnTo>
                  <a:pt x="1758425" y="2570246"/>
                </a:lnTo>
                <a:cubicBezTo>
                  <a:pt x="1749431" y="2564850"/>
                  <a:pt x="1741251" y="2558554"/>
                  <a:pt x="1733885" y="2551359"/>
                </a:cubicBezTo>
                <a:cubicBezTo>
                  <a:pt x="1704420" y="2522580"/>
                  <a:pt x="1689688" y="2480780"/>
                  <a:pt x="1689688" y="2425962"/>
                </a:cubicBezTo>
                <a:lnTo>
                  <a:pt x="1689688" y="2351957"/>
                </a:lnTo>
                <a:lnTo>
                  <a:pt x="1497481" y="2351957"/>
                </a:lnTo>
                <a:lnTo>
                  <a:pt x="1497481" y="2425962"/>
                </a:lnTo>
                <a:cubicBezTo>
                  <a:pt x="1497481" y="2501337"/>
                  <a:pt x="1511528" y="2565235"/>
                  <a:pt x="1539622" y="2617655"/>
                </a:cubicBezTo>
                <a:cubicBezTo>
                  <a:pt x="1567717" y="2670075"/>
                  <a:pt x="1608830" y="2709818"/>
                  <a:pt x="1662964" y="2736885"/>
                </a:cubicBezTo>
                <a:cubicBezTo>
                  <a:pt x="1690030" y="2750418"/>
                  <a:pt x="1720095" y="2760568"/>
                  <a:pt x="1753157" y="2767335"/>
                </a:cubicBezTo>
                <a:lnTo>
                  <a:pt x="1770887" y="2769938"/>
                </a:lnTo>
                <a:lnTo>
                  <a:pt x="1770887" y="2943996"/>
                </a:lnTo>
                <a:lnTo>
                  <a:pt x="1945621" y="2943996"/>
                </a:lnTo>
                <a:lnTo>
                  <a:pt x="1945621" y="2770633"/>
                </a:lnTo>
                <a:lnTo>
                  <a:pt x="1967719" y="2767335"/>
                </a:lnTo>
                <a:cubicBezTo>
                  <a:pt x="2000268" y="2760568"/>
                  <a:pt x="2029904" y="2750418"/>
                  <a:pt x="2056628" y="2736885"/>
                </a:cubicBezTo>
                <a:cubicBezTo>
                  <a:pt x="2110076" y="2709818"/>
                  <a:pt x="2150676" y="2670075"/>
                  <a:pt x="2178427" y="2617655"/>
                </a:cubicBezTo>
                <a:cubicBezTo>
                  <a:pt x="2206179" y="2565235"/>
                  <a:pt x="2220055" y="2501337"/>
                  <a:pt x="2220055" y="2425962"/>
                </a:cubicBezTo>
                <a:lnTo>
                  <a:pt x="2220055" y="2289259"/>
                </a:lnTo>
                <a:cubicBezTo>
                  <a:pt x="2220055" y="2215254"/>
                  <a:pt x="2207378" y="2155297"/>
                  <a:pt x="2182025" y="2109386"/>
                </a:cubicBezTo>
                <a:cubicBezTo>
                  <a:pt x="2156671" y="2063476"/>
                  <a:pt x="2125836" y="2028358"/>
                  <a:pt x="2089519" y="2004032"/>
                </a:cubicBezTo>
                <a:cubicBezTo>
                  <a:pt x="2053202" y="1979706"/>
                  <a:pt x="2005236" y="1954182"/>
                  <a:pt x="1945621" y="1927458"/>
                </a:cubicBezTo>
                <a:lnTo>
                  <a:pt x="1945621" y="1453065"/>
                </a:lnTo>
                <a:lnTo>
                  <a:pt x="1956381" y="1458375"/>
                </a:lnTo>
                <a:cubicBezTo>
                  <a:pt x="1964711" y="1463771"/>
                  <a:pt x="1972259" y="1470067"/>
                  <a:pt x="1979026" y="1477262"/>
                </a:cubicBezTo>
                <a:cubicBezTo>
                  <a:pt x="2006092" y="1506042"/>
                  <a:pt x="2019626" y="1547841"/>
                  <a:pt x="2019626" y="1602659"/>
                </a:cubicBezTo>
                <a:lnTo>
                  <a:pt x="2019626" y="1680775"/>
                </a:lnTo>
                <a:lnTo>
                  <a:pt x="2211832" y="1680775"/>
                </a:lnTo>
                <a:lnTo>
                  <a:pt x="2211832" y="1602659"/>
                </a:lnTo>
                <a:cubicBezTo>
                  <a:pt x="2211832" y="1527969"/>
                  <a:pt x="2198299" y="1464414"/>
                  <a:pt x="2171233" y="1411994"/>
                </a:cubicBezTo>
                <a:cubicBezTo>
                  <a:pt x="2144166" y="1359574"/>
                  <a:pt x="2104423" y="1319831"/>
                  <a:pt x="2052003" y="1292764"/>
                </a:cubicBezTo>
                <a:cubicBezTo>
                  <a:pt x="2025793" y="1279231"/>
                  <a:pt x="1996713" y="1269081"/>
                  <a:pt x="1964764" y="1262314"/>
                </a:cubicBezTo>
                <a:lnTo>
                  <a:pt x="1945621" y="1259404"/>
                </a:lnTo>
                <a:lnTo>
                  <a:pt x="1945621" y="1085653"/>
                </a:lnTo>
                <a:close/>
                <a:moveTo>
                  <a:pt x="2296458" y="0"/>
                </a:moveTo>
                <a:lnTo>
                  <a:pt x="4592915" y="2906076"/>
                </a:lnTo>
                <a:lnTo>
                  <a:pt x="3533582" y="2906076"/>
                </a:lnTo>
                <a:lnTo>
                  <a:pt x="3533582" y="5020435"/>
                </a:lnTo>
                <a:lnTo>
                  <a:pt x="1059333" y="5020435"/>
                </a:lnTo>
                <a:lnTo>
                  <a:pt x="1059333" y="2906076"/>
                </a:lnTo>
                <a:lnTo>
                  <a:pt x="0" y="2906076"/>
                </a:lnTo>
                <a:close/>
              </a:path>
            </a:pathLst>
          </a:custGeom>
          <a:gradFill>
            <a:gsLst>
              <a:gs pos="0">
                <a:srgbClr val="BC37FF"/>
              </a:gs>
              <a:gs pos="100000">
                <a:srgbClr val="21B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a:solidFill>
                  <a:schemeClr val="lt1"/>
                </a:solidFill>
                <a:latin typeface="+mn-lt"/>
                <a:ea typeface="+mn-ea"/>
                <a:cs typeface="+mn-ea"/>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17" name="Google Shape;317;p20"/>
          <p:cNvPicPr preferRelativeResize="0"/>
          <p:nvPr/>
        </p:nvPicPr>
        <p:blipFill>
          <a:blip r:embed="rId5">
            <a:alphaModFix/>
          </a:blip>
          <a:stretch>
            <a:fillRect/>
          </a:stretch>
        </p:blipFill>
        <p:spPr>
          <a:xfrm>
            <a:off x="5518075" y="2536984"/>
            <a:ext cx="4885677" cy="4866196"/>
          </a:xfrm>
          <a:prstGeom prst="rect">
            <a:avLst/>
          </a:prstGeom>
          <a:noFill/>
          <a:ln>
            <a:noFill/>
          </a:ln>
        </p:spPr>
      </p:pic>
      <p:sp>
        <p:nvSpPr>
          <p:cNvPr id="21" name="文字方塊 20" hidden="1">
            <a:extLst>
              <a:ext uri="{FF2B5EF4-FFF2-40B4-BE49-F238E27FC236}">
                <a16:creationId xmlns:a16="http://schemas.microsoft.com/office/drawing/2014/main" id="{014713C8-5E44-42E6-9E29-87E1FA08DC94}"/>
              </a:ext>
            </a:extLst>
          </p:cNvPr>
          <p:cNvSpPr txBox="1"/>
          <p:nvPr/>
        </p:nvSpPr>
        <p:spPr>
          <a:xfrm>
            <a:off x="3367097" y="3080712"/>
            <a:ext cx="2207338" cy="5201424"/>
          </a:xfrm>
          <a:prstGeom prst="rect">
            <a:avLst/>
          </a:prstGeom>
          <a:noFill/>
        </p:spPr>
        <p:txBody>
          <a:bodyPr wrap="square" rtlCol="0">
            <a:spAutoFit/>
          </a:bodyPr>
          <a:lstStyle/>
          <a:p>
            <a:r>
              <a:rPr lang="en-US" altLang="zh-TW" sz="16600" spc="-3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6600" spc="-3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2">
            <a:extLst>
              <a:ext uri="{FF2B5EF4-FFF2-40B4-BE49-F238E27FC236}">
                <a16:creationId xmlns:a16="http://schemas.microsoft.com/office/drawing/2014/main" id="{CE15E78F-8E2F-2949-A08F-5D9F1C820F15}"/>
              </a:ext>
            </a:extLst>
          </p:cNvPr>
          <p:cNvSpPr/>
          <p:nvPr/>
        </p:nvSpPr>
        <p:spPr>
          <a:xfrm>
            <a:off x="899767" y="1750912"/>
            <a:ext cx="10592782" cy="646331"/>
          </a:xfrm>
          <a:prstGeom prst="rect">
            <a:avLst/>
          </a:prstGeom>
        </p:spPr>
        <p:txBody>
          <a:bodyPr wrap="square">
            <a:spAutoFit/>
          </a:bodyPr>
          <a:lstStyle/>
          <a:p>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SMB</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は、これらの問題を解決するために市場で</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ソリューションを探し始めていますが、すべての</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SMB</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が完全な</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ソリューションを拡張または構築するための高コストを支払う余裕があるわけではありません。</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p:cNvSpPr txBox="1"/>
          <p:nvPr/>
        </p:nvSpPr>
        <p:spPr>
          <a:xfrm>
            <a:off x="6230367" y="2794850"/>
            <a:ext cx="4043186" cy="2455295"/>
          </a:xfrm>
          <a:prstGeom prst="rect">
            <a:avLst/>
          </a:prstGeom>
          <a:noFill/>
          <a:ln>
            <a:noFill/>
          </a:ln>
        </p:spPr>
        <p:txBody>
          <a:bodyPr spcFirstLastPara="1" wrap="square" lIns="91425" tIns="45700" rIns="91425" bIns="45700" anchor="t" anchorCtr="0">
            <a:noAutofit/>
          </a:bodyPr>
          <a:lstStyle/>
          <a:p>
            <a:pPr lvl="0" algn="ctr">
              <a:buSzPts val="4000"/>
            </a:pPr>
            <a:r>
              <a:rPr lang="en-US" altLang="ja-JP" sz="36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SMB</a:t>
            </a:r>
            <a:r>
              <a:rPr lang="ja-JP" altLang="en-US" sz="36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が必要とする次世代ネットワークのための機能</a:t>
            </a:r>
            <a:endParaRPr lang="ja-JP" altLang="en-US" sz="36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 name="文字方塊 12" hidden="1">
            <a:extLst>
              <a:ext uri="{FF2B5EF4-FFF2-40B4-BE49-F238E27FC236}">
                <a16:creationId xmlns:a16="http://schemas.microsoft.com/office/drawing/2014/main" id="{FD37107C-3AB7-4317-83BF-AC7484233993}"/>
              </a:ext>
            </a:extLst>
          </p:cNvPr>
          <p:cNvSpPr txBox="1"/>
          <p:nvPr/>
        </p:nvSpPr>
        <p:spPr>
          <a:xfrm>
            <a:off x="7331384" y="1313297"/>
            <a:ext cx="1841448" cy="4339650"/>
          </a:xfrm>
          <a:prstGeom prst="rect">
            <a:avLst/>
          </a:prstGeom>
          <a:noFill/>
        </p:spPr>
        <p:txBody>
          <a:bodyPr wrap="square" rtlCol="0">
            <a:spAutoFit/>
          </a:bodyPr>
          <a:lstStyle/>
          <a:p>
            <a:pPr algn="ctr"/>
            <a:r>
              <a:rPr lang="en-US" altLang="zh-TW"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1">
            <a:extLst>
              <a:ext uri="{FF2B5EF4-FFF2-40B4-BE49-F238E27FC236}">
                <a16:creationId xmlns:a16="http://schemas.microsoft.com/office/drawing/2014/main" id="{087D21FE-EF0C-453A-9328-2D63CD7A9618}"/>
              </a:ext>
            </a:extLst>
          </p:cNvPr>
          <p:cNvPicPr>
            <a:picLocks noChangeAspect="1"/>
          </p:cNvPicPr>
          <p:nvPr/>
        </p:nvPicPr>
        <p:blipFill>
          <a:blip r:embed="rId3"/>
          <a:stretch>
            <a:fillRect/>
          </a:stretch>
        </p:blipFill>
        <p:spPr>
          <a:xfrm>
            <a:off x="7331384" y="908220"/>
            <a:ext cx="1841152" cy="2219136"/>
          </a:xfrm>
          <a:prstGeom prst="rect">
            <a:avLst/>
          </a:prstGeom>
        </p:spPr>
      </p:pic>
    </p:spTree>
    <p:extLst>
      <p:ext uri="{BB962C8B-B14F-4D97-AF65-F5344CB8AC3E}">
        <p14:creationId xmlns:p14="http://schemas.microsoft.com/office/powerpoint/2010/main" val="417195378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6" name="橢圓 15" hidden="1">
            <a:extLst>
              <a:ext uri="{FF2B5EF4-FFF2-40B4-BE49-F238E27FC236}">
                <a16:creationId xmlns:a16="http://schemas.microsoft.com/office/drawing/2014/main" id="{0CAE590A-AE4F-4D6A-9B37-CA21E5B75231}"/>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橢圓 22">
            <a:extLst>
              <a:ext uri="{FF2B5EF4-FFF2-40B4-BE49-F238E27FC236}">
                <a16:creationId xmlns:a16="http://schemas.microsoft.com/office/drawing/2014/main" id="{74CD125A-C80C-4D8A-B79F-D93A05892967}"/>
              </a:ext>
            </a:extLst>
          </p:cNvPr>
          <p:cNvSpPr/>
          <p:nvPr/>
        </p:nvSpPr>
        <p:spPr>
          <a:xfrm>
            <a:off x="5845245" y="1142573"/>
            <a:ext cx="4813727" cy="4813727"/>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4" name="圖形 23">
            <a:extLst>
              <a:ext uri="{FF2B5EF4-FFF2-40B4-BE49-F238E27FC236}">
                <a16:creationId xmlns:a16="http://schemas.microsoft.com/office/drawing/2014/main" id="{6E60DB8B-49D4-4E5D-B233-8F5F4E05968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5459694" y="777133"/>
            <a:ext cx="5610228" cy="5610228"/>
          </a:xfrm>
          <a:prstGeom prst="rect">
            <a:avLst/>
          </a:prstGeom>
        </p:spPr>
      </p:pic>
      <p:sp>
        <p:nvSpPr>
          <p:cNvPr id="2" name="標題 1">
            <a:extLst>
              <a:ext uri="{FF2B5EF4-FFF2-40B4-BE49-F238E27FC236}">
                <a16:creationId xmlns:a16="http://schemas.microsoft.com/office/drawing/2014/main" id="{93886399-E109-46B3-A60F-B59C7C9D9C90}"/>
              </a:ext>
            </a:extLst>
          </p:cNvPr>
          <p:cNvSpPr>
            <a:spLocks noGrp="1"/>
          </p:cNvSpPr>
          <p:nvPr>
            <p:ph type="title"/>
          </p:nvPr>
        </p:nvSpPr>
        <p:spPr>
          <a:xfrm>
            <a:off x="1251910" y="262783"/>
            <a:ext cx="9631680" cy="1028700"/>
          </a:xfrm>
        </p:spPr>
        <p:txBody>
          <a:bodyPr/>
          <a:lstStyle/>
          <a:p>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SMB</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が必要とす</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る</a:t>
            </a:r>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b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次</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世代ネットワークのための機能</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7" name="Google Shape;330;p22">
            <a:extLst>
              <a:ext uri="{FF2B5EF4-FFF2-40B4-BE49-F238E27FC236}">
                <a16:creationId xmlns:a16="http://schemas.microsoft.com/office/drawing/2014/main" id="{D69AAE09-47EF-48AC-B421-8A865D94F882}"/>
              </a:ext>
            </a:extLst>
          </p:cNvPr>
          <p:cNvSpPr/>
          <p:nvPr/>
        </p:nvSpPr>
        <p:spPr>
          <a:xfrm>
            <a:off x="1346199" y="2093993"/>
            <a:ext cx="2734725" cy="2670014"/>
          </a:xfrm>
          <a:prstGeom prst="rect">
            <a:avLst/>
          </a:prstGeom>
          <a:solidFill>
            <a:schemeClr val="tx1">
              <a:lumMod val="95000"/>
              <a:lumOff val="5000"/>
              <a:alpha val="50000"/>
            </a:schemeClr>
          </a:solidFill>
          <a:ln w="25400" cap="flat" cmpd="sng">
            <a:gradFill>
              <a:gsLst>
                <a:gs pos="0">
                  <a:srgbClr val="00B0F0"/>
                </a:gs>
                <a:gs pos="70000">
                  <a:schemeClr val="bg2">
                    <a:lumMod val="50000"/>
                    <a:alpha val="47000"/>
                  </a:schemeClr>
                </a:gs>
                <a:gs pos="37000">
                  <a:schemeClr val="bg2">
                    <a:lumMod val="50000"/>
                    <a:alpha val="52000"/>
                  </a:schemeClr>
                </a:gs>
                <a:gs pos="100000">
                  <a:srgbClr val="5DAEFE"/>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柔軟</a:t>
            </a: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な</a:t>
            </a:r>
            <a:endParaRPr lang="en-US" altLang="ja-JP"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buClr>
                <a:schemeClr val="lt1"/>
              </a:buClr>
              <a:buSzPts val="4000"/>
            </a:pP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ト</a:t>
            </a: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ポロジー設計</a:t>
            </a:r>
            <a:endPar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8" name="Google Shape;331;p22">
            <a:extLst>
              <a:ext uri="{FF2B5EF4-FFF2-40B4-BE49-F238E27FC236}">
                <a16:creationId xmlns:a16="http://schemas.microsoft.com/office/drawing/2014/main" id="{AC55CB6D-DF06-4E5C-AF6B-6DA47099266F}"/>
              </a:ext>
            </a:extLst>
          </p:cNvPr>
          <p:cNvSpPr/>
          <p:nvPr/>
        </p:nvSpPr>
        <p:spPr>
          <a:xfrm>
            <a:off x="4749350" y="2087642"/>
            <a:ext cx="2734725" cy="2670014"/>
          </a:xfrm>
          <a:prstGeom prst="rect">
            <a:avLst/>
          </a:prstGeom>
          <a:solidFill>
            <a:schemeClr val="tx1">
              <a:lumMod val="95000"/>
              <a:lumOff val="5000"/>
              <a:alpha val="50000"/>
            </a:schemeClr>
          </a:solidFill>
          <a:ln w="25400" cap="flat" cmpd="sng">
            <a:gradFill>
              <a:gsLst>
                <a:gs pos="0">
                  <a:srgbClr val="00B0F0"/>
                </a:gs>
                <a:gs pos="70000">
                  <a:schemeClr val="bg2">
                    <a:lumMod val="50000"/>
                    <a:alpha val="47000"/>
                  </a:schemeClr>
                </a:gs>
                <a:gs pos="37000">
                  <a:schemeClr val="bg2">
                    <a:lumMod val="50000"/>
                    <a:alpha val="52000"/>
                  </a:schemeClr>
                </a:gs>
                <a:gs pos="100000">
                  <a:srgbClr val="5DAEFE"/>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迅速</a:t>
            </a: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な</a:t>
            </a:r>
            <a:endParaRPr lang="en-US" altLang="ja-JP"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buClr>
                <a:schemeClr val="lt1"/>
              </a:buClr>
              <a:buSzPts val="4000"/>
            </a:pP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導</a:t>
            </a: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入</a:t>
            </a:r>
          </a:p>
          <a:p>
            <a:pPr algn="ctr">
              <a:buClr>
                <a:schemeClr val="lt1"/>
              </a:buClr>
              <a:buSzPts val="4000"/>
            </a:pP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簡単設定</a:t>
            </a:r>
            <a:endPar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9" name="Google Shape;332;p22">
            <a:extLst>
              <a:ext uri="{FF2B5EF4-FFF2-40B4-BE49-F238E27FC236}">
                <a16:creationId xmlns:a16="http://schemas.microsoft.com/office/drawing/2014/main" id="{D6F84B6B-2E24-4B7B-BA27-DA726F0B1D6C}"/>
              </a:ext>
            </a:extLst>
          </p:cNvPr>
          <p:cNvSpPr/>
          <p:nvPr/>
        </p:nvSpPr>
        <p:spPr>
          <a:xfrm>
            <a:off x="8148865" y="2093993"/>
            <a:ext cx="2734725" cy="2670014"/>
          </a:xfrm>
          <a:prstGeom prst="rect">
            <a:avLst/>
          </a:prstGeom>
          <a:solidFill>
            <a:schemeClr val="tx1">
              <a:lumMod val="95000"/>
              <a:lumOff val="5000"/>
              <a:alpha val="50000"/>
            </a:schemeClr>
          </a:solidFill>
          <a:ln w="25400" cap="flat" cmpd="sng">
            <a:gradFill>
              <a:gsLst>
                <a:gs pos="0">
                  <a:srgbClr val="00B0F0"/>
                </a:gs>
                <a:gs pos="70000">
                  <a:schemeClr val="bg2">
                    <a:lumMod val="50000"/>
                    <a:alpha val="47000"/>
                  </a:schemeClr>
                </a:gs>
                <a:gs pos="37000">
                  <a:schemeClr val="bg2">
                    <a:lumMod val="50000"/>
                    <a:alpha val="52000"/>
                  </a:schemeClr>
                </a:gs>
                <a:gs pos="100000">
                  <a:srgbClr val="5DAEFE"/>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手ごろ</a:t>
            </a: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な</a:t>
            </a:r>
            <a:endParaRPr lang="en-US" altLang="ja-JP"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buClr>
                <a:schemeClr val="lt1"/>
              </a:buClr>
              <a:buSzPts val="4000"/>
            </a:pP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価</a:t>
            </a: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格</a:t>
            </a: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の</a:t>
            </a:r>
            <a:endParaRPr lang="en-US" altLang="ja-JP"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buClr>
                <a:schemeClr val="lt1"/>
              </a:buClr>
              <a:buSzPts val="4000"/>
            </a:pP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ソ</a:t>
            </a:r>
            <a:r>
              <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リューション</a:t>
            </a:r>
            <a:endParaRPr lang="ja-JP" alt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0" name="Google Shape;328;p22">
            <a:extLst>
              <a:ext uri="{FF2B5EF4-FFF2-40B4-BE49-F238E27FC236}">
                <a16:creationId xmlns:a16="http://schemas.microsoft.com/office/drawing/2014/main" id="{A5915B2E-1A5C-4D3E-B2AA-BC889D9ABC57}"/>
              </a:ext>
            </a:extLst>
          </p:cNvPr>
          <p:cNvSpPr txBox="1"/>
          <p:nvPr/>
        </p:nvSpPr>
        <p:spPr>
          <a:xfrm>
            <a:off x="889115" y="4899662"/>
            <a:ext cx="3648891" cy="1631216"/>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fontAlgn="base">
              <a:buClr>
                <a:schemeClr val="bg1"/>
              </a:buClr>
              <a:buSzPct val="80000"/>
              <a:buFont typeface="Wingdings" panose="05000000000000000000" pitchFamily="2" charset="2"/>
              <a:buChar char="l"/>
              <a:defRPr sz="1800">
                <a:solidFill>
                  <a:schemeClr val="bg1"/>
                </a:solidFill>
              </a:defRPr>
            </a:lvl1pPr>
          </a:lstStyle>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複数のサイトと複数の機器の接続をサポー</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ト</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さまざまなトポロジスタイルをサポート</a:t>
            </a:r>
          </a:p>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ネットワークトラフィックを効果的に分</a:t>
            </a:r>
            <a:r>
              <a:rPr lang="ja-JP" altLang="en-US" dirty="0" smtClean="0">
                <a:latin typeface="Meiryo UI" panose="020B0604030504040204" pitchFamily="50" charset="-128"/>
                <a:ea typeface="Meiryo UI" panose="020B0604030504040204" pitchFamily="50" charset="-128"/>
                <a:sym typeface="Arial" panose="020B0604020202020204" pitchFamily="34" charset="0"/>
              </a:rPr>
              <a:t>散</a:t>
            </a:r>
            <a:r>
              <a:rPr lang="ja-JP" altLang="en-US" dirty="0">
                <a:latin typeface="Meiryo UI" panose="020B0604030504040204" pitchFamily="50" charset="-128"/>
                <a:ea typeface="Meiryo UI" panose="020B0604030504040204" pitchFamily="50" charset="-128"/>
                <a:sym typeface="Arial" panose="020B0604020202020204" pitchFamily="34" charset="0"/>
              </a:rPr>
              <a:t>可能</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21" name="Google Shape;333;p22">
            <a:extLst>
              <a:ext uri="{FF2B5EF4-FFF2-40B4-BE49-F238E27FC236}">
                <a16:creationId xmlns:a16="http://schemas.microsoft.com/office/drawing/2014/main" id="{E9A2A7BB-B862-4D91-A699-115DF643A4B6}"/>
              </a:ext>
            </a:extLst>
          </p:cNvPr>
          <p:cNvSpPr txBox="1"/>
          <p:nvPr/>
        </p:nvSpPr>
        <p:spPr>
          <a:xfrm>
            <a:off x="4807746" y="4899662"/>
            <a:ext cx="2676329" cy="1354217"/>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fontAlgn="base">
              <a:buClr>
                <a:schemeClr val="bg1"/>
              </a:buClr>
              <a:buSzPct val="80000"/>
              <a:buFont typeface="Wingdings" panose="05000000000000000000" pitchFamily="2" charset="2"/>
              <a:buChar char="l"/>
              <a:defRPr sz="1800">
                <a:solidFill>
                  <a:schemeClr val="bg1"/>
                </a:solidFill>
              </a:defRPr>
            </a:lvl1pPr>
          </a:lstStyle>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仮想ネットワーク機能を介し</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て</a:t>
            </a:r>
            <a:r>
              <a:rPr lang="ja-JP" altLang="en-US" dirty="0">
                <a:latin typeface="Meiryo UI" panose="020B0604030504040204" pitchFamily="50" charset="-128"/>
                <a:ea typeface="Meiryo UI" panose="020B0604030504040204" pitchFamily="50" charset="-128"/>
                <a:sym typeface="Arial" panose="020B0604020202020204" pitchFamily="34" charset="0"/>
              </a:rPr>
              <a:t>デプロイ可</a:t>
            </a:r>
            <a:r>
              <a:rPr lang="ja-JP" altLang="en-US" dirty="0" smtClean="0">
                <a:latin typeface="Meiryo UI" panose="020B0604030504040204" pitchFamily="50" charset="-128"/>
                <a:ea typeface="Meiryo UI" panose="020B0604030504040204" pitchFamily="50" charset="-128"/>
                <a:sym typeface="Arial" panose="020B0604020202020204" pitchFamily="34" charset="0"/>
              </a:rPr>
              <a:t>能</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一元管理可能</a:t>
            </a:r>
          </a:p>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簡単な展開</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22" name="Google Shape;333;p22">
            <a:extLst>
              <a:ext uri="{FF2B5EF4-FFF2-40B4-BE49-F238E27FC236}">
                <a16:creationId xmlns:a16="http://schemas.microsoft.com/office/drawing/2014/main" id="{D16D6B68-BCAF-4F1D-8879-6F3B44536B5B}"/>
              </a:ext>
            </a:extLst>
          </p:cNvPr>
          <p:cNvSpPr txBox="1"/>
          <p:nvPr/>
        </p:nvSpPr>
        <p:spPr>
          <a:xfrm>
            <a:off x="8080340" y="4899662"/>
            <a:ext cx="3101891" cy="1354217"/>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fontAlgn="base">
              <a:buClr>
                <a:schemeClr val="bg1"/>
              </a:buClr>
              <a:buSzPct val="80000"/>
              <a:buFont typeface="Wingdings" panose="05000000000000000000" pitchFamily="2" charset="2"/>
              <a:buChar char="l"/>
              <a:defRPr sz="1800">
                <a:solidFill>
                  <a:schemeClr val="bg1"/>
                </a:solidFill>
              </a:defRPr>
            </a:lvl1pPr>
          </a:lstStyle>
          <a:p>
            <a:pPr>
              <a:spcBef>
                <a:spcPts val="600"/>
              </a:spcBef>
            </a:pPr>
            <a:r>
              <a:rPr lang="ja-JP" altLang="en-US" dirty="0">
                <a:latin typeface="Meiryo UI" panose="020B0604030504040204" pitchFamily="50" charset="-128"/>
                <a:ea typeface="Meiryo UI" panose="020B0604030504040204" pitchFamily="50" charset="-128"/>
                <a:sym typeface="Arial" panose="020B0604020202020204" pitchFamily="34" charset="0"/>
              </a:rPr>
              <a:t>低</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い</a:t>
            </a:r>
            <a:r>
              <a:rPr lang="ja-JP" altLang="en-US" dirty="0">
                <a:latin typeface="Meiryo UI" panose="020B0604030504040204" pitchFamily="50" charset="-128"/>
                <a:ea typeface="Meiryo UI" panose="020B0604030504040204" pitchFamily="50" charset="-128"/>
                <a:sym typeface="Arial" panose="020B0604020202020204" pitchFamily="34" charset="0"/>
              </a:rPr>
              <a:t>導入</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コ</a:t>
            </a:r>
            <a:r>
              <a:rPr lang="ja-JP" altLang="en-US" dirty="0">
                <a:latin typeface="Meiryo UI" panose="020B0604030504040204" pitchFamily="50" charset="-128"/>
                <a:ea typeface="Meiryo UI" panose="020B0604030504040204" pitchFamily="50" charset="-128"/>
                <a:sym typeface="Arial" panose="020B0604020202020204" pitchFamily="34" charset="0"/>
              </a:rPr>
              <a:t>スト</a:t>
            </a:r>
          </a:p>
          <a:p>
            <a:pPr>
              <a:spcBef>
                <a:spcPts val="600"/>
              </a:spcBef>
            </a:pPr>
            <a:r>
              <a:rPr lang="ja-JP" altLang="en-US" dirty="0" smtClean="0">
                <a:latin typeface="Meiryo UI" panose="020B0604030504040204" pitchFamily="50" charset="-128"/>
                <a:ea typeface="Meiryo UI" panose="020B0604030504040204" pitchFamily="50" charset="-128"/>
                <a:sym typeface="Arial" panose="020B0604020202020204" pitchFamily="34" charset="0"/>
              </a:rPr>
              <a:t>明確で管理しやすいソ</a:t>
            </a:r>
            <a:r>
              <a:rPr lang="ja-JP" altLang="en-US" dirty="0">
                <a:latin typeface="Meiryo UI" panose="020B0604030504040204" pitchFamily="50" charset="-128"/>
                <a:ea typeface="Meiryo UI" panose="020B0604030504040204" pitchFamily="50" charset="-128"/>
                <a:sym typeface="Arial" panose="020B0604020202020204" pitchFamily="34" charset="0"/>
              </a:rPr>
              <a:t>リューショ</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ンコ</a:t>
            </a:r>
            <a:r>
              <a:rPr lang="ja-JP" altLang="en-US" dirty="0">
                <a:latin typeface="Meiryo UI" panose="020B0604030504040204" pitchFamily="50" charset="-128"/>
                <a:ea typeface="Meiryo UI" panose="020B0604030504040204" pitchFamily="50" charset="-128"/>
                <a:sym typeface="Arial" panose="020B0604020202020204" pitchFamily="34" charset="0"/>
              </a:rPr>
              <a:t>ス</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ト</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a:p>
            <a:pPr>
              <a:spcBef>
                <a:spcPts val="600"/>
              </a:spcBef>
            </a:pP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p:cNvSpPr txBox="1"/>
          <p:nvPr/>
        </p:nvSpPr>
        <p:spPr>
          <a:xfrm>
            <a:off x="6225394" y="2733575"/>
            <a:ext cx="3941863" cy="2455295"/>
          </a:xfrm>
          <a:prstGeom prst="rect">
            <a:avLst/>
          </a:prstGeom>
          <a:noFill/>
          <a:ln>
            <a:noFill/>
          </a:ln>
        </p:spPr>
        <p:txBody>
          <a:bodyPr spcFirstLastPara="1" wrap="square" lIns="91425" tIns="45700" rIns="91425" bIns="45700" anchor="t" anchorCtr="0">
            <a:noAutofit/>
          </a:bodyPr>
          <a:lstStyle/>
          <a:p>
            <a:pPr lvl="0" algn="ctr">
              <a:buSzPts val="4000"/>
            </a:pPr>
            <a:r>
              <a:rPr lang="en-US" altLang="zh-TW" sz="4400" b="1" dirty="0" smtClean="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QNAP </a:t>
            </a:r>
          </a:p>
          <a:p>
            <a:pPr lvl="0" algn="ctr">
              <a:buSzPts val="4000"/>
            </a:pPr>
            <a:r>
              <a:rPr lang="en-US" altLang="zh-TW" sz="4400" b="1" dirty="0" smtClean="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SD-WAN </a:t>
            </a:r>
          </a:p>
          <a:p>
            <a:pPr lvl="0" algn="ctr">
              <a:buSzPts val="4000"/>
            </a:pPr>
            <a:r>
              <a:rPr lang="ja-JP" altLang="en-US" sz="2800" dirty="0" smtClean="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新</a:t>
            </a:r>
            <a:r>
              <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時代のネットワークニーズを満た</a:t>
            </a:r>
            <a:r>
              <a:rPr lang="ja-JP" altLang="en-US" sz="2800" dirty="0" smtClean="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す</a:t>
            </a:r>
            <a:endParaRPr lang="zh-TW" altLang="en-US" sz="3200" dirty="0" smtClean="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endParaRPr>
          </a:p>
          <a:p>
            <a:pPr marL="0" marR="0" lvl="0" indent="0" algn="ctr" rtl="0">
              <a:spcBef>
                <a:spcPts val="0"/>
              </a:spcBef>
              <a:spcAft>
                <a:spcPts val="0"/>
              </a:spcAft>
              <a:buNone/>
            </a:pPr>
            <a:endParaRPr lang="zh-TW"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 name="文字方塊 12" hidden="1">
            <a:extLst>
              <a:ext uri="{FF2B5EF4-FFF2-40B4-BE49-F238E27FC236}">
                <a16:creationId xmlns:a16="http://schemas.microsoft.com/office/drawing/2014/main" id="{8B29AB95-F43B-49C0-A3E1-6C9DDE24C72F}"/>
              </a:ext>
            </a:extLst>
          </p:cNvPr>
          <p:cNvSpPr txBox="1"/>
          <p:nvPr/>
        </p:nvSpPr>
        <p:spPr>
          <a:xfrm>
            <a:off x="7374467" y="932297"/>
            <a:ext cx="1755282" cy="4339650"/>
          </a:xfrm>
          <a:prstGeom prst="rect">
            <a:avLst/>
          </a:prstGeom>
          <a:noFill/>
        </p:spPr>
        <p:txBody>
          <a:bodyPr wrap="square" rtlCol="0">
            <a:spAutoFit/>
          </a:bodyPr>
          <a:lstStyle/>
          <a:p>
            <a:pPr algn="ctr"/>
            <a:r>
              <a:rPr lang="en-US" altLang="zh-TW"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1">
            <a:extLst>
              <a:ext uri="{FF2B5EF4-FFF2-40B4-BE49-F238E27FC236}">
                <a16:creationId xmlns:a16="http://schemas.microsoft.com/office/drawing/2014/main" id="{4BD93BF7-5456-4176-A985-88521909B7AA}"/>
              </a:ext>
            </a:extLst>
          </p:cNvPr>
          <p:cNvPicPr>
            <a:picLocks noChangeAspect="1"/>
          </p:cNvPicPr>
          <p:nvPr/>
        </p:nvPicPr>
        <p:blipFill>
          <a:blip r:embed="rId3"/>
          <a:stretch>
            <a:fillRect/>
          </a:stretch>
        </p:blipFill>
        <p:spPr>
          <a:xfrm>
            <a:off x="7318425" y="932297"/>
            <a:ext cx="1755800" cy="2213040"/>
          </a:xfrm>
          <a:prstGeom prst="rect">
            <a:avLst/>
          </a:prstGeom>
        </p:spPr>
      </p:pic>
    </p:spTree>
    <p:extLst>
      <p:ext uri="{BB962C8B-B14F-4D97-AF65-F5344CB8AC3E}">
        <p14:creationId xmlns:p14="http://schemas.microsoft.com/office/powerpoint/2010/main" val="403203542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521069" y="318739"/>
            <a:ext cx="10946218" cy="993259"/>
          </a:xfrm>
          <a:prstGeom prst="rect">
            <a:avLst/>
          </a:prstGeom>
          <a:noFill/>
          <a:ln>
            <a:noFill/>
          </a:ln>
        </p:spPr>
        <p:txBody>
          <a:bodyPr spcFirstLastPara="1" wrap="square" lIns="91425" tIns="45700" rIns="91425" bIns="45700" anchor="ctr" anchorCtr="0">
            <a:noAutofit/>
          </a:bodyPr>
          <a:lstStyle/>
          <a:p>
            <a:pPr>
              <a:buSzPts val="4000"/>
            </a:pPr>
            <a:r>
              <a:rPr lang="en-US" altLang="ja-JP" dirty="0">
                <a:latin typeface="Meiryo UI" panose="020B0604030504040204" pitchFamily="50" charset="-128"/>
                <a:ea typeface="Meiryo UI" panose="020B0604030504040204" pitchFamily="50" charset="-128"/>
                <a:sym typeface="Arial" panose="020B0604020202020204" pitchFamily="34" charset="0"/>
              </a:rPr>
              <a:t>QNAP SD-WAN</a:t>
            </a:r>
            <a:r>
              <a:rPr lang="ja-JP" altLang="en-US" dirty="0">
                <a:latin typeface="Meiryo UI" panose="020B0604030504040204" pitchFamily="50" charset="-128"/>
                <a:ea typeface="Meiryo UI" panose="020B0604030504040204" pitchFamily="50" charset="-128"/>
                <a:sym typeface="Arial" panose="020B0604020202020204" pitchFamily="34" charset="0"/>
              </a:rPr>
              <a:t>ソリューションは</a:t>
            </a:r>
            <a:r>
              <a:rPr lang="ja-JP" altLang="en-US" dirty="0" smtClean="0">
                <a:latin typeface="Meiryo UI" panose="020B0604030504040204" pitchFamily="50" charset="-128"/>
                <a:ea typeface="Meiryo UI" panose="020B0604030504040204" pitchFamily="50" charset="-128"/>
                <a:sym typeface="Arial" panose="020B0604020202020204" pitchFamily="34" charset="0"/>
              </a:rPr>
              <a:t>、</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smtClean="0">
                <a:latin typeface="Meiryo UI" panose="020B0604030504040204" pitchFamily="50" charset="-128"/>
                <a:ea typeface="Meiryo UI" panose="020B0604030504040204" pitchFamily="50" charset="-128"/>
                <a:sym typeface="Arial" panose="020B0604020202020204" pitchFamily="34" charset="0"/>
              </a:rPr>
              <a:t>新</a:t>
            </a:r>
            <a:r>
              <a:rPr lang="ja-JP" altLang="en-US" dirty="0">
                <a:latin typeface="Meiryo UI" panose="020B0604030504040204" pitchFamily="50" charset="-128"/>
                <a:ea typeface="Meiryo UI" panose="020B0604030504040204" pitchFamily="50" charset="-128"/>
                <a:sym typeface="Arial" panose="020B0604020202020204" pitchFamily="34" charset="0"/>
              </a:rPr>
              <a:t>時代のネットワーキングのニーズを満たします</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348" name="Google Shape;348;p24"/>
          <p:cNvSpPr txBox="1"/>
          <p:nvPr/>
        </p:nvSpPr>
        <p:spPr>
          <a:xfrm>
            <a:off x="914399" y="1706934"/>
            <a:ext cx="10552887" cy="1422641"/>
          </a:xfrm>
          <a:prstGeom prst="rect">
            <a:avLst/>
          </a:prstGeom>
          <a:noFill/>
          <a:ln>
            <a:noFill/>
          </a:ln>
        </p:spPr>
        <p:txBody>
          <a:bodyPr spcFirstLastPara="1" wrap="square" lIns="91425" tIns="45700" rIns="91425" bIns="45700" anchor="t" anchorCtr="0">
            <a:noAutofit/>
          </a:bodyPr>
          <a:lstStyle/>
          <a:p>
            <a:pPr>
              <a:lnSpc>
                <a:spcPct val="130000"/>
              </a:lnSpc>
            </a:pP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は完全な</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SD-WAN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ソフトウェアソリューションであり、エンタープライズ</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IT</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マネージャーにシンプルで高速、安全、かつ効率的なネットワーク接続構造を提供します。マルチサイト</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ネットワークをすばやく構築でき、クラウドプラットフォームによって一元管理されます。</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4" name="圖形 3" hidden="1">
            <a:extLst>
              <a:ext uri="{FF2B5EF4-FFF2-40B4-BE49-F238E27FC236}">
                <a16:creationId xmlns:a16="http://schemas.microsoft.com/office/drawing/2014/main" id="{9E0C7594-E58B-426B-AA09-91DD0094C8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311480" y="3069257"/>
            <a:ext cx="1280411" cy="363211"/>
          </a:xfrm>
          <a:prstGeom prst="rect">
            <a:avLst/>
          </a:prstGeom>
        </p:spPr>
      </p:pic>
      <p:grpSp>
        <p:nvGrpSpPr>
          <p:cNvPr id="5" name="群組 4" hidden="1">
            <a:extLst>
              <a:ext uri="{FF2B5EF4-FFF2-40B4-BE49-F238E27FC236}">
                <a16:creationId xmlns:a16="http://schemas.microsoft.com/office/drawing/2014/main" id="{70C629CB-10FF-4D18-A48F-747EC8013BCA}"/>
              </a:ext>
            </a:extLst>
          </p:cNvPr>
          <p:cNvGrpSpPr/>
          <p:nvPr/>
        </p:nvGrpSpPr>
        <p:grpSpPr>
          <a:xfrm>
            <a:off x="1681484" y="7108549"/>
            <a:ext cx="9510729" cy="3263947"/>
            <a:chOff x="1681484" y="3037063"/>
            <a:chExt cx="9510729" cy="3263947"/>
          </a:xfrm>
        </p:grpSpPr>
        <p:sp>
          <p:nvSpPr>
            <p:cNvPr id="37" name="矩形: 圓角 36">
              <a:extLst>
                <a:ext uri="{FF2B5EF4-FFF2-40B4-BE49-F238E27FC236}">
                  <a16:creationId xmlns:a16="http://schemas.microsoft.com/office/drawing/2014/main" id="{200340BE-6B37-4F93-89FE-E2D828247E54}"/>
                </a:ext>
              </a:extLst>
            </p:cNvPr>
            <p:cNvSpPr/>
            <p:nvPr/>
          </p:nvSpPr>
          <p:spPr>
            <a:xfrm>
              <a:off x="1681484" y="3037063"/>
              <a:ext cx="7552589" cy="3263947"/>
            </a:xfrm>
            <a:prstGeom prst="roundRect">
              <a:avLst>
                <a:gd name="adj" fmla="val 773"/>
              </a:avLst>
            </a:prstGeom>
            <a:solidFill>
              <a:schemeClr val="tx1">
                <a:lumMod val="85000"/>
                <a:lumOff val="15000"/>
                <a:alpha val="50000"/>
              </a:schemeClr>
            </a:solidFill>
            <a:ln w="1905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8" name="Google Shape;378;p24"/>
            <p:cNvSpPr txBox="1"/>
            <p:nvPr/>
          </p:nvSpPr>
          <p:spPr>
            <a:xfrm>
              <a:off x="9386547" y="3976730"/>
              <a:ext cx="1170006" cy="3536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cxnSp>
          <p:nvCxnSpPr>
            <p:cNvPr id="105" name="直線接點 104">
              <a:extLst>
                <a:ext uri="{FF2B5EF4-FFF2-40B4-BE49-F238E27FC236}">
                  <a16:creationId xmlns:a16="http://schemas.microsoft.com/office/drawing/2014/main" id="{10322539-97B1-4CD2-B49D-64A3C659F2FC}"/>
                </a:ext>
              </a:extLst>
            </p:cNvPr>
            <p:cNvCxnSpPr>
              <a:cxnSpLocks/>
            </p:cNvCxnSpPr>
            <p:nvPr/>
          </p:nvCxnSpPr>
          <p:spPr>
            <a:xfrm flipH="1">
              <a:off x="9234073" y="4825569"/>
              <a:ext cx="315459" cy="0"/>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40" name="圖形 39">
              <a:extLst>
                <a:ext uri="{FF2B5EF4-FFF2-40B4-BE49-F238E27FC236}">
                  <a16:creationId xmlns:a16="http://schemas.microsoft.com/office/drawing/2014/main" id="{185712B9-B333-40BE-B7A5-E5C0C9ADFAA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76360" y="3086933"/>
              <a:ext cx="915853" cy="726081"/>
            </a:xfrm>
            <a:prstGeom prst="rect">
              <a:avLst/>
            </a:prstGeom>
          </p:spPr>
        </p:pic>
        <p:pic>
          <p:nvPicPr>
            <p:cNvPr id="41" name="圖形 40">
              <a:extLst>
                <a:ext uri="{FF2B5EF4-FFF2-40B4-BE49-F238E27FC236}">
                  <a16:creationId xmlns:a16="http://schemas.microsoft.com/office/drawing/2014/main" id="{5506805D-40FA-4160-BD32-0C9636EE0A1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477075" y="3952908"/>
              <a:ext cx="417350" cy="410335"/>
            </a:xfrm>
            <a:prstGeom prst="rect">
              <a:avLst/>
            </a:prstGeom>
          </p:spPr>
        </p:pic>
        <p:pic>
          <p:nvPicPr>
            <p:cNvPr id="45" name="圖形 44">
              <a:extLst>
                <a:ext uri="{FF2B5EF4-FFF2-40B4-BE49-F238E27FC236}">
                  <a16:creationId xmlns:a16="http://schemas.microsoft.com/office/drawing/2014/main" id="{CB3C88E5-3F0C-4542-904D-237A7F7AAE0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937594" y="3951159"/>
              <a:ext cx="503106" cy="410335"/>
            </a:xfrm>
            <a:prstGeom prst="rect">
              <a:avLst/>
            </a:prstGeom>
          </p:spPr>
        </p:pic>
        <p:cxnSp>
          <p:nvCxnSpPr>
            <p:cNvPr id="47" name="直線接點 46">
              <a:extLst>
                <a:ext uri="{FF2B5EF4-FFF2-40B4-BE49-F238E27FC236}">
                  <a16:creationId xmlns:a16="http://schemas.microsoft.com/office/drawing/2014/main" id="{674DA23A-4293-4330-AAC4-CDA8ACE2E992}"/>
                </a:ext>
              </a:extLst>
            </p:cNvPr>
            <p:cNvCxnSpPr>
              <a:cxnSpLocks/>
              <a:stCxn id="20" idx="1"/>
              <a:endCxn id="41" idx="3"/>
            </p:cNvCxnSpPr>
            <p:nvPr/>
          </p:nvCxnSpPr>
          <p:spPr>
            <a:xfrm flipH="1">
              <a:off x="2894425" y="4157201"/>
              <a:ext cx="650573" cy="875"/>
            </a:xfrm>
            <a:prstGeom prst="line">
              <a:avLst/>
            </a:prstGeom>
            <a:ln w="34925">
              <a:solidFill>
                <a:schemeClr val="bg1">
                  <a:lumMod val="95000"/>
                </a:schemeClr>
              </a:solidFill>
              <a:headEnd type="none"/>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2" name="圖形 51">
              <a:extLst>
                <a:ext uri="{FF2B5EF4-FFF2-40B4-BE49-F238E27FC236}">
                  <a16:creationId xmlns:a16="http://schemas.microsoft.com/office/drawing/2014/main" id="{769168D3-1123-4A36-903C-15BA0706727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76359" y="4440483"/>
              <a:ext cx="915853" cy="726081"/>
            </a:xfrm>
            <a:prstGeom prst="rect">
              <a:avLst/>
            </a:prstGeom>
          </p:spPr>
        </p:pic>
        <p:pic>
          <p:nvPicPr>
            <p:cNvPr id="54" name="圖形 53">
              <a:extLst>
                <a:ext uri="{FF2B5EF4-FFF2-40B4-BE49-F238E27FC236}">
                  <a16:creationId xmlns:a16="http://schemas.microsoft.com/office/drawing/2014/main" id="{9E84772A-1558-4641-A772-F485B013729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570875" y="3696146"/>
              <a:ext cx="660089" cy="605495"/>
            </a:xfrm>
            <a:prstGeom prst="rect">
              <a:avLst/>
            </a:prstGeom>
          </p:spPr>
        </p:pic>
        <p:grpSp>
          <p:nvGrpSpPr>
            <p:cNvPr id="3" name="群組 2">
              <a:extLst>
                <a:ext uri="{FF2B5EF4-FFF2-40B4-BE49-F238E27FC236}">
                  <a16:creationId xmlns:a16="http://schemas.microsoft.com/office/drawing/2014/main" id="{3AE55461-0820-45DF-BE31-0F3F1A0925B5}"/>
                </a:ext>
              </a:extLst>
            </p:cNvPr>
            <p:cNvGrpSpPr/>
            <p:nvPr/>
          </p:nvGrpSpPr>
          <p:grpSpPr>
            <a:xfrm>
              <a:off x="4774169" y="4521410"/>
              <a:ext cx="1783496" cy="1227518"/>
              <a:chOff x="4774634" y="4238634"/>
              <a:chExt cx="1996914" cy="1374406"/>
            </a:xfrm>
            <a:effectLst>
              <a:outerShdw blurRad="50800" dist="38100" dir="8100000" algn="tr" rotWithShape="0">
                <a:prstClr val="black">
                  <a:alpha val="40000"/>
                </a:prstClr>
              </a:outerShdw>
            </a:effectLst>
          </p:grpSpPr>
          <p:cxnSp>
            <p:nvCxnSpPr>
              <p:cNvPr id="53" name="直線接點 52">
                <a:extLst>
                  <a:ext uri="{FF2B5EF4-FFF2-40B4-BE49-F238E27FC236}">
                    <a16:creationId xmlns:a16="http://schemas.microsoft.com/office/drawing/2014/main" id="{2B5E8EBA-8DAD-42C7-B09C-7D5208C3F306}"/>
                  </a:ext>
                </a:extLst>
              </p:cNvPr>
              <p:cNvCxnSpPr>
                <a:cxnSpLocks/>
              </p:cNvCxnSpPr>
              <p:nvPr/>
            </p:nvCxnSpPr>
            <p:spPr>
              <a:xfrm flipH="1" flipV="1">
                <a:off x="4774634" y="4238635"/>
                <a:ext cx="1984291" cy="136587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96F15257-2BC4-4ECE-8AA1-F59F4850565A}"/>
                  </a:ext>
                </a:extLst>
              </p:cNvPr>
              <p:cNvCxnSpPr>
                <a:cxnSpLocks/>
              </p:cNvCxnSpPr>
              <p:nvPr/>
            </p:nvCxnSpPr>
            <p:spPr>
              <a:xfrm flipV="1">
                <a:off x="4787257" y="4238635"/>
                <a:ext cx="1984291" cy="136587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F77E447E-7BA1-481F-B651-8CD1A82DB152}"/>
                  </a:ext>
                </a:extLst>
              </p:cNvPr>
              <p:cNvCxnSpPr>
                <a:cxnSpLocks/>
              </p:cNvCxnSpPr>
              <p:nvPr/>
            </p:nvCxnSpPr>
            <p:spPr>
              <a:xfrm>
                <a:off x="4774634" y="4238634"/>
                <a:ext cx="1996914" cy="780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09CEC120-1C1B-47AA-AF19-36F5BF1ACCC0}"/>
                  </a:ext>
                </a:extLst>
              </p:cNvPr>
              <p:cNvCxnSpPr>
                <a:cxnSpLocks/>
              </p:cNvCxnSpPr>
              <p:nvPr/>
            </p:nvCxnSpPr>
            <p:spPr>
              <a:xfrm>
                <a:off x="4774634" y="5596705"/>
                <a:ext cx="1996914" cy="780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AF4D11F2-8DF5-4398-BAB6-862478E41E9B}"/>
                  </a:ext>
                </a:extLst>
              </p:cNvPr>
              <p:cNvCxnSpPr>
                <a:cxnSpLocks/>
              </p:cNvCxnSpPr>
              <p:nvPr/>
            </p:nvCxnSpPr>
            <p:spPr>
              <a:xfrm>
                <a:off x="6758925" y="4246439"/>
                <a:ext cx="0" cy="1366601"/>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66DC1E0E-BEF0-4726-B2DE-66C1678A1837}"/>
                  </a:ext>
                </a:extLst>
              </p:cNvPr>
              <p:cNvCxnSpPr>
                <a:cxnSpLocks/>
              </p:cNvCxnSpPr>
              <p:nvPr/>
            </p:nvCxnSpPr>
            <p:spPr>
              <a:xfrm>
                <a:off x="4787257" y="4246439"/>
                <a:ext cx="0" cy="1366601"/>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70" name="圖形 69">
              <a:extLst>
                <a:ext uri="{FF2B5EF4-FFF2-40B4-BE49-F238E27FC236}">
                  <a16:creationId xmlns:a16="http://schemas.microsoft.com/office/drawing/2014/main" id="{60451984-6B6A-47CA-8A5D-6D34E9F699C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464852" y="4784803"/>
              <a:ext cx="417350" cy="410335"/>
            </a:xfrm>
            <a:prstGeom prst="rect">
              <a:avLst/>
            </a:prstGeom>
          </p:spPr>
        </p:pic>
        <p:pic>
          <p:nvPicPr>
            <p:cNvPr id="71" name="圖形 70">
              <a:extLst>
                <a:ext uri="{FF2B5EF4-FFF2-40B4-BE49-F238E27FC236}">
                  <a16:creationId xmlns:a16="http://schemas.microsoft.com/office/drawing/2014/main" id="{66BAB53B-8474-4179-9BF1-1CEE65E962A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925371" y="4783054"/>
              <a:ext cx="503106" cy="410335"/>
            </a:xfrm>
            <a:prstGeom prst="rect">
              <a:avLst/>
            </a:prstGeom>
          </p:spPr>
        </p:pic>
        <p:pic>
          <p:nvPicPr>
            <p:cNvPr id="20" name="圖形 19">
              <a:extLst>
                <a:ext uri="{FF2B5EF4-FFF2-40B4-BE49-F238E27FC236}">
                  <a16:creationId xmlns:a16="http://schemas.microsoft.com/office/drawing/2014/main" id="{7B60C734-7F4E-49DF-BAC3-393D9D916F1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544998" y="3757772"/>
              <a:ext cx="1038515" cy="798857"/>
            </a:xfrm>
            <a:prstGeom prst="rect">
              <a:avLst/>
            </a:prstGeom>
          </p:spPr>
        </p:pic>
        <p:pic>
          <p:nvPicPr>
            <p:cNvPr id="21" name="圖形 20">
              <a:extLst>
                <a:ext uri="{FF2B5EF4-FFF2-40B4-BE49-F238E27FC236}">
                  <a16:creationId xmlns:a16="http://schemas.microsoft.com/office/drawing/2014/main" id="{08E9107D-A566-4C5B-8626-0DE5D873485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6912062" y="4435403"/>
              <a:ext cx="1380361" cy="242452"/>
            </a:xfrm>
            <a:prstGeom prst="rect">
              <a:avLst/>
            </a:prstGeom>
          </p:spPr>
        </p:pic>
        <p:pic>
          <p:nvPicPr>
            <p:cNvPr id="82" name="圖形 81">
              <a:extLst>
                <a:ext uri="{FF2B5EF4-FFF2-40B4-BE49-F238E27FC236}">
                  <a16:creationId xmlns:a16="http://schemas.microsoft.com/office/drawing/2014/main" id="{1AF12300-BA1B-4BC6-BFDB-ACF2989C10C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52719" y="5365591"/>
              <a:ext cx="1038515" cy="798857"/>
            </a:xfrm>
            <a:prstGeom prst="rect">
              <a:avLst/>
            </a:prstGeom>
          </p:spPr>
        </p:pic>
        <p:pic>
          <p:nvPicPr>
            <p:cNvPr id="76" name="圖形 75">
              <a:extLst>
                <a:ext uri="{FF2B5EF4-FFF2-40B4-BE49-F238E27FC236}">
                  <a16:creationId xmlns:a16="http://schemas.microsoft.com/office/drawing/2014/main" id="{1FF6E96F-E661-44DC-9593-38D61C143E8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6716429" y="3825523"/>
              <a:ext cx="684422" cy="569692"/>
            </a:xfrm>
            <a:prstGeom prst="rect">
              <a:avLst/>
            </a:prstGeom>
          </p:spPr>
        </p:pic>
        <p:cxnSp>
          <p:nvCxnSpPr>
            <p:cNvPr id="90" name="接點: 肘形 89">
              <a:extLst>
                <a:ext uri="{FF2B5EF4-FFF2-40B4-BE49-F238E27FC236}">
                  <a16:creationId xmlns:a16="http://schemas.microsoft.com/office/drawing/2014/main" id="{A8143635-7AC6-434A-B6C9-46E0F68B890F}"/>
                </a:ext>
              </a:extLst>
            </p:cNvPr>
            <p:cNvCxnSpPr>
              <a:cxnSpLocks/>
              <a:stCxn id="70" idx="3"/>
              <a:endCxn id="20" idx="2"/>
            </p:cNvCxnSpPr>
            <p:nvPr/>
          </p:nvCxnSpPr>
          <p:spPr>
            <a:xfrm flipV="1">
              <a:off x="2882202" y="4556629"/>
              <a:ext cx="1182054" cy="433342"/>
            </a:xfrm>
            <a:prstGeom prst="bentConnector2">
              <a:avLst/>
            </a:prstGeom>
            <a:ln w="34925">
              <a:solidFill>
                <a:schemeClr val="bg1">
                  <a:lumMod val="95000"/>
                </a:schemeClr>
              </a:solidFill>
              <a:headEnd type="none"/>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6" name="圖形 95">
              <a:extLst>
                <a:ext uri="{FF2B5EF4-FFF2-40B4-BE49-F238E27FC236}">
                  <a16:creationId xmlns:a16="http://schemas.microsoft.com/office/drawing/2014/main" id="{22D1576E-6E8C-44F7-AC42-5071B946648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3166483" y="5881778"/>
              <a:ext cx="1380361" cy="242452"/>
            </a:xfrm>
            <a:prstGeom prst="rect">
              <a:avLst/>
            </a:prstGeom>
          </p:spPr>
        </p:pic>
        <p:pic>
          <p:nvPicPr>
            <p:cNvPr id="103" name="圖形 102">
              <a:extLst>
                <a:ext uri="{FF2B5EF4-FFF2-40B4-BE49-F238E27FC236}">
                  <a16:creationId xmlns:a16="http://schemas.microsoft.com/office/drawing/2014/main" id="{6487089C-73E2-4B72-A915-1EB34E77686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008562" y="5548014"/>
              <a:ext cx="660089" cy="605495"/>
            </a:xfrm>
            <a:prstGeom prst="rect">
              <a:avLst/>
            </a:prstGeom>
          </p:spPr>
        </p:pic>
        <p:sp>
          <p:nvSpPr>
            <p:cNvPr id="104" name="Google Shape;378;p24">
              <a:extLst>
                <a:ext uri="{FF2B5EF4-FFF2-40B4-BE49-F238E27FC236}">
                  <a16:creationId xmlns:a16="http://schemas.microsoft.com/office/drawing/2014/main" id="{D869063A-5BCA-4608-BF3F-73FE96E07682}"/>
                </a:ext>
              </a:extLst>
            </p:cNvPr>
            <p:cNvSpPr txBox="1"/>
            <p:nvPr/>
          </p:nvSpPr>
          <p:spPr>
            <a:xfrm>
              <a:off x="5703438" y="3155534"/>
              <a:ext cx="2821838" cy="388513"/>
            </a:xfrm>
            <a:prstGeom prst="rect">
              <a:avLst/>
            </a:prstGeom>
            <a:noFill/>
            <a:ln>
              <a:noFill/>
            </a:ln>
          </p:spPr>
          <p:txBody>
            <a:bodyPr spcFirstLastPara="1" wrap="square" lIns="91425" tIns="45700" rIns="91425" bIns="45700" anchor="t" anchorCtr="0">
              <a:noAutofit/>
            </a:bodyPr>
            <a:lstStyle/>
            <a:p>
              <a:pPr lvl="0" algn="ctr"/>
              <a:r>
                <a:rPr lang="en-US" altLang="zh-TW" sz="2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Auto VPN Network</a:t>
              </a:r>
              <a:endParaRPr lang="zh-TW" altLang="en-US" sz="2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06" name="直線接點 105">
              <a:extLst>
                <a:ext uri="{FF2B5EF4-FFF2-40B4-BE49-F238E27FC236}">
                  <a16:creationId xmlns:a16="http://schemas.microsoft.com/office/drawing/2014/main" id="{8FE907D0-7B79-4313-A784-7885CC84DAEE}"/>
                </a:ext>
              </a:extLst>
            </p:cNvPr>
            <p:cNvCxnSpPr>
              <a:cxnSpLocks/>
            </p:cNvCxnSpPr>
            <p:nvPr/>
          </p:nvCxnSpPr>
          <p:spPr>
            <a:xfrm flipH="1">
              <a:off x="9234073" y="3503670"/>
              <a:ext cx="315459" cy="0"/>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125" name="圖形 124">
              <a:extLst>
                <a:ext uri="{FF2B5EF4-FFF2-40B4-BE49-F238E27FC236}">
                  <a16:creationId xmlns:a16="http://schemas.microsoft.com/office/drawing/2014/main" id="{66660AE6-3554-4CB6-99FB-FFCA3FD1B6E1}"/>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538624" y="5316539"/>
              <a:ext cx="684422" cy="569692"/>
            </a:xfrm>
            <a:prstGeom prst="rect">
              <a:avLst/>
            </a:prstGeom>
          </p:spPr>
        </p:pic>
        <p:grpSp>
          <p:nvGrpSpPr>
            <p:cNvPr id="2" name="群組 1">
              <a:extLst>
                <a:ext uri="{FF2B5EF4-FFF2-40B4-BE49-F238E27FC236}">
                  <a16:creationId xmlns:a16="http://schemas.microsoft.com/office/drawing/2014/main" id="{DEABF3EF-13FF-43A2-8B3E-CB3F98749B3D}"/>
                </a:ext>
              </a:extLst>
            </p:cNvPr>
            <p:cNvGrpSpPr/>
            <p:nvPr/>
          </p:nvGrpSpPr>
          <p:grpSpPr>
            <a:xfrm>
              <a:off x="4435793" y="4246468"/>
              <a:ext cx="2516346" cy="1872222"/>
              <a:chOff x="4348560" y="3886545"/>
              <a:chExt cx="2817457" cy="2096256"/>
            </a:xfrm>
          </p:grpSpPr>
          <p:pic>
            <p:nvPicPr>
              <p:cNvPr id="36" name="圖形 35">
                <a:extLst>
                  <a:ext uri="{FF2B5EF4-FFF2-40B4-BE49-F238E27FC236}">
                    <a16:creationId xmlns:a16="http://schemas.microsoft.com/office/drawing/2014/main" id="{BB3F4CA6-92A3-4C99-BE8D-7787E0C0FEA1}"/>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4389610" y="3886545"/>
                <a:ext cx="828194" cy="828194"/>
              </a:xfrm>
              <a:prstGeom prst="rect">
                <a:avLst/>
              </a:prstGeom>
              <a:effectLst>
                <a:outerShdw blurRad="50800" dist="50800" dir="8400000" algn="t" rotWithShape="0">
                  <a:prstClr val="black">
                    <a:alpha val="30000"/>
                  </a:prstClr>
                </a:outerShdw>
              </a:effectLst>
            </p:spPr>
          </p:pic>
          <p:pic>
            <p:nvPicPr>
              <p:cNvPr id="38" name="圖形 37">
                <a:extLst>
                  <a:ext uri="{FF2B5EF4-FFF2-40B4-BE49-F238E27FC236}">
                    <a16:creationId xmlns:a16="http://schemas.microsoft.com/office/drawing/2014/main" id="{647FE2A4-0EB3-4263-96E5-DA50D9CF8A8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6337823" y="3886545"/>
                <a:ext cx="828194" cy="828194"/>
              </a:xfrm>
              <a:prstGeom prst="rect">
                <a:avLst/>
              </a:prstGeom>
              <a:effectLst>
                <a:outerShdw blurRad="50800" dist="50800" dir="8400000" algn="t" rotWithShape="0">
                  <a:prstClr val="black">
                    <a:alpha val="30000"/>
                  </a:prstClr>
                </a:outerShdw>
              </a:effectLst>
            </p:spPr>
          </p:pic>
          <p:pic>
            <p:nvPicPr>
              <p:cNvPr id="39" name="圖形 38">
                <a:extLst>
                  <a:ext uri="{FF2B5EF4-FFF2-40B4-BE49-F238E27FC236}">
                    <a16:creationId xmlns:a16="http://schemas.microsoft.com/office/drawing/2014/main" id="{EFABE396-038E-48BF-9993-7CDAF37218AC}"/>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6337823" y="5154607"/>
                <a:ext cx="828194" cy="828194"/>
              </a:xfrm>
              <a:prstGeom prst="rect">
                <a:avLst/>
              </a:prstGeom>
              <a:effectLst>
                <a:outerShdw blurRad="50800" dist="50800" dir="8400000" algn="t" rotWithShape="0">
                  <a:prstClr val="black">
                    <a:alpha val="30000"/>
                  </a:prstClr>
                </a:outerShdw>
              </a:effectLst>
            </p:spPr>
          </p:pic>
          <p:pic>
            <p:nvPicPr>
              <p:cNvPr id="42" name="圖形 41">
                <a:extLst>
                  <a:ext uri="{FF2B5EF4-FFF2-40B4-BE49-F238E27FC236}">
                    <a16:creationId xmlns:a16="http://schemas.microsoft.com/office/drawing/2014/main" id="{A7CDEAC7-395E-4593-8F97-F892C5DE450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4348560" y="5154607"/>
                <a:ext cx="828194" cy="828194"/>
              </a:xfrm>
              <a:prstGeom prst="rect">
                <a:avLst/>
              </a:prstGeom>
              <a:effectLst>
                <a:outerShdw blurRad="50800" dist="50800" dir="8400000" algn="t" rotWithShape="0">
                  <a:prstClr val="black">
                    <a:alpha val="30000"/>
                  </a:prstClr>
                </a:outerShdw>
              </a:effectLst>
            </p:spPr>
          </p:pic>
        </p:grpSp>
        <p:pic>
          <p:nvPicPr>
            <p:cNvPr id="56" name="圖形 55">
              <a:extLst>
                <a:ext uri="{FF2B5EF4-FFF2-40B4-BE49-F238E27FC236}">
                  <a16:creationId xmlns:a16="http://schemas.microsoft.com/office/drawing/2014/main" id="{359816DF-0CB1-4883-8660-193802B53EB3}"/>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9576370" y="3127104"/>
              <a:ext cx="753131" cy="753131"/>
            </a:xfrm>
            <a:prstGeom prst="rect">
              <a:avLst/>
            </a:prstGeom>
            <a:effectLst>
              <a:outerShdw blurRad="50800" dist="50800" dir="8400000" algn="t" rotWithShape="0">
                <a:prstClr val="black">
                  <a:alpha val="30000"/>
                </a:prstClr>
              </a:outerShdw>
            </a:effectLst>
          </p:spPr>
        </p:pic>
        <p:pic>
          <p:nvPicPr>
            <p:cNvPr id="59" name="圖形 58">
              <a:extLst>
                <a:ext uri="{FF2B5EF4-FFF2-40B4-BE49-F238E27FC236}">
                  <a16:creationId xmlns:a16="http://schemas.microsoft.com/office/drawing/2014/main" id="{9328F2B5-1F37-4B1B-8963-E4AD5C25EF4A}"/>
                </a:ext>
              </a:extLst>
            </p:cNvPr>
            <p:cNvPicPr>
              <a:picLocks noChangeAspect="1"/>
            </p:cNvPicPr>
            <p:nvPr/>
          </p:nvPicPr>
          <p:blipFill rotWithShape="1">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rcRect l="26406"/>
            <a:stretch/>
          </p:blipFill>
          <p:spPr>
            <a:xfrm>
              <a:off x="4223046" y="3057728"/>
              <a:ext cx="1488230" cy="532600"/>
            </a:xfrm>
            <a:prstGeom prst="rect">
              <a:avLst/>
            </a:prstGeom>
            <a:effectLst>
              <a:outerShdw blurRad="50800" dist="50800" dir="8400000" algn="t" rotWithShape="0">
                <a:prstClr val="black">
                  <a:alpha val="30000"/>
                </a:prstClr>
              </a:outerShdw>
            </a:effectLst>
          </p:spPr>
        </p:pic>
        <p:pic>
          <p:nvPicPr>
            <p:cNvPr id="72" name="圖形 71">
              <a:extLst>
                <a:ext uri="{FF2B5EF4-FFF2-40B4-BE49-F238E27FC236}">
                  <a16:creationId xmlns:a16="http://schemas.microsoft.com/office/drawing/2014/main" id="{A5501A1C-7F5C-4EF2-BAFF-43905033E6E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9576370" y="4449003"/>
              <a:ext cx="753131" cy="753131"/>
            </a:xfrm>
            <a:prstGeom prst="rect">
              <a:avLst/>
            </a:prstGeom>
            <a:effectLst>
              <a:outerShdw blurRad="50800" dist="50800" dir="8400000" algn="t" rotWithShape="0">
                <a:prstClr val="black">
                  <a:alpha val="30000"/>
                </a:prstClr>
              </a:outerShdw>
            </a:effectLst>
          </p:spPr>
        </p:pic>
      </p:grpSp>
      <p:grpSp>
        <p:nvGrpSpPr>
          <p:cNvPr id="6" name="群組 5">
            <a:extLst>
              <a:ext uri="{FF2B5EF4-FFF2-40B4-BE49-F238E27FC236}">
                <a16:creationId xmlns:a16="http://schemas.microsoft.com/office/drawing/2014/main" id="{3DA654AA-9D04-4E19-A80D-B31C185E5682}"/>
              </a:ext>
            </a:extLst>
          </p:cNvPr>
          <p:cNvGrpSpPr/>
          <p:nvPr/>
        </p:nvGrpSpPr>
        <p:grpSpPr>
          <a:xfrm>
            <a:off x="1168192" y="3033057"/>
            <a:ext cx="9902312" cy="3288030"/>
            <a:chOff x="1168192" y="3427951"/>
            <a:chExt cx="9902312" cy="3288030"/>
          </a:xfrm>
        </p:grpSpPr>
        <p:cxnSp>
          <p:nvCxnSpPr>
            <p:cNvPr id="43" name="直線接點 42">
              <a:extLst>
                <a:ext uri="{FF2B5EF4-FFF2-40B4-BE49-F238E27FC236}">
                  <a16:creationId xmlns:a16="http://schemas.microsoft.com/office/drawing/2014/main" id="{89EAD20C-BADF-451D-9DFA-6739DF7059D6}"/>
                </a:ext>
              </a:extLst>
            </p:cNvPr>
            <p:cNvCxnSpPr>
              <a:cxnSpLocks/>
            </p:cNvCxnSpPr>
            <p:nvPr/>
          </p:nvCxnSpPr>
          <p:spPr>
            <a:xfrm flipH="1" flipV="1">
              <a:off x="8111257" y="4303987"/>
              <a:ext cx="1627784" cy="913"/>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A791FC74-D8E6-47E4-86D2-CBC086052F8C}"/>
                </a:ext>
              </a:extLst>
            </p:cNvPr>
            <p:cNvCxnSpPr>
              <a:cxnSpLocks/>
            </p:cNvCxnSpPr>
            <p:nvPr/>
          </p:nvCxnSpPr>
          <p:spPr>
            <a:xfrm flipH="1">
              <a:off x="8093376" y="5812543"/>
              <a:ext cx="1527557" cy="15019"/>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pic>
          <p:nvPicPr>
            <p:cNvPr id="46" name="圖片 45" descr="一張含有 室內, 坐, 電腦, 電子用品 的圖片&#10;&#10;自動產生的描述">
              <a:extLst>
                <a:ext uri="{FF2B5EF4-FFF2-40B4-BE49-F238E27FC236}">
                  <a16:creationId xmlns:a16="http://schemas.microsoft.com/office/drawing/2014/main" id="{DEE9E79C-2DB5-42DA-8AD7-414EEE1814B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278645" y="4924122"/>
              <a:ext cx="1791859" cy="1791859"/>
            </a:xfrm>
            <a:prstGeom prst="rect">
              <a:avLst/>
            </a:prstGeom>
          </p:spPr>
        </p:pic>
        <p:pic>
          <p:nvPicPr>
            <p:cNvPr id="48" name="圖片 47" descr="一張含有 室內, 坐, 電腦, 電子用品 的圖片&#10;&#10;自動產生的描述">
              <a:extLst>
                <a:ext uri="{FF2B5EF4-FFF2-40B4-BE49-F238E27FC236}">
                  <a16:creationId xmlns:a16="http://schemas.microsoft.com/office/drawing/2014/main" id="{B643699C-AC27-4A29-B99D-4F382862074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239996" y="3427951"/>
              <a:ext cx="1791859" cy="1791859"/>
            </a:xfrm>
            <a:prstGeom prst="rect">
              <a:avLst/>
            </a:prstGeom>
          </p:spPr>
        </p:pic>
        <p:sp>
          <p:nvSpPr>
            <p:cNvPr id="49" name="橢圓 48">
              <a:extLst>
                <a:ext uri="{FF2B5EF4-FFF2-40B4-BE49-F238E27FC236}">
                  <a16:creationId xmlns:a16="http://schemas.microsoft.com/office/drawing/2014/main" id="{8C724D34-B9FB-437C-B488-5F547D88459D}"/>
                </a:ext>
              </a:extLst>
            </p:cNvPr>
            <p:cNvSpPr/>
            <p:nvPr/>
          </p:nvSpPr>
          <p:spPr>
            <a:xfrm>
              <a:off x="6771811"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50" name="橢圓 49">
              <a:extLst>
                <a:ext uri="{FF2B5EF4-FFF2-40B4-BE49-F238E27FC236}">
                  <a16:creationId xmlns:a16="http://schemas.microsoft.com/office/drawing/2014/main" id="{A6D9486F-B145-4A27-9AED-269C142E1548}"/>
                </a:ext>
              </a:extLst>
            </p:cNvPr>
            <p:cNvSpPr/>
            <p:nvPr/>
          </p:nvSpPr>
          <p:spPr>
            <a:xfrm>
              <a:off x="6771811"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51" name="橢圓 50">
              <a:extLst>
                <a:ext uri="{FF2B5EF4-FFF2-40B4-BE49-F238E27FC236}">
                  <a16:creationId xmlns:a16="http://schemas.microsoft.com/office/drawing/2014/main" id="{74D5C0BF-51A9-4A41-8F30-0A6416BF781A}"/>
                </a:ext>
              </a:extLst>
            </p:cNvPr>
            <p:cNvSpPr/>
            <p:nvPr/>
          </p:nvSpPr>
          <p:spPr>
            <a:xfrm>
              <a:off x="1346796"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55" name="手繪多邊形: 圖案 62">
              <a:extLst>
                <a:ext uri="{FF2B5EF4-FFF2-40B4-BE49-F238E27FC236}">
                  <a16:creationId xmlns:a16="http://schemas.microsoft.com/office/drawing/2014/main" id="{D25FD606-B391-4C32-94DE-9A546BEE2A4E}"/>
                </a:ext>
              </a:extLst>
            </p:cNvPr>
            <p:cNvSpPr/>
            <p:nvPr/>
          </p:nvSpPr>
          <p:spPr>
            <a:xfrm>
              <a:off x="1168192"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57" name="橢圓 56">
              <a:extLst>
                <a:ext uri="{FF2B5EF4-FFF2-40B4-BE49-F238E27FC236}">
                  <a16:creationId xmlns:a16="http://schemas.microsoft.com/office/drawing/2014/main" id="{DCBB8B6A-7ACF-46C3-8A16-AD3ABCF712D5}"/>
                </a:ext>
              </a:extLst>
            </p:cNvPr>
            <p:cNvSpPr/>
            <p:nvPr/>
          </p:nvSpPr>
          <p:spPr>
            <a:xfrm>
              <a:off x="1346796"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8" name="圖片 57" descr="一張含有 電子用品, 電腦, 監視器, 坐 的圖片&#10;&#10;自動產生的描述">
              <a:extLst>
                <a:ext uri="{FF2B5EF4-FFF2-40B4-BE49-F238E27FC236}">
                  <a16:creationId xmlns:a16="http://schemas.microsoft.com/office/drawing/2014/main" id="{5245549F-4745-4881-B7E2-3A260CF1DBDE}"/>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553857" y="3724206"/>
              <a:ext cx="900104" cy="1022783"/>
            </a:xfrm>
            <a:prstGeom prst="rect">
              <a:avLst/>
            </a:prstGeom>
            <a:effectLst>
              <a:outerShdw blurRad="63500" sx="102000" sy="102000" algn="ctr" rotWithShape="0">
                <a:prstClr val="black">
                  <a:alpha val="71000"/>
                </a:prstClr>
              </a:outerShdw>
            </a:effectLst>
          </p:spPr>
        </p:pic>
        <p:sp>
          <p:nvSpPr>
            <p:cNvPr id="62" name="手繪多邊形: 圖案 62">
              <a:extLst>
                <a:ext uri="{FF2B5EF4-FFF2-40B4-BE49-F238E27FC236}">
                  <a16:creationId xmlns:a16="http://schemas.microsoft.com/office/drawing/2014/main" id="{6791E839-58E3-400B-8D6F-F2495E9943C0}"/>
                </a:ext>
              </a:extLst>
            </p:cNvPr>
            <p:cNvSpPr/>
            <p:nvPr/>
          </p:nvSpPr>
          <p:spPr>
            <a:xfrm>
              <a:off x="1168192" y="4386782"/>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3" name="圖形 62">
              <a:extLst>
                <a:ext uri="{FF2B5EF4-FFF2-40B4-BE49-F238E27FC236}">
                  <a16:creationId xmlns:a16="http://schemas.microsoft.com/office/drawing/2014/main" id="{8E7CC237-EEE8-45E4-8964-EDE20BA24E9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1235428" y="4486393"/>
              <a:ext cx="380212" cy="348767"/>
            </a:xfrm>
            <a:prstGeom prst="rect">
              <a:avLst/>
            </a:prstGeom>
          </p:spPr>
        </p:pic>
        <p:pic>
          <p:nvPicPr>
            <p:cNvPr id="64" name="圖形 63">
              <a:extLst>
                <a:ext uri="{FF2B5EF4-FFF2-40B4-BE49-F238E27FC236}">
                  <a16:creationId xmlns:a16="http://schemas.microsoft.com/office/drawing/2014/main" id="{C14FEA58-5BC2-418A-8A46-ADC4842C7C5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1229388" y="6016619"/>
              <a:ext cx="409350" cy="340730"/>
            </a:xfrm>
            <a:prstGeom prst="rect">
              <a:avLst/>
            </a:prstGeom>
          </p:spPr>
        </p:pic>
        <p:sp>
          <p:nvSpPr>
            <p:cNvPr id="67" name="Google Shape;378;p24">
              <a:extLst>
                <a:ext uri="{FF2B5EF4-FFF2-40B4-BE49-F238E27FC236}">
                  <a16:creationId xmlns:a16="http://schemas.microsoft.com/office/drawing/2014/main" id="{BBF01374-6CF6-494E-94F0-AF9E563CCDAC}"/>
                </a:ext>
              </a:extLst>
            </p:cNvPr>
            <p:cNvSpPr txBox="1"/>
            <p:nvPr/>
          </p:nvSpPr>
          <p:spPr>
            <a:xfrm>
              <a:off x="8153265" y="3928888"/>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QVPN</a:t>
              </a:r>
            </a:p>
          </p:txBody>
        </p:sp>
        <p:pic>
          <p:nvPicPr>
            <p:cNvPr id="68" name="圖形 67">
              <a:extLst>
                <a:ext uri="{FF2B5EF4-FFF2-40B4-BE49-F238E27FC236}">
                  <a16:creationId xmlns:a16="http://schemas.microsoft.com/office/drawing/2014/main" id="{FD1C0BF3-485B-4DB0-A381-0955BA4D065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10486144" y="4425440"/>
              <a:ext cx="488425" cy="488425"/>
            </a:xfrm>
            <a:prstGeom prst="rect">
              <a:avLst/>
            </a:prstGeom>
            <a:effectLst>
              <a:outerShdw blurRad="50800" dist="50800" dir="8400000" algn="t" rotWithShape="0">
                <a:prstClr val="black">
                  <a:alpha val="30000"/>
                </a:prstClr>
              </a:outerShdw>
            </a:effectLst>
          </p:spPr>
        </p:pic>
        <p:sp>
          <p:nvSpPr>
            <p:cNvPr id="73" name="Google Shape;378;p24">
              <a:extLst>
                <a:ext uri="{FF2B5EF4-FFF2-40B4-BE49-F238E27FC236}">
                  <a16:creationId xmlns:a16="http://schemas.microsoft.com/office/drawing/2014/main" id="{23C31E84-DC8A-478F-BD26-E2C1ED183B6F}"/>
                </a:ext>
              </a:extLst>
            </p:cNvPr>
            <p:cNvSpPr txBox="1"/>
            <p:nvPr/>
          </p:nvSpPr>
          <p:spPr>
            <a:xfrm>
              <a:off x="8195829" y="5466191"/>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QVPN</a:t>
              </a:r>
            </a:p>
          </p:txBody>
        </p:sp>
        <p:pic>
          <p:nvPicPr>
            <p:cNvPr id="74" name="圖片 73" descr="一張含有 電子用品, 電腦, 監視器, 坐 的圖片&#10;&#10;自動產生的描述">
              <a:extLst>
                <a:ext uri="{FF2B5EF4-FFF2-40B4-BE49-F238E27FC236}">
                  <a16:creationId xmlns:a16="http://schemas.microsoft.com/office/drawing/2014/main" id="{DA2ADBC5-6913-4F86-9284-87008819168A}"/>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6978872" y="5237091"/>
              <a:ext cx="900104" cy="1022783"/>
            </a:xfrm>
            <a:prstGeom prst="rect">
              <a:avLst/>
            </a:prstGeom>
            <a:effectLst>
              <a:outerShdw blurRad="63500" sx="102000" sy="102000" algn="ctr" rotWithShape="0">
                <a:prstClr val="black">
                  <a:alpha val="71000"/>
                </a:prstClr>
              </a:outerShdw>
            </a:effectLst>
          </p:spPr>
        </p:pic>
        <p:sp>
          <p:nvSpPr>
            <p:cNvPr id="75" name="手繪多邊形: 圖案 62">
              <a:extLst>
                <a:ext uri="{FF2B5EF4-FFF2-40B4-BE49-F238E27FC236}">
                  <a16:creationId xmlns:a16="http://schemas.microsoft.com/office/drawing/2014/main" id="{4A3B9EDC-81E3-4E0E-B6F6-404BA6321A21}"/>
                </a:ext>
              </a:extLst>
            </p:cNvPr>
            <p:cNvSpPr/>
            <p:nvPr/>
          </p:nvSpPr>
          <p:spPr>
            <a:xfrm>
              <a:off x="7767055"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7" name="圖形 76">
              <a:extLst>
                <a:ext uri="{FF2B5EF4-FFF2-40B4-BE49-F238E27FC236}">
                  <a16:creationId xmlns:a16="http://schemas.microsoft.com/office/drawing/2014/main" id="{AAE00688-C117-4FB3-9010-D8F1F25EDBC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7834292" y="5999278"/>
              <a:ext cx="380212" cy="348767"/>
            </a:xfrm>
            <a:prstGeom prst="rect">
              <a:avLst/>
            </a:prstGeom>
          </p:spPr>
        </p:pic>
        <p:grpSp>
          <p:nvGrpSpPr>
            <p:cNvPr id="78" name="群組 77">
              <a:extLst>
                <a:ext uri="{FF2B5EF4-FFF2-40B4-BE49-F238E27FC236}">
                  <a16:creationId xmlns:a16="http://schemas.microsoft.com/office/drawing/2014/main" id="{3CB9E5C6-E615-4517-A2E1-7D51ECA0E7D3}"/>
                </a:ext>
              </a:extLst>
            </p:cNvPr>
            <p:cNvGrpSpPr/>
            <p:nvPr/>
          </p:nvGrpSpPr>
          <p:grpSpPr>
            <a:xfrm>
              <a:off x="3073845" y="4316053"/>
              <a:ext cx="3366337" cy="1469806"/>
              <a:chOff x="4771788" y="4238634"/>
              <a:chExt cx="1999760" cy="1374406"/>
            </a:xfrm>
          </p:grpSpPr>
          <p:cxnSp>
            <p:nvCxnSpPr>
              <p:cNvPr id="79" name="直線接點 78">
                <a:extLst>
                  <a:ext uri="{FF2B5EF4-FFF2-40B4-BE49-F238E27FC236}">
                    <a16:creationId xmlns:a16="http://schemas.microsoft.com/office/drawing/2014/main" id="{B1ECE885-DDF4-4E10-9A53-0FA4B4293522}"/>
                  </a:ext>
                </a:extLst>
              </p:cNvPr>
              <p:cNvCxnSpPr>
                <a:cxnSpLocks/>
              </p:cNvCxnSpPr>
              <p:nvPr/>
            </p:nvCxnSpPr>
            <p:spPr>
              <a:xfrm flipH="1" flipV="1">
                <a:off x="4774634" y="4238635"/>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DE29FB27-E806-4DE0-B418-A8B5D7D9FE1E}"/>
                  </a:ext>
                </a:extLst>
              </p:cNvPr>
              <p:cNvCxnSpPr>
                <a:cxnSpLocks/>
              </p:cNvCxnSpPr>
              <p:nvPr/>
            </p:nvCxnSpPr>
            <p:spPr>
              <a:xfrm flipV="1">
                <a:off x="4771788" y="4238636"/>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5EE7A52D-42D1-4713-9156-CCA0694D7944}"/>
                  </a:ext>
                </a:extLst>
              </p:cNvPr>
              <p:cNvCxnSpPr>
                <a:cxnSpLocks/>
              </p:cNvCxnSpPr>
              <p:nvPr/>
            </p:nvCxnSpPr>
            <p:spPr>
              <a:xfrm>
                <a:off x="4774634" y="4238634"/>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A36B7ED4-A24E-43B2-A38C-67120A4ABEA3}"/>
                  </a:ext>
                </a:extLst>
              </p:cNvPr>
              <p:cNvCxnSpPr>
                <a:cxnSpLocks/>
              </p:cNvCxnSpPr>
              <p:nvPr/>
            </p:nvCxnSpPr>
            <p:spPr>
              <a:xfrm>
                <a:off x="4774634" y="5596705"/>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97263AD9-ABF2-4233-B528-32A33E8D973E}"/>
                  </a:ext>
                </a:extLst>
              </p:cNvPr>
              <p:cNvCxnSpPr>
                <a:cxnSpLocks/>
              </p:cNvCxnSpPr>
              <p:nvPr/>
            </p:nvCxnSpPr>
            <p:spPr>
              <a:xfrm>
                <a:off x="6758925"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C06F2DAB-D6E0-4559-88F8-51E10AEF7E54}"/>
                  </a:ext>
                </a:extLst>
              </p:cNvPr>
              <p:cNvCxnSpPr>
                <a:cxnSpLocks/>
              </p:cNvCxnSpPr>
              <p:nvPr/>
            </p:nvCxnSpPr>
            <p:spPr>
              <a:xfrm>
                <a:off x="4787257"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86" name="圖形 85">
              <a:extLst>
                <a:ext uri="{FF2B5EF4-FFF2-40B4-BE49-F238E27FC236}">
                  <a16:creationId xmlns:a16="http://schemas.microsoft.com/office/drawing/2014/main" id="{DF40AE8A-2801-42C5-96BE-A89F34CFEC5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2570196" y="3788377"/>
              <a:ext cx="856853" cy="856852"/>
            </a:xfrm>
            <a:prstGeom prst="rect">
              <a:avLst/>
            </a:prstGeom>
            <a:effectLst>
              <a:outerShdw blurRad="50800" dist="50800" dir="8400000" algn="t" rotWithShape="0">
                <a:prstClr val="black">
                  <a:alpha val="30000"/>
                </a:prstClr>
              </a:outerShdw>
            </a:effectLst>
          </p:spPr>
        </p:pic>
        <p:sp>
          <p:nvSpPr>
            <p:cNvPr id="87" name="Google Shape;378;p24">
              <a:extLst>
                <a:ext uri="{FF2B5EF4-FFF2-40B4-BE49-F238E27FC236}">
                  <a16:creationId xmlns:a16="http://schemas.microsoft.com/office/drawing/2014/main" id="{CDAA45C7-D596-4C17-B38B-5F2AF4FF1DA8}"/>
                </a:ext>
              </a:extLst>
            </p:cNvPr>
            <p:cNvSpPr txBox="1"/>
            <p:nvPr/>
          </p:nvSpPr>
          <p:spPr>
            <a:xfrm>
              <a:off x="3338759" y="3846212"/>
              <a:ext cx="2855985" cy="329839"/>
            </a:xfrm>
            <a:prstGeom prst="rect">
              <a:avLst/>
            </a:prstGeom>
            <a:noFill/>
            <a:ln>
              <a:noFill/>
            </a:ln>
          </p:spPr>
          <p:txBody>
            <a:bodyPr spcFirstLastPara="1" wrap="square" lIns="91425" tIns="45700" rIns="91425" bIns="45700" anchor="t" anchorCtr="0">
              <a:noAutofit/>
            </a:bodyPr>
            <a:lstStyle/>
            <a:p>
              <a:pPr algn="ctr"/>
              <a:r>
                <a:rPr lang="zh-TW" altLang="en-US" sz="2000" b="1" dirty="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Auto VP</a:t>
              </a:r>
              <a:r>
                <a:rPr lang="zh-TW" altLang="en-US" sz="2000" b="1" dirty="0" smtClean="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N N</a:t>
              </a:r>
              <a:r>
                <a:rPr lang="zh-TW" altLang="en-US" sz="2000" b="1" dirty="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etwork</a:t>
              </a:r>
            </a:p>
          </p:txBody>
        </p:sp>
        <p:pic>
          <p:nvPicPr>
            <p:cNvPr id="88" name="圖形 87">
              <a:extLst>
                <a:ext uri="{FF2B5EF4-FFF2-40B4-BE49-F238E27FC236}">
                  <a16:creationId xmlns:a16="http://schemas.microsoft.com/office/drawing/2014/main" id="{B76677BD-1E5F-4076-820C-8B9478FC62F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6050552" y="3788377"/>
              <a:ext cx="856853" cy="856852"/>
            </a:xfrm>
            <a:prstGeom prst="rect">
              <a:avLst/>
            </a:prstGeom>
            <a:effectLst>
              <a:outerShdw blurRad="50800" dist="50800" dir="8400000" algn="t" rotWithShape="0">
                <a:prstClr val="black">
                  <a:alpha val="30000"/>
                </a:prstClr>
              </a:outerShdw>
            </a:effectLst>
          </p:spPr>
        </p:pic>
        <p:pic>
          <p:nvPicPr>
            <p:cNvPr id="89" name="圖形 88">
              <a:extLst>
                <a:ext uri="{FF2B5EF4-FFF2-40B4-BE49-F238E27FC236}">
                  <a16:creationId xmlns:a16="http://schemas.microsoft.com/office/drawing/2014/main" id="{A3F470D5-4DAC-48CA-9D17-7175B91B314C}"/>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6050552" y="5287589"/>
              <a:ext cx="856853" cy="856852"/>
            </a:xfrm>
            <a:prstGeom prst="rect">
              <a:avLst/>
            </a:prstGeom>
            <a:effectLst>
              <a:outerShdw blurRad="50800" dist="50800" dir="8400000" algn="t" rotWithShape="0">
                <a:prstClr val="black">
                  <a:alpha val="30000"/>
                </a:prstClr>
              </a:outerShdw>
            </a:effectLst>
          </p:spPr>
        </p:pic>
        <p:sp>
          <p:nvSpPr>
            <p:cNvPr id="91" name="手繪多邊形: 圖案 62">
              <a:extLst>
                <a:ext uri="{FF2B5EF4-FFF2-40B4-BE49-F238E27FC236}">
                  <a16:creationId xmlns:a16="http://schemas.microsoft.com/office/drawing/2014/main" id="{FEB81E20-C789-4AB4-A045-5B0E026FAF73}"/>
                </a:ext>
              </a:extLst>
            </p:cNvPr>
            <p:cNvSpPr/>
            <p:nvPr/>
          </p:nvSpPr>
          <p:spPr>
            <a:xfrm>
              <a:off x="7773739" y="4473677"/>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92" name="圖形 91">
              <a:extLst>
                <a:ext uri="{FF2B5EF4-FFF2-40B4-BE49-F238E27FC236}">
                  <a16:creationId xmlns:a16="http://schemas.microsoft.com/office/drawing/2014/main" id="{87937796-5303-4A16-9AEA-A4406EB3C72A}"/>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7834935" y="4573135"/>
              <a:ext cx="409350" cy="340730"/>
            </a:xfrm>
            <a:prstGeom prst="rect">
              <a:avLst/>
            </a:prstGeom>
          </p:spPr>
        </p:pic>
        <p:pic>
          <p:nvPicPr>
            <p:cNvPr id="93" name="圖形 92">
              <a:extLst>
                <a:ext uri="{FF2B5EF4-FFF2-40B4-BE49-F238E27FC236}">
                  <a16:creationId xmlns:a16="http://schemas.microsoft.com/office/drawing/2014/main" id="{B184E17F-4AF4-4BDF-809E-DE3963595D2E}"/>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10486144" y="5868924"/>
              <a:ext cx="488425" cy="488425"/>
            </a:xfrm>
            <a:prstGeom prst="rect">
              <a:avLst/>
            </a:prstGeom>
            <a:effectLst>
              <a:outerShdw blurRad="50800" dist="50800" dir="8400000" algn="t" rotWithShape="0">
                <a:prstClr val="black">
                  <a:alpha val="30000"/>
                </a:prstClr>
              </a:outerShdw>
            </a:effectLst>
          </p:spPr>
        </p:pic>
        <p:pic>
          <p:nvPicPr>
            <p:cNvPr id="94" name="圖片 93">
              <a:extLst>
                <a:ext uri="{FF2B5EF4-FFF2-40B4-BE49-F238E27FC236}">
                  <a16:creationId xmlns:a16="http://schemas.microsoft.com/office/drawing/2014/main" id="{13D36E07-186E-4FBD-B51C-25781E17BBB4}"/>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358820" y="5520965"/>
              <a:ext cx="1286656" cy="409650"/>
            </a:xfrm>
            <a:prstGeom prst="rect">
              <a:avLst/>
            </a:prstGeom>
            <a:effectLst>
              <a:outerShdw blurRad="63500" sx="103000" sy="103000" algn="ctr" rotWithShape="0">
                <a:prstClr val="black">
                  <a:alpha val="85000"/>
                </a:prstClr>
              </a:outerShdw>
            </a:effectLst>
          </p:spPr>
        </p:pic>
        <p:sp>
          <p:nvSpPr>
            <p:cNvPr id="95" name="矩形 94">
              <a:extLst>
                <a:ext uri="{FF2B5EF4-FFF2-40B4-BE49-F238E27FC236}">
                  <a16:creationId xmlns:a16="http://schemas.microsoft.com/office/drawing/2014/main" id="{599E0342-503F-42C1-B245-C53B1024CC0C}"/>
                </a:ext>
              </a:extLst>
            </p:cNvPr>
            <p:cNvSpPr/>
            <p:nvPr/>
          </p:nvSpPr>
          <p:spPr>
            <a:xfrm>
              <a:off x="1445874" y="5308763"/>
              <a:ext cx="1159293" cy="261610"/>
            </a:xfrm>
            <a:prstGeom prst="rect">
              <a:avLst/>
            </a:prstGeom>
          </p:spPr>
          <p:txBody>
            <a:bodyPr wrap="none">
              <a:spAutoFit/>
            </a:bodyPr>
            <a:lstStyle/>
            <a:p>
              <a:pPr algn="ctr"/>
              <a:r>
                <a:rPr lang="en-US" altLang="zh-TW" sz="11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100" b="1">
                <a:latin typeface="Meiryo UI" panose="020B0604030504040204" pitchFamily="50" charset="-128"/>
                <a:ea typeface="Meiryo UI" panose="020B0604030504040204" pitchFamily="50" charset="-128"/>
                <a:sym typeface="Arial" panose="020B0604020202020204" pitchFamily="34" charset="0"/>
              </a:endParaRPr>
            </a:p>
          </p:txBody>
        </p:sp>
        <p:pic>
          <p:nvPicPr>
            <p:cNvPr id="97" name="圖片 96">
              <a:extLst>
                <a:ext uri="{FF2B5EF4-FFF2-40B4-BE49-F238E27FC236}">
                  <a16:creationId xmlns:a16="http://schemas.microsoft.com/office/drawing/2014/main" id="{FA8A0361-03CD-4EC3-88A5-3029A47FF371}"/>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6832535" y="4126643"/>
              <a:ext cx="1286656" cy="409650"/>
            </a:xfrm>
            <a:prstGeom prst="rect">
              <a:avLst/>
            </a:prstGeom>
            <a:effectLst>
              <a:outerShdw blurRad="63500" sx="103000" sy="103000" algn="ctr" rotWithShape="0">
                <a:prstClr val="black">
                  <a:alpha val="85000"/>
                </a:prstClr>
              </a:outerShdw>
            </a:effectLst>
          </p:spPr>
        </p:pic>
        <p:sp>
          <p:nvSpPr>
            <p:cNvPr id="98" name="矩形 97">
              <a:extLst>
                <a:ext uri="{FF2B5EF4-FFF2-40B4-BE49-F238E27FC236}">
                  <a16:creationId xmlns:a16="http://schemas.microsoft.com/office/drawing/2014/main" id="{7F30DBDD-0E4A-4644-B64F-3C5B9D6053F3}"/>
                </a:ext>
              </a:extLst>
            </p:cNvPr>
            <p:cNvSpPr/>
            <p:nvPr/>
          </p:nvSpPr>
          <p:spPr>
            <a:xfrm>
              <a:off x="6919589" y="3914441"/>
              <a:ext cx="1159293" cy="261610"/>
            </a:xfrm>
            <a:prstGeom prst="rect">
              <a:avLst/>
            </a:prstGeom>
          </p:spPr>
          <p:txBody>
            <a:bodyPr wrap="none">
              <a:spAutoFit/>
            </a:bodyPr>
            <a:lstStyle/>
            <a:p>
              <a:pPr algn="ctr"/>
              <a:r>
                <a:rPr lang="en-US" altLang="zh-TW" sz="11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100" b="1">
                <a:latin typeface="Meiryo UI" panose="020B0604030504040204" pitchFamily="50" charset="-128"/>
                <a:ea typeface="Meiryo UI" panose="020B0604030504040204" pitchFamily="50" charset="-128"/>
                <a:sym typeface="Arial" panose="020B0604020202020204" pitchFamily="34" charset="0"/>
              </a:endParaRPr>
            </a:p>
          </p:txBody>
        </p:sp>
        <p:pic>
          <p:nvPicPr>
            <p:cNvPr id="99" name="圖形 98">
              <a:extLst>
                <a:ext uri="{FF2B5EF4-FFF2-40B4-BE49-F238E27FC236}">
                  <a16:creationId xmlns:a16="http://schemas.microsoft.com/office/drawing/2014/main" id="{259F9CED-58F5-4F33-9497-98E69F8F5B4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2570196" y="5287589"/>
              <a:ext cx="856853" cy="856852"/>
            </a:xfrm>
            <a:prstGeom prst="rect">
              <a:avLst/>
            </a:prstGeom>
            <a:effectLst>
              <a:outerShdw blurRad="50800" dist="50800" dir="8400000" algn="t" rotWithShape="0">
                <a:prstClr val="black">
                  <a:alpha val="30000"/>
                </a:prstClr>
              </a:outerShdw>
            </a:effectLst>
          </p:spPr>
        </p:pic>
      </p:gr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62" name="矩形: 圓角 61">
            <a:extLst>
              <a:ext uri="{FF2B5EF4-FFF2-40B4-BE49-F238E27FC236}">
                <a16:creationId xmlns:a16="http://schemas.microsoft.com/office/drawing/2014/main" id="{933BACB3-85CB-49D1-9C18-2A2C4408F585}"/>
              </a:ext>
            </a:extLst>
          </p:cNvPr>
          <p:cNvSpPr/>
          <p:nvPr/>
        </p:nvSpPr>
        <p:spPr>
          <a:xfrm>
            <a:off x="4925400" y="4046649"/>
            <a:ext cx="6995254" cy="2021198"/>
          </a:xfrm>
          <a:prstGeom prst="roundRect">
            <a:avLst>
              <a:gd name="adj" fmla="val 3441"/>
            </a:avLst>
          </a:prstGeom>
          <a:solidFill>
            <a:schemeClr val="tx1">
              <a:lumMod val="65000"/>
              <a:lumOff val="35000"/>
            </a:schemeClr>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b="1" kern="120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6" name="矩形: 圓角 15">
            <a:extLst>
              <a:ext uri="{FF2B5EF4-FFF2-40B4-BE49-F238E27FC236}">
                <a16:creationId xmlns:a16="http://schemas.microsoft.com/office/drawing/2014/main" id="{800E69C0-C5B3-4EA2-9871-31BD577D53EE}"/>
              </a:ext>
            </a:extLst>
          </p:cNvPr>
          <p:cNvSpPr/>
          <p:nvPr/>
        </p:nvSpPr>
        <p:spPr>
          <a:xfrm>
            <a:off x="4925400" y="1777502"/>
            <a:ext cx="6995254" cy="2021198"/>
          </a:xfrm>
          <a:prstGeom prst="roundRect">
            <a:avLst>
              <a:gd name="adj" fmla="val 3441"/>
            </a:avLst>
          </a:prstGeom>
          <a:solidFill>
            <a:schemeClr val="tx1">
              <a:lumMod val="65000"/>
              <a:lumOff val="35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kern="120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grpSp>
        <p:nvGrpSpPr>
          <p:cNvPr id="15" name="群組 14">
            <a:extLst>
              <a:ext uri="{FF2B5EF4-FFF2-40B4-BE49-F238E27FC236}">
                <a16:creationId xmlns:a16="http://schemas.microsoft.com/office/drawing/2014/main" id="{3EFD8469-C77D-47FC-8355-43C757D8057B}"/>
              </a:ext>
            </a:extLst>
          </p:cNvPr>
          <p:cNvGrpSpPr/>
          <p:nvPr/>
        </p:nvGrpSpPr>
        <p:grpSpPr>
          <a:xfrm>
            <a:off x="8224650" y="1861473"/>
            <a:ext cx="1365114" cy="1357850"/>
            <a:chOff x="4973901" y="2172705"/>
            <a:chExt cx="1365114" cy="1357850"/>
          </a:xfrm>
        </p:grpSpPr>
        <p:sp>
          <p:nvSpPr>
            <p:cNvPr id="57" name="橢圓 56">
              <a:extLst>
                <a:ext uri="{FF2B5EF4-FFF2-40B4-BE49-F238E27FC236}">
                  <a16:creationId xmlns:a16="http://schemas.microsoft.com/office/drawing/2014/main" id="{2A606BD7-1A55-4AD0-A55B-59F797CF2F0F}"/>
                </a:ext>
              </a:extLst>
            </p:cNvPr>
            <p:cNvSpPr/>
            <p:nvPr/>
          </p:nvSpPr>
          <p:spPr>
            <a:xfrm>
              <a:off x="4977533" y="2172705"/>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4" name="圖片 13" descr="一張含有 螢幕, 監視器, 坐, 直立的 的圖片&#10;&#10;自動產生的描述">
              <a:extLst>
                <a:ext uri="{FF2B5EF4-FFF2-40B4-BE49-F238E27FC236}">
                  <a16:creationId xmlns:a16="http://schemas.microsoft.com/office/drawing/2014/main" id="{FE8D839D-FFA1-433D-85B7-F334B1818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3901" y="2424956"/>
              <a:ext cx="1365114" cy="853348"/>
            </a:xfrm>
            <a:prstGeom prst="rect">
              <a:avLst/>
            </a:prstGeom>
            <a:effectLst>
              <a:outerShdw blurRad="63500" sx="102000" sy="102000" algn="ctr" rotWithShape="0">
                <a:prstClr val="black">
                  <a:alpha val="71000"/>
                </a:prstClr>
              </a:outerShdw>
            </a:effectLst>
          </p:spPr>
        </p:pic>
      </p:grpSp>
      <p:grpSp>
        <p:nvGrpSpPr>
          <p:cNvPr id="51" name="群組 50">
            <a:extLst>
              <a:ext uri="{FF2B5EF4-FFF2-40B4-BE49-F238E27FC236}">
                <a16:creationId xmlns:a16="http://schemas.microsoft.com/office/drawing/2014/main" id="{ADD594E0-6366-4A40-B396-138AC4FF5D98}"/>
              </a:ext>
            </a:extLst>
          </p:cNvPr>
          <p:cNvGrpSpPr/>
          <p:nvPr/>
        </p:nvGrpSpPr>
        <p:grpSpPr>
          <a:xfrm>
            <a:off x="9860464" y="4312131"/>
            <a:ext cx="1357850" cy="1357850"/>
            <a:chOff x="5092649" y="4312131"/>
            <a:chExt cx="1357850" cy="1357850"/>
          </a:xfrm>
        </p:grpSpPr>
        <p:sp>
          <p:nvSpPr>
            <p:cNvPr id="52" name="橢圓 51">
              <a:extLst>
                <a:ext uri="{FF2B5EF4-FFF2-40B4-BE49-F238E27FC236}">
                  <a16:creationId xmlns:a16="http://schemas.microsoft.com/office/drawing/2014/main" id="{A3DCFD70-648C-4EB8-AE9F-51A7C7E938A5}"/>
                </a:ext>
              </a:extLst>
            </p:cNvPr>
            <p:cNvSpPr/>
            <p:nvPr/>
          </p:nvSpPr>
          <p:spPr>
            <a:xfrm>
              <a:off x="5092649" y="43121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6" name="圖片 55" descr="一張含有 監視器, 電子用品, 坐, 桌 的圖片&#10;&#10;自動產生的描述">
              <a:extLst>
                <a:ext uri="{FF2B5EF4-FFF2-40B4-BE49-F238E27FC236}">
                  <a16:creationId xmlns:a16="http://schemas.microsoft.com/office/drawing/2014/main" id="{9F34B0FA-A1F5-42E6-B0A9-67550BBA5A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502" y="4574687"/>
              <a:ext cx="1332144" cy="832738"/>
            </a:xfrm>
            <a:prstGeom prst="rect">
              <a:avLst/>
            </a:prstGeom>
            <a:effectLst>
              <a:outerShdw blurRad="63500" sx="102000" sy="102000" algn="ctr" rotWithShape="0">
                <a:prstClr val="black">
                  <a:alpha val="71000"/>
                </a:prstClr>
              </a:outerShdw>
            </a:effectLst>
          </p:spPr>
        </p:pic>
      </p:grpSp>
      <p:grpSp>
        <p:nvGrpSpPr>
          <p:cNvPr id="10" name="群組 9">
            <a:extLst>
              <a:ext uri="{FF2B5EF4-FFF2-40B4-BE49-F238E27FC236}">
                <a16:creationId xmlns:a16="http://schemas.microsoft.com/office/drawing/2014/main" id="{4E2D62B1-A84B-4130-8B06-EB07D572E09D}"/>
              </a:ext>
            </a:extLst>
          </p:cNvPr>
          <p:cNvGrpSpPr/>
          <p:nvPr/>
        </p:nvGrpSpPr>
        <p:grpSpPr>
          <a:xfrm>
            <a:off x="6529847" y="4312131"/>
            <a:ext cx="1357850" cy="1357850"/>
            <a:chOff x="5092649" y="4312131"/>
            <a:chExt cx="1357850" cy="1357850"/>
          </a:xfrm>
        </p:grpSpPr>
        <p:sp>
          <p:nvSpPr>
            <p:cNvPr id="32" name="橢圓 31">
              <a:extLst>
                <a:ext uri="{FF2B5EF4-FFF2-40B4-BE49-F238E27FC236}">
                  <a16:creationId xmlns:a16="http://schemas.microsoft.com/office/drawing/2014/main" id="{6BBE788E-01F4-4224-A7AB-19C0172FB759}"/>
                </a:ext>
              </a:extLst>
            </p:cNvPr>
            <p:cNvSpPr/>
            <p:nvPr/>
          </p:nvSpPr>
          <p:spPr>
            <a:xfrm>
              <a:off x="5092649" y="43121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8" name="圖片 7" descr="一張含有 監視器, 電子用品, 坐, 桌 的圖片&#10;&#10;自動產生的描述">
              <a:extLst>
                <a:ext uri="{FF2B5EF4-FFF2-40B4-BE49-F238E27FC236}">
                  <a16:creationId xmlns:a16="http://schemas.microsoft.com/office/drawing/2014/main" id="{B8135F8B-CD23-43BD-B0FD-416119F8C3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502" y="4574687"/>
              <a:ext cx="1332144" cy="832738"/>
            </a:xfrm>
            <a:prstGeom prst="rect">
              <a:avLst/>
            </a:prstGeom>
            <a:effectLst>
              <a:outerShdw blurRad="63500" sx="102000" sy="102000" algn="ctr" rotWithShape="0">
                <a:prstClr val="black">
                  <a:alpha val="71000"/>
                </a:prstClr>
              </a:outerShdw>
            </a:effectLst>
          </p:spPr>
        </p:pic>
      </p:grpSp>
      <p:sp>
        <p:nvSpPr>
          <p:cNvPr id="387" name="Google Shape;387;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SzPts val="4000"/>
            </a:pPr>
            <a:r>
              <a:rPr lang="en-US" altLang="zh-TW">
                <a:latin typeface="Meiryo UI" panose="020B0604030504040204" pitchFamily="50" charset="-128"/>
                <a:ea typeface="Meiryo UI" panose="020B0604030504040204" pitchFamily="50" charset="-128"/>
                <a:sym typeface="Arial" panose="020B0604020202020204" pitchFamily="34" charset="0"/>
              </a:rPr>
              <a:t>Auto VPN Network</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89" name="Google Shape;389;p25"/>
          <p:cNvSpPr/>
          <p:nvPr/>
        </p:nvSpPr>
        <p:spPr>
          <a:xfrm>
            <a:off x="332007" y="2653861"/>
            <a:ext cx="4533938" cy="2339102"/>
          </a:xfrm>
          <a:prstGeom prst="roundRect">
            <a:avLst>
              <a:gd name="adj" fmla="val 0"/>
            </a:avLst>
          </a:prstGeom>
          <a:noFill/>
        </p:spPr>
        <p:txBody>
          <a:bodyPr wrap="square" rtlCol="0">
            <a:spAutoFit/>
          </a:bodyPr>
          <a:lstStyle/>
          <a:p>
            <a:pPr marL="285750" indent="-285750" fontAlgn="base">
              <a:spcBef>
                <a:spcPts val="12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各部門はプライベートネットワークを設定し、インターネットをプライベートネットワークとして使</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用</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できま</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す。</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285750" indent="-285750" fontAlgn="base">
              <a:spcBef>
                <a:spcPts val="12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企業のネットワーク活動、機密ファイル、音声および画像の送信を保護します。</a:t>
            </a:r>
          </a:p>
          <a:p>
            <a:pPr marL="285750" indent="-285750" fontAlgn="base">
              <a:spcBef>
                <a:spcPts val="12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効率的で費用効果の高いバックアップネットワークを迅速に構築します。</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08" name="Google Shape;408;p25"/>
          <p:cNvSpPr/>
          <p:nvPr/>
        </p:nvSpPr>
        <p:spPr>
          <a:xfrm>
            <a:off x="9665661" y="5585193"/>
            <a:ext cx="1832700" cy="51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素材編集者</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10" name="Google Shape;410;p25"/>
          <p:cNvSpPr/>
          <p:nvPr/>
        </p:nvSpPr>
        <p:spPr>
          <a:xfrm>
            <a:off x="6001884" y="5585193"/>
            <a:ext cx="2504828" cy="51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ソフトウェア開発者</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11" name="Google Shape;411;p25"/>
          <p:cNvSpPr/>
          <p:nvPr/>
        </p:nvSpPr>
        <p:spPr>
          <a:xfrm>
            <a:off x="9665662" y="2247851"/>
            <a:ext cx="1904038" cy="520660"/>
          </a:xfrm>
          <a:prstGeom prst="rect">
            <a:avLst/>
          </a:prstGeom>
          <a:noFill/>
          <a:ln>
            <a:noFill/>
          </a:ln>
        </p:spPr>
        <p:txBody>
          <a:bodyPr spcFirstLastPara="1" wrap="square" lIns="91425" tIns="91425" rIns="91425" bIns="91425" anchor="ctr" anchorCtr="0">
            <a:noAutofit/>
          </a:bodyPr>
          <a:lstStyle/>
          <a:p>
            <a:pPr lvl="0"/>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画像およ</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び</a:t>
            </a:r>
            <a:endPar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0"/>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ビ</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デオ制作サイト</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14" name="Google Shape;414;p25"/>
          <p:cNvSpPr/>
          <p:nvPr/>
        </p:nvSpPr>
        <p:spPr>
          <a:xfrm>
            <a:off x="6491925" y="3449775"/>
            <a:ext cx="1867152" cy="267248"/>
          </a:xfrm>
          <a:prstGeom prst="rect">
            <a:avLst/>
          </a:prstGeom>
          <a:noFill/>
          <a:ln>
            <a:noFill/>
          </a:ln>
        </p:spPr>
        <p:txBody>
          <a:bodyPr spcFirstLastPara="1" wrap="square" lIns="91425" tIns="91425" rIns="91425" bIns="91425" anchor="ctr" anchorCtr="0">
            <a:noAutofit/>
          </a:bodyPr>
          <a:lstStyle/>
          <a:p>
            <a:pPr lvl="0" algn="ct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データ共有</a:t>
            </a:r>
          </a:p>
        </p:txBody>
      </p:sp>
      <p:cxnSp>
        <p:nvCxnSpPr>
          <p:cNvPr id="45" name="直線接點 44">
            <a:extLst>
              <a:ext uri="{FF2B5EF4-FFF2-40B4-BE49-F238E27FC236}">
                <a16:creationId xmlns:a16="http://schemas.microsoft.com/office/drawing/2014/main" id="{D166E4CD-C66D-4193-BB53-F20292C75C6F}"/>
              </a:ext>
            </a:extLst>
          </p:cNvPr>
          <p:cNvCxnSpPr>
            <a:cxnSpLocks/>
          </p:cNvCxnSpPr>
          <p:nvPr/>
        </p:nvCxnSpPr>
        <p:spPr>
          <a:xfrm flipH="1" flipV="1">
            <a:off x="9247077" y="3343148"/>
            <a:ext cx="488033" cy="727534"/>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48" name="直線接點 47">
            <a:extLst>
              <a:ext uri="{FF2B5EF4-FFF2-40B4-BE49-F238E27FC236}">
                <a16:creationId xmlns:a16="http://schemas.microsoft.com/office/drawing/2014/main" id="{170FB0D8-9009-4ED7-8C8A-AD9536C77EAB}"/>
              </a:ext>
            </a:extLst>
          </p:cNvPr>
          <p:cNvCxnSpPr>
            <a:cxnSpLocks/>
          </p:cNvCxnSpPr>
          <p:nvPr/>
        </p:nvCxnSpPr>
        <p:spPr>
          <a:xfrm flipV="1">
            <a:off x="7919014" y="3343148"/>
            <a:ext cx="583864" cy="737460"/>
          </a:xfrm>
          <a:prstGeom prst="line">
            <a:avLst/>
          </a:prstGeom>
          <a:ln w="38100">
            <a:solidFill>
              <a:srgbClr val="0CEBFC"/>
            </a:solidFill>
            <a:headEnd type="triangle"/>
            <a:tailEnd type="non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0" name="直線接點 49">
            <a:extLst>
              <a:ext uri="{FF2B5EF4-FFF2-40B4-BE49-F238E27FC236}">
                <a16:creationId xmlns:a16="http://schemas.microsoft.com/office/drawing/2014/main" id="{BF508889-CDAE-4D69-833F-3D0DA5290A2A}"/>
              </a:ext>
            </a:extLst>
          </p:cNvPr>
          <p:cNvCxnSpPr>
            <a:cxnSpLocks/>
            <a:stCxn id="43" idx="3"/>
            <a:endCxn id="44" idx="1"/>
          </p:cNvCxnSpPr>
          <p:nvPr/>
        </p:nvCxnSpPr>
        <p:spPr>
          <a:xfrm>
            <a:off x="8314356" y="4459906"/>
            <a:ext cx="1164780"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42" name="圖形 41">
            <a:extLst>
              <a:ext uri="{FF2B5EF4-FFF2-40B4-BE49-F238E27FC236}">
                <a16:creationId xmlns:a16="http://schemas.microsoft.com/office/drawing/2014/main" id="{B3C1CD5D-A4DF-4FA3-A3C5-26E18748A8E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493110" y="2699631"/>
            <a:ext cx="828194" cy="828194"/>
          </a:xfrm>
          <a:prstGeom prst="rect">
            <a:avLst/>
          </a:prstGeom>
          <a:effectLst>
            <a:outerShdw blurRad="50800" dist="50800" dir="8400000" algn="t" rotWithShape="0">
              <a:prstClr val="black">
                <a:alpha val="30000"/>
              </a:prstClr>
            </a:outerShdw>
          </a:effectLst>
        </p:spPr>
      </p:pic>
      <p:pic>
        <p:nvPicPr>
          <p:cNvPr id="43" name="圖形 42">
            <a:extLst>
              <a:ext uri="{FF2B5EF4-FFF2-40B4-BE49-F238E27FC236}">
                <a16:creationId xmlns:a16="http://schemas.microsoft.com/office/drawing/2014/main" id="{3DD7E931-822A-4605-8DDA-00CD8B90A7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486162" y="4045809"/>
            <a:ext cx="828194" cy="828194"/>
          </a:xfrm>
          <a:prstGeom prst="rect">
            <a:avLst/>
          </a:prstGeom>
          <a:effectLst>
            <a:outerShdw blurRad="50800" dist="50800" dir="8400000" algn="t" rotWithShape="0">
              <a:prstClr val="black">
                <a:alpha val="30000"/>
              </a:prstClr>
            </a:outerShdw>
          </a:effectLst>
        </p:spPr>
      </p:pic>
      <p:pic>
        <p:nvPicPr>
          <p:cNvPr id="44" name="圖形 43">
            <a:extLst>
              <a:ext uri="{FF2B5EF4-FFF2-40B4-BE49-F238E27FC236}">
                <a16:creationId xmlns:a16="http://schemas.microsoft.com/office/drawing/2014/main" id="{1F33016B-D98A-4E2C-936A-838825742DC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479136" y="4045809"/>
            <a:ext cx="828194" cy="828194"/>
          </a:xfrm>
          <a:prstGeom prst="rect">
            <a:avLst/>
          </a:prstGeom>
          <a:effectLst>
            <a:outerShdw blurRad="50800" dist="50800" dir="8400000" algn="t" rotWithShape="0">
              <a:prstClr val="black">
                <a:alpha val="30000"/>
              </a:prstClr>
            </a:outerShdw>
          </a:effectLst>
        </p:spPr>
      </p:pic>
      <p:sp>
        <p:nvSpPr>
          <p:cNvPr id="41" name="Google Shape;414;p25">
            <a:extLst>
              <a:ext uri="{FF2B5EF4-FFF2-40B4-BE49-F238E27FC236}">
                <a16:creationId xmlns:a16="http://schemas.microsoft.com/office/drawing/2014/main" id="{2C1282BB-09F5-469E-88A9-5E45440094AD}"/>
              </a:ext>
            </a:extLst>
          </p:cNvPr>
          <p:cNvSpPr/>
          <p:nvPr/>
        </p:nvSpPr>
        <p:spPr>
          <a:xfrm>
            <a:off x="7577070" y="2937620"/>
            <a:ext cx="970802" cy="51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7" name="Google Shape;414;p25">
            <a:extLst>
              <a:ext uri="{FF2B5EF4-FFF2-40B4-BE49-F238E27FC236}">
                <a16:creationId xmlns:a16="http://schemas.microsoft.com/office/drawing/2014/main" id="{45E8008B-2841-44BE-9884-F4942A4A5C94}"/>
              </a:ext>
            </a:extLst>
          </p:cNvPr>
          <p:cNvSpPr/>
          <p:nvPr/>
        </p:nvSpPr>
        <p:spPr>
          <a:xfrm>
            <a:off x="8120321" y="4582347"/>
            <a:ext cx="1572408" cy="426372"/>
          </a:xfrm>
          <a:prstGeom prst="rect">
            <a:avLst/>
          </a:prstGeom>
          <a:noFill/>
          <a:ln>
            <a:noFill/>
          </a:ln>
        </p:spPr>
        <p:txBody>
          <a:bodyPr spcFirstLastPara="1" wrap="square" lIns="91425" tIns="91425" rIns="91425" bIns="91425" anchor="ctr" anchorCtr="0">
            <a:noAutofit/>
          </a:bodyPr>
          <a:lstStyle/>
          <a:p>
            <a:pPr lvl="0" algn="ct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データ共有</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49" name="圖形 48">
            <a:extLst>
              <a:ext uri="{FF2B5EF4-FFF2-40B4-BE49-F238E27FC236}">
                <a16:creationId xmlns:a16="http://schemas.microsoft.com/office/drawing/2014/main" id="{E993B4D1-F26C-4D7A-8EC1-A464C7E481F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l="26406"/>
          <a:stretch/>
        </p:blipFill>
        <p:spPr>
          <a:xfrm>
            <a:off x="8125122" y="3695612"/>
            <a:ext cx="1488230" cy="532600"/>
          </a:xfrm>
          <a:prstGeom prst="rect">
            <a:avLst/>
          </a:prstGeom>
          <a:effectLst>
            <a:outerShdw blurRad="50800" dist="50800" dir="8400000" algn="t" rotWithShape="0">
              <a:prstClr val="black">
                <a:alpha val="30000"/>
              </a:prstClr>
            </a:outerShdw>
          </a:effectLst>
        </p:spPr>
      </p:pic>
      <p:sp>
        <p:nvSpPr>
          <p:cNvPr id="60" name="Google Shape;414;p25">
            <a:extLst>
              <a:ext uri="{FF2B5EF4-FFF2-40B4-BE49-F238E27FC236}">
                <a16:creationId xmlns:a16="http://schemas.microsoft.com/office/drawing/2014/main" id="{349119EC-27D8-4624-A8C7-2B2A24804873}"/>
              </a:ext>
            </a:extLst>
          </p:cNvPr>
          <p:cNvSpPr/>
          <p:nvPr/>
        </p:nvSpPr>
        <p:spPr>
          <a:xfrm>
            <a:off x="9564150" y="3449775"/>
            <a:ext cx="1598049" cy="267248"/>
          </a:xfrm>
          <a:prstGeom prst="rect">
            <a:avLst/>
          </a:prstGeom>
          <a:noFill/>
          <a:ln>
            <a:noFill/>
          </a:ln>
        </p:spPr>
        <p:txBody>
          <a:bodyPr spcFirstLastPara="1" wrap="square" lIns="91425" tIns="91425" rIns="91425" bIns="91425" anchor="ctr" anchorCtr="0">
            <a:noAutofit/>
          </a:bodyPr>
          <a:lstStyle/>
          <a:p>
            <a:pPr lvl="0"/>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データ共有</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2" name="圖形 21">
            <a:extLst>
              <a:ext uri="{FF2B5EF4-FFF2-40B4-BE49-F238E27FC236}">
                <a16:creationId xmlns:a16="http://schemas.microsoft.com/office/drawing/2014/main" id="{88B08CA8-4C5A-47E5-8BB8-2BA9EBFB636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77091" y="1721928"/>
            <a:ext cx="1877956" cy="1581438"/>
          </a:xfrm>
          <a:prstGeom prst="rect">
            <a:avLst/>
          </a:prstGeom>
        </p:spPr>
      </p:pic>
      <p:sp>
        <p:nvSpPr>
          <p:cNvPr id="20" name="文字方塊 19">
            <a:extLst>
              <a:ext uri="{FF2B5EF4-FFF2-40B4-BE49-F238E27FC236}">
                <a16:creationId xmlns:a16="http://schemas.microsoft.com/office/drawing/2014/main" id="{72A92D0E-B1F8-4D3A-9404-445CEE3F47F1}"/>
              </a:ext>
            </a:extLst>
          </p:cNvPr>
          <p:cNvSpPr txBox="1"/>
          <p:nvPr/>
        </p:nvSpPr>
        <p:spPr>
          <a:xfrm>
            <a:off x="4667981" y="2775360"/>
            <a:ext cx="1896177" cy="400110"/>
          </a:xfrm>
          <a:prstGeom prst="rect">
            <a:avLst/>
          </a:prstGeom>
          <a:noFill/>
        </p:spPr>
        <p:txBody>
          <a:bodyPr wrap="square" rtlCol="0">
            <a:spAutoFit/>
          </a:bodyPr>
          <a:lstStyle/>
          <a:p>
            <a:pPr algn="ctr"/>
            <a:r>
              <a:rPr lang="ja-JP" altLang="en-US" sz="2000" b="1"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ドイツ</a:t>
            </a:r>
            <a:endParaRPr lang="zh-TW" altLang="en-US" sz="20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3" name="Google Shape;883;p43">
            <a:extLst>
              <a:ext uri="{FF2B5EF4-FFF2-40B4-BE49-F238E27FC236}">
                <a16:creationId xmlns:a16="http://schemas.microsoft.com/office/drawing/2014/main" id="{5B5574B8-4162-4D64-BFD7-B9A6D46F14C0}"/>
              </a:ext>
            </a:extLst>
          </p:cNvPr>
          <p:cNvSpPr/>
          <p:nvPr/>
        </p:nvSpPr>
        <p:spPr>
          <a:xfrm>
            <a:off x="5096798" y="5002901"/>
            <a:ext cx="1038542" cy="317156"/>
          </a:xfrm>
          <a:prstGeom prst="rect">
            <a:avLst/>
          </a:prstGeom>
          <a:noFill/>
          <a:ln>
            <a:noFill/>
          </a:ln>
        </p:spPr>
        <p:txBody>
          <a:bodyPr spcFirstLastPara="1" wrap="square" lIns="121900" tIns="121900" rIns="121900" bIns="121900" anchor="ctr" anchorCtr="0">
            <a:noAutofit/>
          </a:bodyPr>
          <a:lstStyle/>
          <a:p>
            <a:pPr lvl="0" algn="ctr"/>
            <a:r>
              <a:rPr lang="ja-JP" altLang="en-US" sz="2000" b="1"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日本</a:t>
            </a:r>
            <a:endParaRPr lang="en-US" altLang="zh-TW" sz="200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4" name="圖形 63">
            <a:extLst>
              <a:ext uri="{FF2B5EF4-FFF2-40B4-BE49-F238E27FC236}">
                <a16:creationId xmlns:a16="http://schemas.microsoft.com/office/drawing/2014/main" id="{9A37CD10-BD18-4EBD-8594-C124D04EA695}"/>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rcRect l="19935" t="9604" r="20840" b="25983"/>
          <a:stretch/>
        </p:blipFill>
        <p:spPr>
          <a:xfrm>
            <a:off x="5055011" y="4060579"/>
            <a:ext cx="1122117" cy="1016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11" name="Google Shape;330;p22" hidden="1">
            <a:extLst>
              <a:ext uri="{FF2B5EF4-FFF2-40B4-BE49-F238E27FC236}">
                <a16:creationId xmlns:a16="http://schemas.microsoft.com/office/drawing/2014/main" id="{E1B9221B-55BB-4CE6-92FD-468B1C515DDE}"/>
              </a:ext>
            </a:extLst>
          </p:cNvPr>
          <p:cNvSpPr/>
          <p:nvPr/>
        </p:nvSpPr>
        <p:spPr>
          <a:xfrm>
            <a:off x="898918" y="2852738"/>
            <a:ext cx="5031088" cy="2750187"/>
          </a:xfrm>
          <a:prstGeom prst="rect">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4000"/>
              <a:buFont typeface="Arial"/>
              <a:buNone/>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矩形: 圓角 40" hidden="1">
            <a:extLst>
              <a:ext uri="{FF2B5EF4-FFF2-40B4-BE49-F238E27FC236}">
                <a16:creationId xmlns:a16="http://schemas.microsoft.com/office/drawing/2014/main" id="{B48691A7-2D82-457D-9C52-EC8A68AD1EDD}"/>
              </a:ext>
            </a:extLst>
          </p:cNvPr>
          <p:cNvSpPr/>
          <p:nvPr/>
        </p:nvSpPr>
        <p:spPr>
          <a:xfrm>
            <a:off x="890563" y="2867020"/>
            <a:ext cx="4895912" cy="3347306"/>
          </a:xfrm>
          <a:prstGeom prst="roundRect">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41" hidden="1">
            <a:extLst>
              <a:ext uri="{FF2B5EF4-FFF2-40B4-BE49-F238E27FC236}">
                <a16:creationId xmlns:a16="http://schemas.microsoft.com/office/drawing/2014/main" id="{2F04F1F1-BF0C-455D-9211-F1876D74E993}"/>
              </a:ext>
            </a:extLst>
          </p:cNvPr>
          <p:cNvSpPr/>
          <p:nvPr/>
        </p:nvSpPr>
        <p:spPr>
          <a:xfrm>
            <a:off x="6405525" y="2867020"/>
            <a:ext cx="4895912" cy="3347306"/>
          </a:xfrm>
          <a:prstGeom prst="roundRect">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文字方塊 1">
            <a:extLst>
              <a:ext uri="{FF2B5EF4-FFF2-40B4-BE49-F238E27FC236}">
                <a16:creationId xmlns:a16="http://schemas.microsoft.com/office/drawing/2014/main" id="{4B9DD9C9-BF97-4E4E-AA02-D875C89C804A}"/>
              </a:ext>
            </a:extLst>
          </p:cNvPr>
          <p:cNvSpPr txBox="1"/>
          <p:nvPr/>
        </p:nvSpPr>
        <p:spPr>
          <a:xfrm>
            <a:off x="677528" y="1671026"/>
            <a:ext cx="2912219" cy="523220"/>
          </a:xfrm>
          <a:prstGeom prst="rect">
            <a:avLst/>
          </a:prstGeom>
          <a:noFill/>
        </p:spPr>
        <p:txBody>
          <a:bodyPr wrap="square" rtlCol="0">
            <a:spAutoFit/>
          </a:bodyPr>
          <a:lstStyle/>
          <a:p>
            <a:r>
              <a:rPr lang="ja-JP" altLang="en-US" sz="28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メッシュ</a:t>
            </a:r>
            <a:r>
              <a:rPr lang="en-US" altLang="zh-TW" sz="28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 name="文字方塊 2">
            <a:extLst>
              <a:ext uri="{FF2B5EF4-FFF2-40B4-BE49-F238E27FC236}">
                <a16:creationId xmlns:a16="http://schemas.microsoft.com/office/drawing/2014/main" id="{9C75F852-2EC3-4588-BAF7-96B0BFF4B1D6}"/>
              </a:ext>
            </a:extLst>
          </p:cNvPr>
          <p:cNvSpPr txBox="1"/>
          <p:nvPr/>
        </p:nvSpPr>
        <p:spPr>
          <a:xfrm>
            <a:off x="643804" y="2230650"/>
            <a:ext cx="2620371" cy="3447098"/>
          </a:xfrm>
          <a:prstGeom prst="rect">
            <a:avLst/>
          </a:prstGeom>
          <a:noFill/>
        </p:spPr>
        <p:txBody>
          <a:bodyPr wrap="square" rtlCol="0">
            <a:spAutoFit/>
          </a:bodyPr>
          <a:lstStyle/>
          <a:p>
            <a:pPr marL="285750" indent="-285750" fontAlgn="base">
              <a:spcBef>
                <a:spcPts val="12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メッシュ</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トポロジは、複数のバックアップパスを必要とするネットワークアーキテクチャに適しています。</a:t>
            </a:r>
          </a:p>
          <a:p>
            <a:pPr marL="285750" indent="-285750" fontAlgn="base">
              <a:spcBef>
                <a:spcPts val="12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複数のハブを使用して、メッシュ</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を自動的に形</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成。</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285750" indent="-285750" fontAlgn="base">
              <a:spcBef>
                <a:spcPts val="1200"/>
              </a:spcBef>
              <a:buClr>
                <a:schemeClr val="bg1"/>
              </a:buClr>
              <a:buSzPct val="80000"/>
              <a:buFont typeface="Wingdings" panose="05000000000000000000" pitchFamily="2" charset="2"/>
              <a:buChar char="l"/>
            </a:pP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最初の</a:t>
            </a: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1</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台のハ</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ブを設定するには、パブリック</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IP</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が必</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要</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となります</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grpSp>
        <p:nvGrpSpPr>
          <p:cNvPr id="6" name="群組 5" hidden="1">
            <a:extLst>
              <a:ext uri="{FF2B5EF4-FFF2-40B4-BE49-F238E27FC236}">
                <a16:creationId xmlns:a16="http://schemas.microsoft.com/office/drawing/2014/main" id="{BF9AA458-748C-4D91-8B1A-D7A6132244E2}"/>
              </a:ext>
            </a:extLst>
          </p:cNvPr>
          <p:cNvGrpSpPr/>
          <p:nvPr/>
        </p:nvGrpSpPr>
        <p:grpSpPr>
          <a:xfrm>
            <a:off x="4515739" y="2458065"/>
            <a:ext cx="7120115" cy="3726835"/>
            <a:chOff x="1175584" y="3298680"/>
            <a:chExt cx="4226851" cy="2212433"/>
          </a:xfrm>
        </p:grpSpPr>
        <p:pic>
          <p:nvPicPr>
            <p:cNvPr id="47" name="圖形 46">
              <a:extLst>
                <a:ext uri="{FF2B5EF4-FFF2-40B4-BE49-F238E27FC236}">
                  <a16:creationId xmlns:a16="http://schemas.microsoft.com/office/drawing/2014/main" id="{366BFE52-90EB-458F-8B2E-DF47C4A61CE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653582" y="3298680"/>
              <a:ext cx="782476" cy="601904"/>
            </a:xfrm>
            <a:prstGeom prst="rect">
              <a:avLst/>
            </a:prstGeom>
          </p:spPr>
        </p:pic>
        <p:pic>
          <p:nvPicPr>
            <p:cNvPr id="48" name="圖形 47">
              <a:extLst>
                <a:ext uri="{FF2B5EF4-FFF2-40B4-BE49-F238E27FC236}">
                  <a16:creationId xmlns:a16="http://schemas.microsoft.com/office/drawing/2014/main" id="{17A76745-AF9E-4264-8753-870A28B7456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97561" y="3476734"/>
              <a:ext cx="1040042" cy="182677"/>
            </a:xfrm>
            <a:prstGeom prst="rect">
              <a:avLst/>
            </a:prstGeom>
          </p:spPr>
        </p:pic>
        <p:pic>
          <p:nvPicPr>
            <p:cNvPr id="49" name="圖形 48">
              <a:extLst>
                <a:ext uri="{FF2B5EF4-FFF2-40B4-BE49-F238E27FC236}">
                  <a16:creationId xmlns:a16="http://schemas.microsoft.com/office/drawing/2014/main" id="{634F692E-8958-4CAD-9141-FE85942EA7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238143" y="4512718"/>
              <a:ext cx="782476" cy="601904"/>
            </a:xfrm>
            <a:prstGeom prst="rect">
              <a:avLst/>
            </a:prstGeom>
          </p:spPr>
        </p:pic>
        <p:pic>
          <p:nvPicPr>
            <p:cNvPr id="50" name="圖形 49">
              <a:extLst>
                <a:ext uri="{FF2B5EF4-FFF2-40B4-BE49-F238E27FC236}">
                  <a16:creationId xmlns:a16="http://schemas.microsoft.com/office/drawing/2014/main" id="{A7E18AE6-FABF-4B0D-AD8A-13CF1EFF87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348777" y="4850071"/>
              <a:ext cx="1040042" cy="182677"/>
            </a:xfrm>
            <a:prstGeom prst="rect">
              <a:avLst/>
            </a:prstGeom>
          </p:spPr>
        </p:pic>
        <p:pic>
          <p:nvPicPr>
            <p:cNvPr id="51" name="圖形 50">
              <a:extLst>
                <a:ext uri="{FF2B5EF4-FFF2-40B4-BE49-F238E27FC236}">
                  <a16:creationId xmlns:a16="http://schemas.microsoft.com/office/drawing/2014/main" id="{7966F3A2-99F6-44C4-88F4-57245696899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408581" y="3318789"/>
              <a:ext cx="557318" cy="557318"/>
            </a:xfrm>
            <a:prstGeom prst="rect">
              <a:avLst/>
            </a:prstGeom>
            <a:effectLst>
              <a:outerShdw blurRad="50800" dist="50800" dir="8400000" algn="t" rotWithShape="0">
                <a:prstClr val="black">
                  <a:alpha val="30000"/>
                </a:prstClr>
              </a:outerShdw>
            </a:effectLst>
          </p:spPr>
        </p:pic>
        <p:pic>
          <p:nvPicPr>
            <p:cNvPr id="52" name="圖形 51">
              <a:extLst>
                <a:ext uri="{FF2B5EF4-FFF2-40B4-BE49-F238E27FC236}">
                  <a16:creationId xmlns:a16="http://schemas.microsoft.com/office/drawing/2014/main" id="{4D2A0EC5-F344-4B16-BDDF-AC74A47131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680825" y="3324040"/>
              <a:ext cx="557318" cy="557318"/>
            </a:xfrm>
            <a:prstGeom prst="rect">
              <a:avLst/>
            </a:prstGeom>
            <a:effectLst>
              <a:outerShdw blurRad="50800" dist="50800" dir="8400000" algn="t" rotWithShape="0">
                <a:prstClr val="black">
                  <a:alpha val="30000"/>
                </a:prstClr>
              </a:outerShdw>
            </a:effectLst>
          </p:spPr>
        </p:pic>
        <p:pic>
          <p:nvPicPr>
            <p:cNvPr id="53" name="圖形 52">
              <a:extLst>
                <a:ext uri="{FF2B5EF4-FFF2-40B4-BE49-F238E27FC236}">
                  <a16:creationId xmlns:a16="http://schemas.microsoft.com/office/drawing/2014/main" id="{764ECBA8-90D4-4CF7-B2A8-27C15CFE445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680825" y="4607580"/>
              <a:ext cx="557318" cy="557318"/>
            </a:xfrm>
            <a:prstGeom prst="rect">
              <a:avLst/>
            </a:prstGeom>
            <a:effectLst>
              <a:outerShdw blurRad="50800" dist="50800" dir="8400000" algn="t" rotWithShape="0">
                <a:prstClr val="black">
                  <a:alpha val="30000"/>
                </a:prstClr>
              </a:outerShdw>
            </a:effectLst>
          </p:spPr>
        </p:pic>
        <p:pic>
          <p:nvPicPr>
            <p:cNvPr id="54" name="圖形 53">
              <a:extLst>
                <a:ext uri="{FF2B5EF4-FFF2-40B4-BE49-F238E27FC236}">
                  <a16:creationId xmlns:a16="http://schemas.microsoft.com/office/drawing/2014/main" id="{61D2C4A0-09CB-42AA-B6B5-365F3880CD6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407297" y="4604398"/>
              <a:ext cx="557318" cy="557318"/>
            </a:xfrm>
            <a:prstGeom prst="rect">
              <a:avLst/>
            </a:prstGeom>
            <a:effectLst>
              <a:outerShdw blurRad="50800" dist="50800" dir="8400000" algn="t" rotWithShape="0">
                <a:prstClr val="black">
                  <a:alpha val="30000"/>
                </a:prstClr>
              </a:outerShdw>
            </a:effectLst>
          </p:spPr>
        </p:pic>
        <p:sp>
          <p:nvSpPr>
            <p:cNvPr id="63" name="Google Shape;456;p26">
              <a:extLst>
                <a:ext uri="{FF2B5EF4-FFF2-40B4-BE49-F238E27FC236}">
                  <a16:creationId xmlns:a16="http://schemas.microsoft.com/office/drawing/2014/main" id="{2668DDB1-1967-487A-8BE1-6F40F3F4C6BC}"/>
                </a:ext>
              </a:extLst>
            </p:cNvPr>
            <p:cNvSpPr txBox="1"/>
            <p:nvPr/>
          </p:nvSpPr>
          <p:spPr>
            <a:xfrm>
              <a:off x="1244600" y="3919123"/>
              <a:ext cx="1583128"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Google Shape;456;p26">
              <a:extLst>
                <a:ext uri="{FF2B5EF4-FFF2-40B4-BE49-F238E27FC236}">
                  <a16:creationId xmlns:a16="http://schemas.microsoft.com/office/drawing/2014/main" id="{90678AF2-022A-4DB4-BFB1-1586D645639F}"/>
                </a:ext>
              </a:extLst>
            </p:cNvPr>
            <p:cNvSpPr txBox="1"/>
            <p:nvPr/>
          </p:nvSpPr>
          <p:spPr>
            <a:xfrm>
              <a:off x="4019888" y="3669875"/>
              <a:ext cx="1381418"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Google Shape;456;p26">
              <a:extLst>
                <a:ext uri="{FF2B5EF4-FFF2-40B4-BE49-F238E27FC236}">
                  <a16:creationId xmlns:a16="http://schemas.microsoft.com/office/drawing/2014/main" id="{27DD6018-56B2-4878-9BE7-A5CF548A7C06}"/>
                </a:ext>
              </a:extLst>
            </p:cNvPr>
            <p:cNvSpPr txBox="1"/>
            <p:nvPr/>
          </p:nvSpPr>
          <p:spPr>
            <a:xfrm>
              <a:off x="1175584" y="5067584"/>
              <a:ext cx="1431424"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Google Shape;456;p26">
              <a:extLst>
                <a:ext uri="{FF2B5EF4-FFF2-40B4-BE49-F238E27FC236}">
                  <a16:creationId xmlns:a16="http://schemas.microsoft.com/office/drawing/2014/main" id="{AC036BDF-7FEB-4A1B-91AF-4BE45EEDE1EB}"/>
                </a:ext>
              </a:extLst>
            </p:cNvPr>
            <p:cNvSpPr txBox="1"/>
            <p:nvPr/>
          </p:nvSpPr>
          <p:spPr>
            <a:xfrm>
              <a:off x="3839480" y="5120429"/>
              <a:ext cx="1562955"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cxnSp>
          <p:nvCxnSpPr>
            <p:cNvPr id="34" name="直線單箭頭接點 33">
              <a:extLst>
                <a:ext uri="{FF2B5EF4-FFF2-40B4-BE49-F238E27FC236}">
                  <a16:creationId xmlns:a16="http://schemas.microsoft.com/office/drawing/2014/main" id="{03677943-B5B5-40E1-9C4C-6B4A59953468}"/>
                </a:ext>
              </a:extLst>
            </p:cNvPr>
            <p:cNvCxnSpPr>
              <a:cxnSpLocks/>
            </p:cNvCxnSpPr>
            <p:nvPr/>
          </p:nvCxnSpPr>
          <p:spPr>
            <a:xfrm flipH="1">
              <a:off x="2934311" y="3816947"/>
              <a:ext cx="784124" cy="841550"/>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C770BB4B-EF3B-4A5B-BE38-AE4FCB984FF5}"/>
                </a:ext>
              </a:extLst>
            </p:cNvPr>
            <p:cNvCxnSpPr>
              <a:cxnSpLocks/>
            </p:cNvCxnSpPr>
            <p:nvPr/>
          </p:nvCxnSpPr>
          <p:spPr>
            <a:xfrm flipH="1" flipV="1">
              <a:off x="2911236" y="3816947"/>
              <a:ext cx="831395" cy="869091"/>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36A20224-AE9E-4B2F-A565-E67475C33FBE}"/>
                </a:ext>
              </a:extLst>
            </p:cNvPr>
            <p:cNvCxnSpPr>
              <a:cxnSpLocks/>
              <a:stCxn id="52" idx="1"/>
              <a:endCxn id="51" idx="3"/>
            </p:cNvCxnSpPr>
            <p:nvPr/>
          </p:nvCxnSpPr>
          <p:spPr>
            <a:xfrm flipH="1" flipV="1">
              <a:off x="2965899" y="3597448"/>
              <a:ext cx="714926" cy="5251"/>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8686B693-A179-4C54-86F4-8DA604346E29}"/>
                </a:ext>
              </a:extLst>
            </p:cNvPr>
            <p:cNvCxnSpPr>
              <a:cxnSpLocks/>
              <a:stCxn id="53" idx="1"/>
              <a:endCxn id="54" idx="3"/>
            </p:cNvCxnSpPr>
            <p:nvPr/>
          </p:nvCxnSpPr>
          <p:spPr>
            <a:xfrm flipH="1" flipV="1">
              <a:off x="2964615" y="4883057"/>
              <a:ext cx="716210" cy="3182"/>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3BAACFA5-B2FB-4F14-BD50-E615735B3C57}"/>
                </a:ext>
              </a:extLst>
            </p:cNvPr>
            <p:cNvCxnSpPr>
              <a:cxnSpLocks/>
              <a:stCxn id="53" idx="0"/>
              <a:endCxn id="52" idx="2"/>
            </p:cNvCxnSpPr>
            <p:nvPr/>
          </p:nvCxnSpPr>
          <p:spPr>
            <a:xfrm flipV="1">
              <a:off x="3959484" y="3881358"/>
              <a:ext cx="0" cy="726222"/>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17780A73-6D9B-41EF-872F-1B76C01A9046}"/>
                </a:ext>
              </a:extLst>
            </p:cNvPr>
            <p:cNvCxnSpPr>
              <a:cxnSpLocks/>
              <a:stCxn id="54" idx="0"/>
              <a:endCxn id="51" idx="2"/>
            </p:cNvCxnSpPr>
            <p:nvPr/>
          </p:nvCxnSpPr>
          <p:spPr>
            <a:xfrm flipV="1">
              <a:off x="2685956" y="3876107"/>
              <a:ext cx="1284" cy="728291"/>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8" name="矩形 107" hidden="1">
            <a:extLst>
              <a:ext uri="{FF2B5EF4-FFF2-40B4-BE49-F238E27FC236}">
                <a16:creationId xmlns:a16="http://schemas.microsoft.com/office/drawing/2014/main" id="{4C997A24-12CE-49DD-9021-831A672028EF}"/>
              </a:ext>
            </a:extLst>
          </p:cNvPr>
          <p:cNvSpPr/>
          <p:nvPr/>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04" name="直線接點 103" hidden="1">
            <a:extLst>
              <a:ext uri="{FF2B5EF4-FFF2-40B4-BE49-F238E27FC236}">
                <a16:creationId xmlns:a16="http://schemas.microsoft.com/office/drawing/2014/main" id="{15E4C922-A429-4FD1-BF73-B9A97CE45215}"/>
              </a:ext>
            </a:extLst>
          </p:cNvPr>
          <p:cNvCxnSpPr>
            <a:cxnSpLocks/>
          </p:cNvCxnSpPr>
          <p:nvPr/>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428" name="Google Shape;428;p26"/>
          <p:cNvSpPr txBox="1">
            <a:spLocks noGrp="1"/>
          </p:cNvSpPr>
          <p:nvPr>
            <p:ph type="title"/>
          </p:nvPr>
        </p:nvSpPr>
        <p:spPr>
          <a:xfrm>
            <a:off x="609600" y="190500"/>
            <a:ext cx="10972800" cy="1040762"/>
          </a:xfrm>
          <a:prstGeom prst="rect">
            <a:avLst/>
          </a:prstGeom>
          <a:noFill/>
          <a:ln>
            <a:noFill/>
          </a:ln>
        </p:spPr>
        <p:txBody>
          <a:bodyPr spcFirstLastPara="1" wrap="square" lIns="91425" tIns="45700" rIns="91425" bIns="45700" anchor="ctr" anchorCtr="0">
            <a:noAutofit/>
          </a:bodyPr>
          <a:lstStyle/>
          <a:p>
            <a:pPr>
              <a:buSzPts val="4000"/>
            </a:pP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柔軟なネットワークトポロジ</a:t>
            </a:r>
            <a:r>
              <a:rPr lang="en-US" altLang="zh-TW" dirty="0" smtClean="0">
                <a:latin typeface="Meiryo UI" panose="020B0604030504040204" pitchFamily="50" charset="-128"/>
                <a:ea typeface="Meiryo UI" panose="020B0604030504040204" pitchFamily="50" charset="-128"/>
                <a:cs typeface="+mn-ea"/>
                <a:sym typeface="Arial" panose="020B0604020202020204" pitchFamily="34" charset="0"/>
              </a:rPr>
              <a:t>- </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メッシュ</a:t>
            </a:r>
            <a:r>
              <a:rPr lang="en-US" altLang="zh-TW" dirty="0" smtClean="0">
                <a:latin typeface="Meiryo UI" panose="020B0604030504040204" pitchFamily="50" charset="-128"/>
                <a:ea typeface="Meiryo UI" panose="020B0604030504040204" pitchFamily="50" charset="-128"/>
                <a:cs typeface="+mn-ea"/>
                <a:sym typeface="Arial" panose="020B0604020202020204" pitchFamily="34" charset="0"/>
              </a:rPr>
              <a:t>VPN</a:t>
            </a:r>
            <a:endParaRPr lang="en-US" altLang="zh-TW" dirty="0">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4" name="群組 3">
            <a:extLst>
              <a:ext uri="{FF2B5EF4-FFF2-40B4-BE49-F238E27FC236}">
                <a16:creationId xmlns:a16="http://schemas.microsoft.com/office/drawing/2014/main" id="{19560E69-FC28-416E-8044-6FE3C7EDFC93}"/>
              </a:ext>
            </a:extLst>
          </p:cNvPr>
          <p:cNvGrpSpPr/>
          <p:nvPr/>
        </p:nvGrpSpPr>
        <p:grpSpPr>
          <a:xfrm>
            <a:off x="3502552" y="2429980"/>
            <a:ext cx="8302383" cy="3490713"/>
            <a:chOff x="1673752" y="6386839"/>
            <a:chExt cx="8302383" cy="3490713"/>
          </a:xfrm>
        </p:grpSpPr>
        <p:grpSp>
          <p:nvGrpSpPr>
            <p:cNvPr id="29" name="群組 28">
              <a:extLst>
                <a:ext uri="{FF2B5EF4-FFF2-40B4-BE49-F238E27FC236}">
                  <a16:creationId xmlns:a16="http://schemas.microsoft.com/office/drawing/2014/main" id="{2CC9539D-D334-4089-95E3-3410DD0D972B}"/>
                </a:ext>
              </a:extLst>
            </p:cNvPr>
            <p:cNvGrpSpPr/>
            <p:nvPr/>
          </p:nvGrpSpPr>
          <p:grpSpPr>
            <a:xfrm>
              <a:off x="3134798" y="6758936"/>
              <a:ext cx="2559266" cy="2085057"/>
              <a:chOff x="4771788" y="4238634"/>
              <a:chExt cx="1999760" cy="1374406"/>
            </a:xfrm>
          </p:grpSpPr>
          <p:cxnSp>
            <p:nvCxnSpPr>
              <p:cNvPr id="30" name="直線接點 29">
                <a:extLst>
                  <a:ext uri="{FF2B5EF4-FFF2-40B4-BE49-F238E27FC236}">
                    <a16:creationId xmlns:a16="http://schemas.microsoft.com/office/drawing/2014/main" id="{E3251F23-2FF0-4103-AEE8-A4536840DCCB}"/>
                  </a:ext>
                </a:extLst>
              </p:cNvPr>
              <p:cNvCxnSpPr>
                <a:cxnSpLocks/>
              </p:cNvCxnSpPr>
              <p:nvPr/>
            </p:nvCxnSpPr>
            <p:spPr>
              <a:xfrm flipH="1" flipV="1">
                <a:off x="4774634" y="4238635"/>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8E73A1F9-0BB7-4F69-BD04-F337DF3DD279}"/>
                  </a:ext>
                </a:extLst>
              </p:cNvPr>
              <p:cNvCxnSpPr>
                <a:cxnSpLocks/>
              </p:cNvCxnSpPr>
              <p:nvPr/>
            </p:nvCxnSpPr>
            <p:spPr>
              <a:xfrm flipV="1">
                <a:off x="4771788" y="4238636"/>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FBD65AD7-A29C-42F9-A959-7B0B3AD9193A}"/>
                  </a:ext>
                </a:extLst>
              </p:cNvPr>
              <p:cNvCxnSpPr>
                <a:cxnSpLocks/>
              </p:cNvCxnSpPr>
              <p:nvPr/>
            </p:nvCxnSpPr>
            <p:spPr>
              <a:xfrm>
                <a:off x="4774634" y="4238634"/>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8505BCFD-9414-43D3-B18A-9BE217BD8B55}"/>
                  </a:ext>
                </a:extLst>
              </p:cNvPr>
              <p:cNvCxnSpPr>
                <a:cxnSpLocks/>
              </p:cNvCxnSpPr>
              <p:nvPr/>
            </p:nvCxnSpPr>
            <p:spPr>
              <a:xfrm>
                <a:off x="4774634" y="5596705"/>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F35C27F4-3405-4D12-8979-894AED62AC07}"/>
                  </a:ext>
                </a:extLst>
              </p:cNvPr>
              <p:cNvCxnSpPr>
                <a:cxnSpLocks/>
              </p:cNvCxnSpPr>
              <p:nvPr/>
            </p:nvCxnSpPr>
            <p:spPr>
              <a:xfrm>
                <a:off x="6758925"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2417C51B-02FD-4A46-BF3A-6AD1F7B2EAC5}"/>
                  </a:ext>
                </a:extLst>
              </p:cNvPr>
              <p:cNvCxnSpPr>
                <a:cxnSpLocks/>
              </p:cNvCxnSpPr>
              <p:nvPr/>
            </p:nvCxnSpPr>
            <p:spPr>
              <a:xfrm>
                <a:off x="4787257"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7" name="群組 36">
              <a:extLst>
                <a:ext uri="{FF2B5EF4-FFF2-40B4-BE49-F238E27FC236}">
                  <a16:creationId xmlns:a16="http://schemas.microsoft.com/office/drawing/2014/main" id="{5296C26C-DF55-4127-B403-38A849AFD0AD}"/>
                </a:ext>
              </a:extLst>
            </p:cNvPr>
            <p:cNvGrpSpPr/>
            <p:nvPr/>
          </p:nvGrpSpPr>
          <p:grpSpPr>
            <a:xfrm>
              <a:off x="8207843" y="6386839"/>
              <a:ext cx="1739035" cy="1721585"/>
              <a:chOff x="709406" y="5166070"/>
              <a:chExt cx="1739035" cy="1721585"/>
            </a:xfrm>
          </p:grpSpPr>
          <p:sp>
            <p:nvSpPr>
              <p:cNvPr id="38" name="橢圓 37">
                <a:extLst>
                  <a:ext uri="{FF2B5EF4-FFF2-40B4-BE49-F238E27FC236}">
                    <a16:creationId xmlns:a16="http://schemas.microsoft.com/office/drawing/2014/main" id="{FF323D30-A912-4D81-8011-D445F346A9AB}"/>
                  </a:ext>
                </a:extLst>
              </p:cNvPr>
              <p:cNvSpPr/>
              <p:nvPr/>
            </p:nvSpPr>
            <p:spPr>
              <a:xfrm>
                <a:off x="936034" y="5375248"/>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39" name="手繪多邊形: 圖案 62">
                <a:extLst>
                  <a:ext uri="{FF2B5EF4-FFF2-40B4-BE49-F238E27FC236}">
                    <a16:creationId xmlns:a16="http://schemas.microsoft.com/office/drawing/2014/main" id="{4E206990-F138-4600-91D4-76E4058DFDC9}"/>
                  </a:ext>
                </a:extLst>
              </p:cNvPr>
              <p:cNvSpPr/>
              <p:nvPr/>
            </p:nvSpPr>
            <p:spPr>
              <a:xfrm>
                <a:off x="1290058" y="6467776"/>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Edge</a:t>
                </a:r>
                <a:endParaRPr lang="zh-TW" altLang="en-US"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40" name="圖形 39">
                <a:extLst>
                  <a:ext uri="{FF2B5EF4-FFF2-40B4-BE49-F238E27FC236}">
                    <a16:creationId xmlns:a16="http://schemas.microsoft.com/office/drawing/2014/main" id="{0BB94E26-FC35-46BF-8A32-ACED58AF6B2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09406" y="5166070"/>
                <a:ext cx="758421" cy="758420"/>
              </a:xfrm>
              <a:prstGeom prst="rect">
                <a:avLst/>
              </a:prstGeom>
              <a:effectLst>
                <a:outerShdw blurRad="50800" dist="50800" dir="8400000" algn="t" rotWithShape="0">
                  <a:prstClr val="black">
                    <a:alpha val="30000"/>
                  </a:prstClr>
                </a:outerShdw>
              </a:effectLst>
            </p:spPr>
          </p:pic>
        </p:grpSp>
        <p:cxnSp>
          <p:nvCxnSpPr>
            <p:cNvPr id="43" name="直線單箭頭接點 42">
              <a:extLst>
                <a:ext uri="{FF2B5EF4-FFF2-40B4-BE49-F238E27FC236}">
                  <a16:creationId xmlns:a16="http://schemas.microsoft.com/office/drawing/2014/main" id="{169594BE-A0C7-43CB-8DA7-9A77A6868893}"/>
                </a:ext>
              </a:extLst>
            </p:cNvPr>
            <p:cNvCxnSpPr>
              <a:cxnSpLocks/>
            </p:cNvCxnSpPr>
            <p:nvPr/>
          </p:nvCxnSpPr>
          <p:spPr>
            <a:xfrm>
              <a:off x="8521839" y="8349144"/>
              <a:ext cx="888850" cy="1143178"/>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4" name="群組 43">
              <a:extLst>
                <a:ext uri="{FF2B5EF4-FFF2-40B4-BE49-F238E27FC236}">
                  <a16:creationId xmlns:a16="http://schemas.microsoft.com/office/drawing/2014/main" id="{F2E81E93-A229-4809-83D4-5BD1354894D4}"/>
                </a:ext>
              </a:extLst>
            </p:cNvPr>
            <p:cNvGrpSpPr/>
            <p:nvPr/>
          </p:nvGrpSpPr>
          <p:grpSpPr>
            <a:xfrm>
              <a:off x="8207843" y="8242612"/>
              <a:ext cx="1768292" cy="1590351"/>
              <a:chOff x="709406" y="5072779"/>
              <a:chExt cx="1768292" cy="1590351"/>
            </a:xfrm>
          </p:grpSpPr>
          <p:sp>
            <p:nvSpPr>
              <p:cNvPr id="45" name="橢圓 44">
                <a:extLst>
                  <a:ext uri="{FF2B5EF4-FFF2-40B4-BE49-F238E27FC236}">
                    <a16:creationId xmlns:a16="http://schemas.microsoft.com/office/drawing/2014/main" id="{7C50C2AD-2B74-4B9D-921C-669E9C105F30}"/>
                  </a:ext>
                </a:extLst>
              </p:cNvPr>
              <p:cNvSpPr/>
              <p:nvPr/>
            </p:nvSpPr>
            <p:spPr>
              <a:xfrm>
                <a:off x="936034" y="5150723"/>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46" name="圖片 45" descr="一張含有 電腦 的圖片&#10;&#10;自動產生的描述">
                <a:extLst>
                  <a:ext uri="{FF2B5EF4-FFF2-40B4-BE49-F238E27FC236}">
                    <a16:creationId xmlns:a16="http://schemas.microsoft.com/office/drawing/2014/main" id="{8F30C748-6D07-4C8A-BD4E-20960074478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6097" y="5695584"/>
                <a:ext cx="1581601" cy="266694"/>
              </a:xfrm>
              <a:prstGeom prst="rect">
                <a:avLst/>
              </a:prstGeom>
              <a:effectLst>
                <a:outerShdw blurRad="63500" sx="102000" sy="102000" algn="ctr" rotWithShape="0">
                  <a:prstClr val="black">
                    <a:alpha val="71000"/>
                  </a:prstClr>
                </a:outerShdw>
              </a:effectLst>
            </p:spPr>
          </p:pic>
          <p:sp>
            <p:nvSpPr>
              <p:cNvPr id="55" name="手繪多邊形: 圖案 62">
                <a:extLst>
                  <a:ext uri="{FF2B5EF4-FFF2-40B4-BE49-F238E27FC236}">
                    <a16:creationId xmlns:a16="http://schemas.microsoft.com/office/drawing/2014/main" id="{4A1144FA-660D-409A-B243-20B7E796FDD7}"/>
                  </a:ext>
                </a:extLst>
              </p:cNvPr>
              <p:cNvSpPr/>
              <p:nvPr/>
            </p:nvSpPr>
            <p:spPr>
              <a:xfrm>
                <a:off x="1290058" y="6250438"/>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Edge</a:t>
                </a:r>
                <a:endParaRPr lang="zh-TW" altLang="en-US"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6" name="圖形 55">
                <a:extLst>
                  <a:ext uri="{FF2B5EF4-FFF2-40B4-BE49-F238E27FC236}">
                    <a16:creationId xmlns:a16="http://schemas.microsoft.com/office/drawing/2014/main" id="{390CD6A1-9947-42FA-A3BA-96B42C9E7DE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09406" y="5072779"/>
                <a:ext cx="758421" cy="758420"/>
              </a:xfrm>
              <a:prstGeom prst="rect">
                <a:avLst/>
              </a:prstGeom>
              <a:effectLst>
                <a:outerShdw blurRad="50800" dist="50800" dir="8400000" algn="t" rotWithShape="0">
                  <a:prstClr val="black">
                    <a:alpha val="30000"/>
                  </a:prstClr>
                </a:outerShdw>
              </a:effectLst>
            </p:spPr>
          </p:pic>
        </p:grpSp>
        <p:grpSp>
          <p:nvGrpSpPr>
            <p:cNvPr id="57" name="群組 56">
              <a:extLst>
                <a:ext uri="{FF2B5EF4-FFF2-40B4-BE49-F238E27FC236}">
                  <a16:creationId xmlns:a16="http://schemas.microsoft.com/office/drawing/2014/main" id="{0E2AE146-6A06-4E34-9CF3-98FF752422C7}"/>
                </a:ext>
              </a:extLst>
            </p:cNvPr>
            <p:cNvGrpSpPr/>
            <p:nvPr/>
          </p:nvGrpSpPr>
          <p:grpSpPr>
            <a:xfrm>
              <a:off x="1673752" y="6407254"/>
              <a:ext cx="1861999" cy="1757577"/>
              <a:chOff x="6210328" y="2107550"/>
              <a:chExt cx="1861999" cy="1757577"/>
            </a:xfrm>
          </p:grpSpPr>
          <p:sp>
            <p:nvSpPr>
              <p:cNvPr id="58" name="橢圓 57">
                <a:extLst>
                  <a:ext uri="{FF2B5EF4-FFF2-40B4-BE49-F238E27FC236}">
                    <a16:creationId xmlns:a16="http://schemas.microsoft.com/office/drawing/2014/main" id="{CF9EF360-1E24-4EE3-9EA3-14C0B2228B33}"/>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9" name="圖片 58" descr="一張含有 電子用品, 電腦, 監視器, 坐 的圖片&#10;&#10;自動產生的描述">
                <a:extLst>
                  <a:ext uri="{FF2B5EF4-FFF2-40B4-BE49-F238E27FC236}">
                    <a16:creationId xmlns:a16="http://schemas.microsoft.com/office/drawing/2014/main" id="{05AB646C-17EA-4C11-88F7-ECA6E0CD8EB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65252" y="2504483"/>
                <a:ext cx="1002558" cy="1139201"/>
              </a:xfrm>
              <a:prstGeom prst="rect">
                <a:avLst/>
              </a:prstGeom>
              <a:effectLst>
                <a:outerShdw blurRad="63500" sx="102000" sy="102000" algn="ctr" rotWithShape="0">
                  <a:prstClr val="black">
                    <a:alpha val="71000"/>
                  </a:prstClr>
                </a:outerShdw>
              </a:effectLst>
            </p:spPr>
          </p:pic>
          <p:sp>
            <p:nvSpPr>
              <p:cNvPr id="60" name="手繪多邊形: 圖案 62">
                <a:extLst>
                  <a:ext uri="{FF2B5EF4-FFF2-40B4-BE49-F238E27FC236}">
                    <a16:creationId xmlns:a16="http://schemas.microsoft.com/office/drawing/2014/main" id="{1EAB5EC1-61A5-4454-BE61-7016604DB4DB}"/>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Hub</a:t>
                </a:r>
                <a:endParaRPr lang="zh-TW" altLang="en-US"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1" name="圖形 60">
                <a:extLst>
                  <a:ext uri="{FF2B5EF4-FFF2-40B4-BE49-F238E27FC236}">
                    <a16:creationId xmlns:a16="http://schemas.microsoft.com/office/drawing/2014/main" id="{DE105035-E781-4E3B-823E-738A5850E99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313906" y="2107550"/>
                <a:ext cx="758421" cy="758420"/>
              </a:xfrm>
              <a:prstGeom prst="rect">
                <a:avLst/>
              </a:prstGeom>
              <a:effectLst>
                <a:outerShdw blurRad="50800" dist="50800" dir="8400000" algn="t" rotWithShape="0">
                  <a:prstClr val="black">
                    <a:alpha val="30000"/>
                  </a:prstClr>
                </a:outerShdw>
              </a:effectLst>
            </p:spPr>
          </p:pic>
        </p:grpSp>
        <p:grpSp>
          <p:nvGrpSpPr>
            <p:cNvPr id="62" name="群組 61">
              <a:extLst>
                <a:ext uri="{FF2B5EF4-FFF2-40B4-BE49-F238E27FC236}">
                  <a16:creationId xmlns:a16="http://schemas.microsoft.com/office/drawing/2014/main" id="{78256731-9F93-4AEE-BBA9-D5B34B9A9708}"/>
                </a:ext>
              </a:extLst>
            </p:cNvPr>
            <p:cNvGrpSpPr/>
            <p:nvPr/>
          </p:nvGrpSpPr>
          <p:grpSpPr>
            <a:xfrm>
              <a:off x="1673752" y="8297804"/>
              <a:ext cx="1866764" cy="1579748"/>
              <a:chOff x="6210328" y="2285379"/>
              <a:chExt cx="1866764" cy="1579748"/>
            </a:xfrm>
          </p:grpSpPr>
          <p:sp>
            <p:nvSpPr>
              <p:cNvPr id="64" name="橢圓 63">
                <a:extLst>
                  <a:ext uri="{FF2B5EF4-FFF2-40B4-BE49-F238E27FC236}">
                    <a16:creationId xmlns:a16="http://schemas.microsoft.com/office/drawing/2014/main" id="{8D5680EE-457D-4445-8259-090EC8434BD7}"/>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5" name="手繪多邊形: 圖案 62">
                <a:extLst>
                  <a:ext uri="{FF2B5EF4-FFF2-40B4-BE49-F238E27FC236}">
                    <a16:creationId xmlns:a16="http://schemas.microsoft.com/office/drawing/2014/main" id="{D01205FF-0DE1-4319-BBE3-DE684E95A363}"/>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Hub</a:t>
                </a:r>
                <a:endParaRPr lang="zh-TW" altLang="en-US"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6" name="圖形 65">
                <a:extLst>
                  <a:ext uri="{FF2B5EF4-FFF2-40B4-BE49-F238E27FC236}">
                    <a16:creationId xmlns:a16="http://schemas.microsoft.com/office/drawing/2014/main" id="{6732CF44-68CA-4420-9D1E-2A28160C6D3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318671" y="2285379"/>
                <a:ext cx="758421" cy="758420"/>
              </a:xfrm>
              <a:prstGeom prst="rect">
                <a:avLst/>
              </a:prstGeom>
              <a:effectLst>
                <a:outerShdw blurRad="50800" dist="50800" dir="8400000" algn="t" rotWithShape="0">
                  <a:prstClr val="black">
                    <a:alpha val="30000"/>
                  </a:prstClr>
                </a:outerShdw>
              </a:effectLst>
            </p:spPr>
          </p:pic>
        </p:grpSp>
        <p:grpSp>
          <p:nvGrpSpPr>
            <p:cNvPr id="70" name="群組 69">
              <a:extLst>
                <a:ext uri="{FF2B5EF4-FFF2-40B4-BE49-F238E27FC236}">
                  <a16:creationId xmlns:a16="http://schemas.microsoft.com/office/drawing/2014/main" id="{121AA144-5BAC-4D7E-801D-BBD4728EE698}"/>
                </a:ext>
              </a:extLst>
            </p:cNvPr>
            <p:cNvGrpSpPr/>
            <p:nvPr/>
          </p:nvGrpSpPr>
          <p:grpSpPr>
            <a:xfrm>
              <a:off x="5282797" y="6407254"/>
              <a:ext cx="1802359" cy="1757577"/>
              <a:chOff x="5920376" y="2107550"/>
              <a:chExt cx="1802359" cy="1757577"/>
            </a:xfrm>
          </p:grpSpPr>
          <p:sp>
            <p:nvSpPr>
              <p:cNvPr id="71" name="橢圓 70">
                <a:extLst>
                  <a:ext uri="{FF2B5EF4-FFF2-40B4-BE49-F238E27FC236}">
                    <a16:creationId xmlns:a16="http://schemas.microsoft.com/office/drawing/2014/main" id="{30CF5EE6-5C82-48F0-A64C-941EABF8FAC3}"/>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2" name="圖片 71" descr="一張含有 電子用品, 電腦, 監視器, 坐 的圖片&#10;&#10;自動產生的描述">
                <a:extLst>
                  <a:ext uri="{FF2B5EF4-FFF2-40B4-BE49-F238E27FC236}">
                    <a16:creationId xmlns:a16="http://schemas.microsoft.com/office/drawing/2014/main" id="{87C87E75-EB6F-4842-9FF8-FEE767F0FF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65252" y="2504483"/>
                <a:ext cx="1002558" cy="1139201"/>
              </a:xfrm>
              <a:prstGeom prst="rect">
                <a:avLst/>
              </a:prstGeom>
              <a:effectLst>
                <a:outerShdw blurRad="63500" sx="102000" sy="102000" algn="ctr" rotWithShape="0">
                  <a:prstClr val="black">
                    <a:alpha val="71000"/>
                  </a:prstClr>
                </a:outerShdw>
              </a:effectLst>
            </p:spPr>
          </p:pic>
          <p:sp>
            <p:nvSpPr>
              <p:cNvPr id="73" name="手繪多邊形: 圖案 62">
                <a:extLst>
                  <a:ext uri="{FF2B5EF4-FFF2-40B4-BE49-F238E27FC236}">
                    <a16:creationId xmlns:a16="http://schemas.microsoft.com/office/drawing/2014/main" id="{201DA6BC-7944-44EA-99DE-291A37C3A034}"/>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Hub</a:t>
                </a:r>
                <a:endParaRPr lang="zh-TW" altLang="en-US"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4" name="圖形 73">
                <a:extLst>
                  <a:ext uri="{FF2B5EF4-FFF2-40B4-BE49-F238E27FC236}">
                    <a16:creationId xmlns:a16="http://schemas.microsoft.com/office/drawing/2014/main" id="{F19E146E-1237-4DE5-839E-CF466EEC37B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920376" y="2107550"/>
                <a:ext cx="758421" cy="758420"/>
              </a:xfrm>
              <a:prstGeom prst="rect">
                <a:avLst/>
              </a:prstGeom>
              <a:effectLst>
                <a:outerShdw blurRad="50800" dist="50800" dir="8400000" algn="t" rotWithShape="0">
                  <a:prstClr val="black">
                    <a:alpha val="30000"/>
                  </a:prstClr>
                </a:outerShdw>
              </a:effectLst>
            </p:spPr>
          </p:pic>
        </p:grpSp>
        <p:grpSp>
          <p:nvGrpSpPr>
            <p:cNvPr id="75" name="群組 74">
              <a:extLst>
                <a:ext uri="{FF2B5EF4-FFF2-40B4-BE49-F238E27FC236}">
                  <a16:creationId xmlns:a16="http://schemas.microsoft.com/office/drawing/2014/main" id="{8BB85BBD-E0FE-4643-8CF0-1952298310D6}"/>
                </a:ext>
              </a:extLst>
            </p:cNvPr>
            <p:cNvGrpSpPr/>
            <p:nvPr/>
          </p:nvGrpSpPr>
          <p:grpSpPr>
            <a:xfrm>
              <a:off x="5213449" y="8297804"/>
              <a:ext cx="1871707" cy="1579748"/>
              <a:chOff x="5851028" y="2285379"/>
              <a:chExt cx="1871707" cy="1579748"/>
            </a:xfrm>
          </p:grpSpPr>
          <p:sp>
            <p:nvSpPr>
              <p:cNvPr id="76" name="橢圓 75">
                <a:extLst>
                  <a:ext uri="{FF2B5EF4-FFF2-40B4-BE49-F238E27FC236}">
                    <a16:creationId xmlns:a16="http://schemas.microsoft.com/office/drawing/2014/main" id="{3418F94E-025C-4EE9-B16B-AEB93C30C8AC}"/>
                  </a:ext>
                </a:extLst>
              </p:cNvPr>
              <p:cNvSpPr/>
              <p:nvPr/>
            </p:nvSpPr>
            <p:spPr>
              <a:xfrm>
                <a:off x="6210328" y="2352720"/>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7" name="圖片 76" descr="一張含有 電子用品, 電腦, 監視器, 坐 的圖片&#10;&#10;自動產生的描述">
                <a:extLst>
                  <a:ext uri="{FF2B5EF4-FFF2-40B4-BE49-F238E27FC236}">
                    <a16:creationId xmlns:a16="http://schemas.microsoft.com/office/drawing/2014/main" id="{175C4089-ED23-4E07-96D8-DFAB43B0157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65252" y="2504483"/>
                <a:ext cx="1002558" cy="1139201"/>
              </a:xfrm>
              <a:prstGeom prst="rect">
                <a:avLst/>
              </a:prstGeom>
              <a:effectLst>
                <a:outerShdw blurRad="63500" sx="102000" sy="102000" algn="ctr" rotWithShape="0">
                  <a:prstClr val="black">
                    <a:alpha val="71000"/>
                  </a:prstClr>
                </a:outerShdw>
              </a:effectLst>
            </p:spPr>
          </p:pic>
          <p:sp>
            <p:nvSpPr>
              <p:cNvPr id="78" name="手繪多邊形: 圖案 62">
                <a:extLst>
                  <a:ext uri="{FF2B5EF4-FFF2-40B4-BE49-F238E27FC236}">
                    <a16:creationId xmlns:a16="http://schemas.microsoft.com/office/drawing/2014/main" id="{288737F2-BAF7-420E-A28A-43E41B72F77E}"/>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Hub</a:t>
                </a:r>
                <a:endParaRPr lang="zh-TW" altLang="en-US"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9" name="圖形 78">
                <a:extLst>
                  <a:ext uri="{FF2B5EF4-FFF2-40B4-BE49-F238E27FC236}">
                    <a16:creationId xmlns:a16="http://schemas.microsoft.com/office/drawing/2014/main" id="{006AAB9C-1282-4218-906C-5E06003DF95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851028" y="2285379"/>
                <a:ext cx="758421" cy="758420"/>
              </a:xfrm>
              <a:prstGeom prst="rect">
                <a:avLst/>
              </a:prstGeom>
              <a:effectLst>
                <a:outerShdw blurRad="50800" dist="50800" dir="8400000" algn="t" rotWithShape="0">
                  <a:prstClr val="black">
                    <a:alpha val="30000"/>
                  </a:prstClr>
                </a:outerShdw>
              </a:effectLst>
            </p:spPr>
          </p:pic>
        </p:grpSp>
        <p:cxnSp>
          <p:nvCxnSpPr>
            <p:cNvPr id="80" name="直線單箭頭接點 79">
              <a:extLst>
                <a:ext uri="{FF2B5EF4-FFF2-40B4-BE49-F238E27FC236}">
                  <a16:creationId xmlns:a16="http://schemas.microsoft.com/office/drawing/2014/main" id="{7F0C4003-7D56-40B7-81CD-D9EE264D6968}"/>
                </a:ext>
              </a:extLst>
            </p:cNvPr>
            <p:cNvCxnSpPr>
              <a:cxnSpLocks/>
            </p:cNvCxnSpPr>
            <p:nvPr/>
          </p:nvCxnSpPr>
          <p:spPr>
            <a:xfrm flipH="1">
              <a:off x="7160609" y="6855846"/>
              <a:ext cx="974164" cy="572983"/>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7E3D7DF4-859D-4E2A-B2E4-51522223D34D}"/>
                </a:ext>
              </a:extLst>
            </p:cNvPr>
            <p:cNvCxnSpPr>
              <a:cxnSpLocks/>
            </p:cNvCxnSpPr>
            <p:nvPr/>
          </p:nvCxnSpPr>
          <p:spPr>
            <a:xfrm flipH="1" flipV="1">
              <a:off x="7160608" y="7574542"/>
              <a:ext cx="1069964" cy="844906"/>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F8B2FF46-6358-46CB-9EA5-097BAA1E944D}"/>
                </a:ext>
              </a:extLst>
            </p:cNvPr>
            <p:cNvSpPr/>
            <p:nvPr/>
          </p:nvSpPr>
          <p:spPr>
            <a:xfrm>
              <a:off x="3922369" y="7566282"/>
              <a:ext cx="949298" cy="400110"/>
            </a:xfrm>
            <a:prstGeom prst="rect">
              <a:avLst/>
            </a:prstGeom>
            <a:solidFill>
              <a:srgbClr val="C00000"/>
            </a:solidFill>
          </p:spPr>
          <p:txBody>
            <a:bodyPr wrap="none">
              <a:spAutoFit/>
            </a:bodyPr>
            <a:lstStyle/>
            <a:p>
              <a:pPr algn="ctr"/>
              <a:r>
                <a:rPr lang="ja-JP" altLang="en-US" sz="2000" b="1" dirty="0" smtClean="0">
                  <a:solidFill>
                    <a:srgbClr val="FFC000"/>
                  </a:solidFill>
                  <a:latin typeface="Meiryo UI" panose="020B0604030504040204" pitchFamily="50" charset="-128"/>
                  <a:ea typeface="Meiryo UI" panose="020B0604030504040204" pitchFamily="50" charset="-128"/>
                  <a:sym typeface="Arial" panose="020B0604020202020204" pitchFamily="34" charset="0"/>
                </a:rPr>
                <a:t>メッシュ</a:t>
              </a:r>
              <a:endParaRPr lang="zh-TW" altLang="en-US" sz="2000" b="1" dirty="0">
                <a:solidFill>
                  <a:srgbClr val="FFC000"/>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84" name="圖片 83">
              <a:extLst>
                <a:ext uri="{FF2B5EF4-FFF2-40B4-BE49-F238E27FC236}">
                  <a16:creationId xmlns:a16="http://schemas.microsoft.com/office/drawing/2014/main" id="{21C5E410-1E5F-4E92-9D5D-4851609216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558451" y="7176707"/>
              <a:ext cx="1286656" cy="409650"/>
            </a:xfrm>
            <a:prstGeom prst="rect">
              <a:avLst/>
            </a:prstGeom>
            <a:effectLst>
              <a:outerShdw blurRad="63500" sx="103000" sy="103000" algn="ctr" rotWithShape="0">
                <a:prstClr val="black">
                  <a:alpha val="85000"/>
                </a:prstClr>
              </a:outerShdw>
            </a:effectLst>
          </p:spPr>
        </p:pic>
        <p:sp>
          <p:nvSpPr>
            <p:cNvPr id="85" name="矩形 84">
              <a:extLst>
                <a:ext uri="{FF2B5EF4-FFF2-40B4-BE49-F238E27FC236}">
                  <a16:creationId xmlns:a16="http://schemas.microsoft.com/office/drawing/2014/main" id="{8BB980B4-7348-423E-836B-6641997E3B68}"/>
                </a:ext>
              </a:extLst>
            </p:cNvPr>
            <p:cNvSpPr/>
            <p:nvPr/>
          </p:nvSpPr>
          <p:spPr>
            <a:xfrm>
              <a:off x="8645505" y="6964505"/>
              <a:ext cx="1159293" cy="261610"/>
            </a:xfrm>
            <a:prstGeom prst="rect">
              <a:avLst/>
            </a:prstGeom>
          </p:spPr>
          <p:txBody>
            <a:bodyPr wrap="none">
              <a:spAutoFit/>
            </a:bodyPr>
            <a:lstStyle/>
            <a:p>
              <a:pPr algn="ctr"/>
              <a:r>
                <a:rPr lang="en-US" altLang="zh-TW" sz="11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100" b="1">
                <a:latin typeface="Meiryo UI" panose="020B0604030504040204" pitchFamily="50" charset="-128"/>
                <a:ea typeface="Meiryo UI" panose="020B0604030504040204" pitchFamily="50" charset="-128"/>
                <a:sym typeface="Arial" panose="020B0604020202020204" pitchFamily="34" charset="0"/>
              </a:endParaRPr>
            </a:p>
          </p:txBody>
        </p:sp>
        <p:pic>
          <p:nvPicPr>
            <p:cNvPr id="86" name="圖片 85">
              <a:extLst>
                <a:ext uri="{FF2B5EF4-FFF2-40B4-BE49-F238E27FC236}">
                  <a16:creationId xmlns:a16="http://schemas.microsoft.com/office/drawing/2014/main" id="{0D362114-4F3E-42BC-AFC8-637FE6D614C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60947" y="8982204"/>
              <a:ext cx="1286656" cy="409650"/>
            </a:xfrm>
            <a:prstGeom prst="rect">
              <a:avLst/>
            </a:prstGeom>
            <a:effectLst>
              <a:outerShdw blurRad="63500" sx="103000" sy="103000" algn="ctr" rotWithShape="0">
                <a:prstClr val="black">
                  <a:alpha val="85000"/>
                </a:prstClr>
              </a:outerShdw>
            </a:effectLst>
          </p:spPr>
        </p:pic>
        <p:sp>
          <p:nvSpPr>
            <p:cNvPr id="87" name="矩形 86">
              <a:extLst>
                <a:ext uri="{FF2B5EF4-FFF2-40B4-BE49-F238E27FC236}">
                  <a16:creationId xmlns:a16="http://schemas.microsoft.com/office/drawing/2014/main" id="{E5E23704-3032-417B-8442-6E1D39E0255C}"/>
                </a:ext>
              </a:extLst>
            </p:cNvPr>
            <p:cNvSpPr/>
            <p:nvPr/>
          </p:nvSpPr>
          <p:spPr>
            <a:xfrm>
              <a:off x="1848001" y="8770002"/>
              <a:ext cx="1159293" cy="261610"/>
            </a:xfrm>
            <a:prstGeom prst="rect">
              <a:avLst/>
            </a:prstGeom>
          </p:spPr>
          <p:txBody>
            <a:bodyPr wrap="none">
              <a:spAutoFit/>
            </a:bodyPr>
            <a:lstStyle/>
            <a:p>
              <a:pPr algn="ctr"/>
              <a:r>
                <a:rPr lang="en-US" altLang="zh-TW" sz="11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100" b="1">
                <a:latin typeface="Meiryo UI" panose="020B0604030504040204" pitchFamily="50" charset="-128"/>
                <a:ea typeface="Meiryo UI" panose="020B0604030504040204" pitchFamily="50" charset="-128"/>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05" name="Google Shape;330;p22" hidden="1">
            <a:extLst>
              <a:ext uri="{FF2B5EF4-FFF2-40B4-BE49-F238E27FC236}">
                <a16:creationId xmlns:a16="http://schemas.microsoft.com/office/drawing/2014/main" id="{C4799623-2831-4340-B593-5D335D5F1507}"/>
              </a:ext>
            </a:extLst>
          </p:cNvPr>
          <p:cNvSpPr/>
          <p:nvPr/>
        </p:nvSpPr>
        <p:spPr>
          <a:xfrm>
            <a:off x="6262101" y="2852738"/>
            <a:ext cx="5031088" cy="2387600"/>
          </a:xfrm>
          <a:prstGeom prst="rect">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文字方塊 43">
            <a:extLst>
              <a:ext uri="{FF2B5EF4-FFF2-40B4-BE49-F238E27FC236}">
                <a16:creationId xmlns:a16="http://schemas.microsoft.com/office/drawing/2014/main" id="{867BDC1D-55C0-455E-AE2A-1D85DE515D9D}"/>
              </a:ext>
            </a:extLst>
          </p:cNvPr>
          <p:cNvSpPr txBox="1"/>
          <p:nvPr/>
        </p:nvSpPr>
        <p:spPr>
          <a:xfrm>
            <a:off x="756952" y="1711284"/>
            <a:ext cx="3737558" cy="523220"/>
          </a:xfrm>
          <a:prstGeom prst="rect">
            <a:avLst/>
          </a:prstGeom>
          <a:noFill/>
        </p:spPr>
        <p:txBody>
          <a:bodyPr wrap="square" rtlCol="0" anchor="t">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2800" dirty="0">
                <a:solidFill>
                  <a:srgbClr val="00CCFF"/>
                </a:solidFill>
                <a:latin typeface="Meiryo UI" panose="020B0604030504040204" pitchFamily="50" charset="-128"/>
                <a:ea typeface="Meiryo UI" panose="020B0604030504040204" pitchFamily="50" charset="-128"/>
                <a:sym typeface="Arial" panose="020B0604020202020204" pitchFamily="34" charset="0"/>
              </a:rPr>
              <a:t>Hub &amp; Spoke</a:t>
            </a:r>
            <a:endParaRPr lang="zh-TW" altLang="en-US" sz="2800" dirty="0">
              <a:solidFill>
                <a:srgbClr val="00CC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6" name="文字方塊 45">
            <a:extLst>
              <a:ext uri="{FF2B5EF4-FFF2-40B4-BE49-F238E27FC236}">
                <a16:creationId xmlns:a16="http://schemas.microsoft.com/office/drawing/2014/main" id="{2547300F-BEE2-49A2-B320-43326B668E14}"/>
              </a:ext>
            </a:extLst>
          </p:cNvPr>
          <p:cNvSpPr txBox="1"/>
          <p:nvPr/>
        </p:nvSpPr>
        <p:spPr>
          <a:xfrm>
            <a:off x="756953" y="2346098"/>
            <a:ext cx="10668234" cy="1508105"/>
          </a:xfrm>
          <a:prstGeom prst="rect">
            <a:avLst/>
          </a:prstGeom>
          <a:noFill/>
        </p:spPr>
        <p:txBody>
          <a:bodyPr wrap="square" numCol="3" spcCol="360000" rtlCol="0">
            <a:spAutoFit/>
          </a:bodyPr>
          <a:lstStyle>
            <a:defPPr marR="0" lvl="0" algn="l" rtl="0">
              <a:lnSpc>
                <a:spcPct val="100000"/>
              </a:lnSpc>
              <a:spcBef>
                <a:spcPts val="0"/>
              </a:spcBef>
              <a:spcAft>
                <a:spcPts val="0"/>
              </a:spcAft>
            </a:defPPr>
            <a:lvl1pPr marL="285750" indent="-285750" fontAlgn="base">
              <a:spcBef>
                <a:spcPts val="1200"/>
              </a:spcBef>
              <a:buClr>
                <a:schemeClr val="bg1"/>
              </a:buClr>
              <a:buSzPct val="80000"/>
              <a:buFont typeface="Wingdings" panose="05000000000000000000" pitchFamily="2" charset="2"/>
              <a:buChar char="l"/>
              <a:defRPr sz="1800">
                <a:solidFill>
                  <a:schemeClr val="bg1"/>
                </a:solidFill>
              </a:defRPr>
            </a:lvl1pPr>
          </a:lstStyle>
          <a:p>
            <a:r>
              <a:rPr lang="en-US" altLang="ja-JP" dirty="0">
                <a:latin typeface="Meiryo UI" panose="020B0604030504040204" pitchFamily="50" charset="-128"/>
                <a:ea typeface="Meiryo UI" panose="020B0604030504040204" pitchFamily="50" charset="-128"/>
                <a:sym typeface="Arial" panose="020B0604020202020204" pitchFamily="34" charset="0"/>
              </a:rPr>
              <a:t>Hub</a:t>
            </a:r>
            <a:r>
              <a:rPr lang="ja-JP" altLang="en-US" dirty="0">
                <a:latin typeface="Meiryo UI" panose="020B0604030504040204" pitchFamily="50" charset="-128"/>
                <a:ea typeface="Meiryo UI" panose="020B0604030504040204" pitchFamily="50" charset="-128"/>
                <a:sym typeface="Arial" panose="020B0604020202020204" pitchFamily="34" charset="0"/>
              </a:rPr>
              <a:t>＆</a:t>
            </a:r>
            <a:r>
              <a:rPr lang="en-US" altLang="ja-JP" dirty="0">
                <a:latin typeface="Meiryo UI" panose="020B0604030504040204" pitchFamily="50" charset="-128"/>
                <a:ea typeface="Meiryo UI" panose="020B0604030504040204" pitchFamily="50" charset="-128"/>
                <a:sym typeface="Arial" panose="020B0604020202020204" pitchFamily="34" charset="0"/>
              </a:rPr>
              <a:t>Spoke</a:t>
            </a:r>
            <a:r>
              <a:rPr lang="ja-JP" altLang="en-US" dirty="0">
                <a:latin typeface="Meiryo UI" panose="020B0604030504040204" pitchFamily="50" charset="-128"/>
                <a:ea typeface="Meiryo UI" panose="020B0604030504040204" pitchFamily="50" charset="-128"/>
                <a:sym typeface="Arial" panose="020B0604020202020204" pitchFamily="34" charset="0"/>
              </a:rPr>
              <a:t>は、迅速な導入と拡張が必要な​​ネットワークアーキテクチャに適したトポロジです</a:t>
            </a:r>
            <a:r>
              <a:rPr lang="ja-JP" altLang="en-US" dirty="0" smtClean="0">
                <a:latin typeface="Meiryo UI" panose="020B0604030504040204" pitchFamily="50" charset="-128"/>
                <a:ea typeface="Meiryo UI" panose="020B0604030504040204" pitchFamily="50" charset="-128"/>
                <a:sym typeface="Arial" panose="020B0604020202020204" pitchFamily="34" charset="0"/>
              </a:rPr>
              <a:t>。</a:t>
            </a:r>
            <a:endParaRPr lang="en-US" altLang="ja-JP" dirty="0" smtClean="0">
              <a:latin typeface="Meiryo UI" panose="020B0604030504040204" pitchFamily="50" charset="-128"/>
              <a:ea typeface="Meiryo UI" panose="020B0604030504040204" pitchFamily="50" charset="-128"/>
              <a:sym typeface="Arial" panose="020B0604020202020204" pitchFamily="34" charset="0"/>
            </a:endParaRPr>
          </a:p>
          <a:p>
            <a:endParaRPr lang="en-US" altLang="ja-JP" dirty="0" smtClean="0">
              <a:latin typeface="Meiryo UI" panose="020B0604030504040204" pitchFamily="50" charset="-128"/>
              <a:ea typeface="Meiryo UI" panose="020B0604030504040204" pitchFamily="50" charset="-128"/>
              <a:sym typeface="Arial" panose="020B0604020202020204" pitchFamily="34" charset="0"/>
            </a:endParaRPr>
          </a:p>
          <a:p>
            <a:r>
              <a:rPr lang="ja-JP" altLang="en-US" dirty="0" smtClean="0">
                <a:latin typeface="Meiryo UI" panose="020B0604030504040204" pitchFamily="50" charset="-128"/>
                <a:ea typeface="Meiryo UI" panose="020B0604030504040204" pitchFamily="50" charset="-128"/>
                <a:sym typeface="Arial" panose="020B0604020202020204" pitchFamily="34" charset="0"/>
              </a:rPr>
              <a:t>エ</a:t>
            </a:r>
            <a:r>
              <a:rPr lang="ja-JP" altLang="en-US" dirty="0">
                <a:latin typeface="Meiryo UI" panose="020B0604030504040204" pitchFamily="50" charset="-128"/>
                <a:ea typeface="Meiryo UI" panose="020B0604030504040204" pitchFamily="50" charset="-128"/>
                <a:sym typeface="Arial" panose="020B0604020202020204" pitchFamily="34" charset="0"/>
              </a:rPr>
              <a:t>ッジ間のすべてのデータ送信はハブを経由します</a:t>
            </a:r>
            <a:r>
              <a:rPr lang="ja-JP" altLang="en-US" dirty="0" smtClean="0">
                <a:latin typeface="Meiryo UI" panose="020B0604030504040204" pitchFamily="50" charset="-128"/>
                <a:ea typeface="Meiryo UI" panose="020B0604030504040204" pitchFamily="50" charset="-128"/>
                <a:sym typeface="Arial" panose="020B0604020202020204" pitchFamily="34" charset="0"/>
              </a:rPr>
              <a:t>。</a:t>
            </a:r>
            <a:endParaRPr lang="en-US" altLang="ja-JP" dirty="0" smtClean="0">
              <a:latin typeface="Meiryo UI" panose="020B0604030504040204" pitchFamily="50" charset="-128"/>
              <a:ea typeface="Meiryo UI" panose="020B0604030504040204" pitchFamily="50" charset="-128"/>
              <a:sym typeface="Arial" panose="020B0604020202020204" pitchFamily="34" charset="0"/>
            </a:endParaRPr>
          </a:p>
          <a:p>
            <a:endParaRPr lang="en-US" altLang="zh-TW" dirty="0" smtClean="0">
              <a:latin typeface="Meiryo UI" panose="020B0604030504040204" pitchFamily="50" charset="-128"/>
              <a:ea typeface="Meiryo UI" panose="020B0604030504040204" pitchFamily="50" charset="-128"/>
              <a:sym typeface="Arial" panose="020B0604020202020204" pitchFamily="34" charset="0"/>
            </a:endParaRPr>
          </a:p>
          <a:p>
            <a:endParaRPr lang="en-US" altLang="ja-JP" dirty="0" smtClean="0">
              <a:latin typeface="Meiryo UI" panose="020B0604030504040204" pitchFamily="50" charset="-128"/>
              <a:ea typeface="Meiryo UI" panose="020B0604030504040204" pitchFamily="50" charset="-128"/>
              <a:sym typeface="Arial" panose="020B0604020202020204" pitchFamily="34" charset="0"/>
            </a:endParaRPr>
          </a:p>
          <a:p>
            <a:r>
              <a:rPr lang="ja-JP" altLang="en-US" dirty="0" smtClean="0">
                <a:latin typeface="Meiryo UI" panose="020B0604030504040204" pitchFamily="50" charset="-128"/>
                <a:ea typeface="Meiryo UI" panose="020B0604030504040204" pitchFamily="50" charset="-128"/>
                <a:sym typeface="Arial" panose="020B0604020202020204" pitchFamily="34" charset="0"/>
              </a:rPr>
              <a:t>デ</a:t>
            </a:r>
            <a:r>
              <a:rPr lang="ja-JP" altLang="en-US" dirty="0">
                <a:latin typeface="Meiryo UI" panose="020B0604030504040204" pitchFamily="50" charset="-128"/>
                <a:ea typeface="Meiryo UI" panose="020B0604030504040204" pitchFamily="50" charset="-128"/>
                <a:sym typeface="Arial" panose="020B0604020202020204" pitchFamily="34" charset="0"/>
              </a:rPr>
              <a:t>バイスがプライベート</a:t>
            </a:r>
            <a:r>
              <a:rPr lang="en-US" altLang="ja-JP" dirty="0">
                <a:latin typeface="Meiryo UI" panose="020B0604030504040204" pitchFamily="50" charset="-128"/>
                <a:ea typeface="Meiryo UI" panose="020B0604030504040204" pitchFamily="50" charset="-128"/>
                <a:sym typeface="Arial" panose="020B0604020202020204" pitchFamily="34" charset="0"/>
              </a:rPr>
              <a:t>IP</a:t>
            </a:r>
            <a:r>
              <a:rPr lang="ja-JP" altLang="en-US" dirty="0">
                <a:latin typeface="Meiryo UI" panose="020B0604030504040204" pitchFamily="50" charset="-128"/>
                <a:ea typeface="Meiryo UI" panose="020B0604030504040204" pitchFamily="50" charset="-128"/>
                <a:sym typeface="Arial" panose="020B0604020202020204" pitchFamily="34" charset="0"/>
              </a:rPr>
              <a:t>を使用している場合、エッジとしてネットワークトポロジに接続できます</a:t>
            </a:r>
            <a:r>
              <a:rPr lang="ja-JP" altLang="en-US" dirty="0" smtClean="0">
                <a:latin typeface="Meiryo UI" panose="020B0604030504040204" pitchFamily="50" charset="-128"/>
                <a:ea typeface="Meiryo UI" panose="020B0604030504040204" pitchFamily="50" charset="-128"/>
                <a:sym typeface="Arial" panose="020B0604020202020204" pitchFamily="34" charset="0"/>
              </a:rPr>
              <a:t>。</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108" name="矩形 107" hidden="1">
            <a:extLst>
              <a:ext uri="{FF2B5EF4-FFF2-40B4-BE49-F238E27FC236}">
                <a16:creationId xmlns:a16="http://schemas.microsoft.com/office/drawing/2014/main" id="{4C997A24-12CE-49DD-9021-831A672028EF}"/>
              </a:ext>
            </a:extLst>
          </p:cNvPr>
          <p:cNvSpPr/>
          <p:nvPr/>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04" name="直線接點 103" hidden="1">
            <a:extLst>
              <a:ext uri="{FF2B5EF4-FFF2-40B4-BE49-F238E27FC236}">
                <a16:creationId xmlns:a16="http://schemas.microsoft.com/office/drawing/2014/main" id="{15E4C922-A429-4FD1-BF73-B9A97CE45215}"/>
              </a:ext>
            </a:extLst>
          </p:cNvPr>
          <p:cNvCxnSpPr>
            <a:cxnSpLocks/>
          </p:cNvCxnSpPr>
          <p:nvPr/>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428" name="Google Shape;428;p26"/>
          <p:cNvSpPr txBox="1">
            <a:spLocks noGrp="1"/>
          </p:cNvSpPr>
          <p:nvPr>
            <p:ph type="title"/>
          </p:nvPr>
        </p:nvSpPr>
        <p:spPr>
          <a:xfrm>
            <a:off x="609600" y="214862"/>
            <a:ext cx="10972800" cy="1004338"/>
          </a:xfrm>
          <a:prstGeom prst="rect">
            <a:avLst/>
          </a:prstGeom>
          <a:noFill/>
          <a:ln>
            <a:noFill/>
          </a:ln>
        </p:spPr>
        <p:txBody>
          <a:bodyPr spcFirstLastPara="1" wrap="square" lIns="91425" tIns="45700" rIns="91425" bIns="45700" anchor="ctr" anchorCtr="0">
            <a:noAutofit/>
          </a:bodyPr>
          <a:lstStyle/>
          <a:p>
            <a:pPr>
              <a:buSzPts val="4000"/>
            </a:pPr>
            <a:r>
              <a:rPr lang="en-US" altLang="zh-TW" dirty="0">
                <a:latin typeface="Meiryo UI" panose="020B0604030504040204" pitchFamily="50" charset="-128"/>
                <a:ea typeface="Meiryo UI" panose="020B0604030504040204" pitchFamily="50" charset="-128"/>
                <a:cs typeface="+mn-ea"/>
                <a:sym typeface="Arial" panose="020B0604020202020204" pitchFamily="34" charset="0"/>
              </a:rPr>
              <a:t> </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 柔軟なネットワークトポロジ</a:t>
            </a:r>
            <a:r>
              <a:rPr lang="zh-TW" altLang="en-US" dirty="0" smtClean="0">
                <a:latin typeface="Meiryo UI" panose="020B0604030504040204" pitchFamily="50" charset="-128"/>
                <a:ea typeface="Meiryo UI" panose="020B0604030504040204" pitchFamily="50" charset="-128"/>
                <a:cs typeface="+mn-ea"/>
                <a:sym typeface="Arial" panose="020B0604020202020204" pitchFamily="34" charset="0"/>
              </a:rPr>
              <a:t>- </a:t>
            </a:r>
            <a:r>
              <a:rPr lang="zh-TW" altLang="en-US" dirty="0">
                <a:latin typeface="Meiryo UI" panose="020B0604030504040204" pitchFamily="50" charset="-128"/>
                <a:ea typeface="Meiryo UI" panose="020B0604030504040204" pitchFamily="50" charset="-128"/>
                <a:cs typeface="+mn-ea"/>
                <a:sym typeface="Arial" panose="020B0604020202020204" pitchFamily="34" charset="0"/>
              </a:rPr>
              <a:t>Hub &amp; Spoke</a:t>
            </a:r>
            <a:endParaRPr lang="zh-TW" altLang="en-US" sz="4000" dirty="0">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0" name="群組 19">
            <a:extLst>
              <a:ext uri="{FF2B5EF4-FFF2-40B4-BE49-F238E27FC236}">
                <a16:creationId xmlns:a16="http://schemas.microsoft.com/office/drawing/2014/main" id="{1D39B9BA-78B8-4FFD-A0D6-68D2AD56A04F}"/>
              </a:ext>
            </a:extLst>
          </p:cNvPr>
          <p:cNvGrpSpPr/>
          <p:nvPr/>
        </p:nvGrpSpPr>
        <p:grpSpPr>
          <a:xfrm>
            <a:off x="1956509" y="3799419"/>
            <a:ext cx="8278982" cy="2694593"/>
            <a:chOff x="2351276" y="3788286"/>
            <a:chExt cx="6106334" cy="1987452"/>
          </a:xfrm>
        </p:grpSpPr>
        <p:grpSp>
          <p:nvGrpSpPr>
            <p:cNvPr id="21" name="群組 20">
              <a:extLst>
                <a:ext uri="{FF2B5EF4-FFF2-40B4-BE49-F238E27FC236}">
                  <a16:creationId xmlns:a16="http://schemas.microsoft.com/office/drawing/2014/main" id="{54E26E53-FECF-4407-8D89-E70474F8D9AA}"/>
                </a:ext>
              </a:extLst>
            </p:cNvPr>
            <p:cNvGrpSpPr/>
            <p:nvPr/>
          </p:nvGrpSpPr>
          <p:grpSpPr>
            <a:xfrm>
              <a:off x="2351276" y="3788286"/>
              <a:ext cx="1512407" cy="1987452"/>
              <a:chOff x="2116287" y="3788286"/>
              <a:chExt cx="1512407" cy="1987452"/>
            </a:xfrm>
          </p:grpSpPr>
          <p:sp>
            <p:nvSpPr>
              <p:cNvPr id="34" name="橢圓 33">
                <a:extLst>
                  <a:ext uri="{FF2B5EF4-FFF2-40B4-BE49-F238E27FC236}">
                    <a16:creationId xmlns:a16="http://schemas.microsoft.com/office/drawing/2014/main" id="{3E6F21FF-12DD-4EC2-B900-580A7E08BD14}"/>
                  </a:ext>
                </a:extLst>
              </p:cNvPr>
              <p:cNvSpPr/>
              <p:nvPr/>
            </p:nvSpPr>
            <p:spPr>
              <a:xfrm>
                <a:off x="2116287" y="4263331"/>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35" name="手繪多邊形: 圖案 62">
                <a:extLst>
                  <a:ext uri="{FF2B5EF4-FFF2-40B4-BE49-F238E27FC236}">
                    <a16:creationId xmlns:a16="http://schemas.microsoft.com/office/drawing/2014/main" id="{13C16870-D40B-487D-84A5-D25E15D878B2}"/>
                  </a:ext>
                </a:extLst>
              </p:cNvPr>
              <p:cNvSpPr/>
              <p:nvPr/>
            </p:nvSpPr>
            <p:spPr>
              <a:xfrm>
                <a:off x="2443323" y="5342822"/>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Edge</a:t>
                </a:r>
                <a:endParaRPr lang="zh-TW" altLang="en-US"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36" name="圖形 35">
                <a:extLst>
                  <a:ext uri="{FF2B5EF4-FFF2-40B4-BE49-F238E27FC236}">
                    <a16:creationId xmlns:a16="http://schemas.microsoft.com/office/drawing/2014/main" id="{D0EDDE13-9B61-47F3-AED6-7F60BDFFD0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93280" y="3788286"/>
                <a:ext cx="758421" cy="758420"/>
              </a:xfrm>
              <a:prstGeom prst="rect">
                <a:avLst/>
              </a:prstGeom>
              <a:effectLst>
                <a:outerShdw blurRad="50800" dist="50800" dir="8400000" algn="t" rotWithShape="0">
                  <a:prstClr val="black">
                    <a:alpha val="30000"/>
                  </a:prstClr>
                </a:outerShdw>
              </a:effectLst>
            </p:spPr>
          </p:pic>
        </p:grpSp>
        <p:grpSp>
          <p:nvGrpSpPr>
            <p:cNvPr id="22" name="群組 21">
              <a:extLst>
                <a:ext uri="{FF2B5EF4-FFF2-40B4-BE49-F238E27FC236}">
                  <a16:creationId xmlns:a16="http://schemas.microsoft.com/office/drawing/2014/main" id="{6F81D627-E302-4B32-813A-83DDB64208E3}"/>
                </a:ext>
              </a:extLst>
            </p:cNvPr>
            <p:cNvGrpSpPr/>
            <p:nvPr/>
          </p:nvGrpSpPr>
          <p:grpSpPr>
            <a:xfrm>
              <a:off x="4651336" y="3788286"/>
              <a:ext cx="1512407" cy="1987452"/>
              <a:chOff x="4411822" y="3788286"/>
              <a:chExt cx="1512407" cy="1987452"/>
            </a:xfrm>
          </p:grpSpPr>
          <p:sp>
            <p:nvSpPr>
              <p:cNvPr id="30" name="橢圓 29">
                <a:extLst>
                  <a:ext uri="{FF2B5EF4-FFF2-40B4-BE49-F238E27FC236}">
                    <a16:creationId xmlns:a16="http://schemas.microsoft.com/office/drawing/2014/main" id="{922EC79D-2062-448A-A4F6-882A349CCB8D}"/>
                  </a:ext>
                </a:extLst>
              </p:cNvPr>
              <p:cNvSpPr/>
              <p:nvPr/>
            </p:nvSpPr>
            <p:spPr>
              <a:xfrm>
                <a:off x="4411822" y="4263331"/>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31" name="圖片 30" descr="一張含有 電子用品, 電腦, 監視器, 坐 的圖片&#10;&#10;自動產生的描述">
                <a:extLst>
                  <a:ext uri="{FF2B5EF4-FFF2-40B4-BE49-F238E27FC236}">
                    <a16:creationId xmlns:a16="http://schemas.microsoft.com/office/drawing/2014/main" id="{298310F0-8D60-48D1-8930-AF214A04A2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6746" y="4415094"/>
                <a:ext cx="1002558" cy="1139201"/>
              </a:xfrm>
              <a:prstGeom prst="rect">
                <a:avLst/>
              </a:prstGeom>
              <a:effectLst>
                <a:outerShdw blurRad="63500" sx="102000" sy="102000" algn="ctr" rotWithShape="0">
                  <a:prstClr val="black">
                    <a:alpha val="71000"/>
                  </a:prstClr>
                </a:outerShdw>
              </a:effectLst>
            </p:spPr>
          </p:pic>
          <p:sp>
            <p:nvSpPr>
              <p:cNvPr id="32" name="手繪多邊形: 圖案 62">
                <a:extLst>
                  <a:ext uri="{FF2B5EF4-FFF2-40B4-BE49-F238E27FC236}">
                    <a16:creationId xmlns:a16="http://schemas.microsoft.com/office/drawing/2014/main" id="{74C25067-9F2F-4322-B610-1884FB170888}"/>
                  </a:ext>
                </a:extLst>
              </p:cNvPr>
              <p:cNvSpPr/>
              <p:nvPr/>
            </p:nvSpPr>
            <p:spPr>
              <a:xfrm>
                <a:off x="4666746" y="5428221"/>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Hub</a:t>
                </a:r>
                <a:endParaRPr lang="zh-TW" altLang="en-US" sz="16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33" name="圖形 32">
                <a:extLst>
                  <a:ext uri="{FF2B5EF4-FFF2-40B4-BE49-F238E27FC236}">
                    <a16:creationId xmlns:a16="http://schemas.microsoft.com/office/drawing/2014/main" id="{26E7327E-86B8-4FD8-89F4-ADB8E6CEFB3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788815" y="3788286"/>
                <a:ext cx="758421" cy="758420"/>
              </a:xfrm>
              <a:prstGeom prst="rect">
                <a:avLst/>
              </a:prstGeom>
              <a:effectLst>
                <a:outerShdw blurRad="50800" dist="50800" dir="8400000" algn="t" rotWithShape="0">
                  <a:prstClr val="black">
                    <a:alpha val="30000"/>
                  </a:prstClr>
                </a:outerShdw>
              </a:effectLst>
            </p:spPr>
          </p:pic>
        </p:grpSp>
        <p:cxnSp>
          <p:nvCxnSpPr>
            <p:cNvPr id="23" name="直線單箭頭接點 22">
              <a:extLst>
                <a:ext uri="{FF2B5EF4-FFF2-40B4-BE49-F238E27FC236}">
                  <a16:creationId xmlns:a16="http://schemas.microsoft.com/office/drawing/2014/main" id="{0A749B7D-289E-4C10-A64D-CD0EAFB4D03D}"/>
                </a:ext>
              </a:extLst>
            </p:cNvPr>
            <p:cNvCxnSpPr>
              <a:cxnSpLocks/>
            </p:cNvCxnSpPr>
            <p:nvPr/>
          </p:nvCxnSpPr>
          <p:spPr>
            <a:xfrm flipH="1">
              <a:off x="5855502"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群組 23">
              <a:extLst>
                <a:ext uri="{FF2B5EF4-FFF2-40B4-BE49-F238E27FC236}">
                  <a16:creationId xmlns:a16="http://schemas.microsoft.com/office/drawing/2014/main" id="{B9BC6702-F350-466D-8A62-6EA27D2D51D2}"/>
                </a:ext>
              </a:extLst>
            </p:cNvPr>
            <p:cNvGrpSpPr/>
            <p:nvPr/>
          </p:nvGrpSpPr>
          <p:grpSpPr>
            <a:xfrm>
              <a:off x="6876009" y="3788286"/>
              <a:ext cx="1581601" cy="1987452"/>
              <a:chOff x="7424903" y="3788286"/>
              <a:chExt cx="1581601" cy="1987452"/>
            </a:xfrm>
          </p:grpSpPr>
          <p:sp>
            <p:nvSpPr>
              <p:cNvPr id="26" name="橢圓 25">
                <a:extLst>
                  <a:ext uri="{FF2B5EF4-FFF2-40B4-BE49-F238E27FC236}">
                    <a16:creationId xmlns:a16="http://schemas.microsoft.com/office/drawing/2014/main" id="{F162F243-DBAB-4C55-AF8A-78FF7750FA5B}"/>
                  </a:ext>
                </a:extLst>
              </p:cNvPr>
              <p:cNvSpPr/>
              <p:nvPr/>
            </p:nvSpPr>
            <p:spPr>
              <a:xfrm>
                <a:off x="7459500" y="4263331"/>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7" name="圖片 26" descr="一張含有 電腦 的圖片&#10;&#10;自動產生的描述">
                <a:extLst>
                  <a:ext uri="{FF2B5EF4-FFF2-40B4-BE49-F238E27FC236}">
                    <a16:creationId xmlns:a16="http://schemas.microsoft.com/office/drawing/2014/main" id="{DEF06514-5A12-4912-BD6F-D3B0F251C7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24903" y="4808192"/>
                <a:ext cx="1581601" cy="266694"/>
              </a:xfrm>
              <a:prstGeom prst="rect">
                <a:avLst/>
              </a:prstGeom>
              <a:effectLst>
                <a:outerShdw blurRad="63500" sx="102000" sy="102000" algn="ctr" rotWithShape="0">
                  <a:prstClr val="black">
                    <a:alpha val="71000"/>
                  </a:prstClr>
                </a:outerShdw>
              </a:effectLst>
            </p:spPr>
          </p:pic>
          <p:sp>
            <p:nvSpPr>
              <p:cNvPr id="28" name="手繪多邊形: 圖案 62">
                <a:extLst>
                  <a:ext uri="{FF2B5EF4-FFF2-40B4-BE49-F238E27FC236}">
                    <a16:creationId xmlns:a16="http://schemas.microsoft.com/office/drawing/2014/main" id="{295F2E8D-226D-4F68-BDF7-D9C8358E7BCC}"/>
                  </a:ext>
                </a:extLst>
              </p:cNvPr>
              <p:cNvSpPr/>
              <p:nvPr/>
            </p:nvSpPr>
            <p:spPr>
              <a:xfrm>
                <a:off x="7786536" y="5360250"/>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Edge</a:t>
                </a:r>
                <a:endParaRPr lang="zh-TW" altLang="en-US" sz="1600" b="1">
                  <a:solidFill>
                    <a:srgbClr val="00206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9" name="圖形 28">
                <a:extLst>
                  <a:ext uri="{FF2B5EF4-FFF2-40B4-BE49-F238E27FC236}">
                    <a16:creationId xmlns:a16="http://schemas.microsoft.com/office/drawing/2014/main" id="{9FB5DDCA-03E8-4AF7-B4B1-DE832010539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836493" y="3788286"/>
                <a:ext cx="758421" cy="758420"/>
              </a:xfrm>
              <a:prstGeom prst="rect">
                <a:avLst/>
              </a:prstGeom>
              <a:effectLst>
                <a:outerShdw blurRad="50800" dist="50800" dir="8400000" algn="t" rotWithShape="0">
                  <a:prstClr val="black">
                    <a:alpha val="30000"/>
                  </a:prstClr>
                </a:outerShdw>
              </a:effectLst>
            </p:spPr>
          </p:pic>
        </p:grpSp>
        <p:cxnSp>
          <p:nvCxnSpPr>
            <p:cNvPr id="25" name="直線單箭頭接點 24">
              <a:extLst>
                <a:ext uri="{FF2B5EF4-FFF2-40B4-BE49-F238E27FC236}">
                  <a16:creationId xmlns:a16="http://schemas.microsoft.com/office/drawing/2014/main" id="{E99A235F-6F99-4EA8-947D-C51A0699822B}"/>
                </a:ext>
              </a:extLst>
            </p:cNvPr>
            <p:cNvCxnSpPr>
              <a:cxnSpLocks/>
            </p:cNvCxnSpPr>
            <p:nvPr/>
          </p:nvCxnSpPr>
          <p:spPr>
            <a:xfrm flipH="1">
              <a:off x="3586689"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7" name="圖片 36">
            <a:extLst>
              <a:ext uri="{FF2B5EF4-FFF2-40B4-BE49-F238E27FC236}">
                <a16:creationId xmlns:a16="http://schemas.microsoft.com/office/drawing/2014/main" id="{2583456C-B369-481D-811D-8D3CF47089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34997" y="5090530"/>
            <a:ext cx="1912116" cy="608786"/>
          </a:xfrm>
          <a:prstGeom prst="rect">
            <a:avLst/>
          </a:prstGeom>
          <a:effectLst>
            <a:outerShdw blurRad="63500" sx="103000" sy="103000" algn="ctr" rotWithShape="0">
              <a:prstClr val="black">
                <a:alpha val="85000"/>
              </a:prstClr>
            </a:outerShdw>
          </a:effectLst>
        </p:spPr>
      </p:pic>
      <p:sp>
        <p:nvSpPr>
          <p:cNvPr id="38" name="矩形 37">
            <a:extLst>
              <a:ext uri="{FF2B5EF4-FFF2-40B4-BE49-F238E27FC236}">
                <a16:creationId xmlns:a16="http://schemas.microsoft.com/office/drawing/2014/main" id="{A2644E38-D704-486F-A48D-48321CFA82A9}"/>
              </a:ext>
            </a:extLst>
          </p:cNvPr>
          <p:cNvSpPr/>
          <p:nvPr/>
        </p:nvSpPr>
        <p:spPr>
          <a:xfrm>
            <a:off x="2463165" y="4921578"/>
            <a:ext cx="1532258" cy="261610"/>
          </a:xfrm>
          <a:prstGeom prst="rect">
            <a:avLst/>
          </a:prstGeom>
        </p:spPr>
        <p:txBody>
          <a:bodyPr wrap="square">
            <a:spAutoFit/>
          </a:bodyPr>
          <a:lstStyle/>
          <a:p>
            <a:pPr algn="ctr"/>
            <a:r>
              <a:rPr lang="en-US" altLang="zh-TW" sz="11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100" b="1">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243413902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7"/>
          <p:cNvSpPr txBox="1">
            <a:spLocks noGrp="1"/>
          </p:cNvSpPr>
          <p:nvPr>
            <p:ph type="title"/>
          </p:nvPr>
        </p:nvSpPr>
        <p:spPr>
          <a:xfrm>
            <a:off x="657205" y="236665"/>
            <a:ext cx="10912495" cy="1028700"/>
          </a:xfrm>
          <a:prstGeom prst="rect">
            <a:avLst/>
          </a:prstGeom>
          <a:noFill/>
          <a:ln>
            <a:noFill/>
          </a:ln>
        </p:spPr>
        <p:txBody>
          <a:bodyPr spcFirstLastPara="1" wrap="square" lIns="91425" tIns="45700" rIns="91425" bIns="45700" anchor="ctr" anchorCtr="0">
            <a:noAutofit/>
          </a:bodyPr>
          <a:lstStyle/>
          <a:p>
            <a:pPr lvl="0">
              <a:buSzPts val="4000"/>
            </a:pPr>
            <a:r>
              <a:rPr lang="ja-JP" altLang="en-US" dirty="0">
                <a:latin typeface="Meiryo UI" panose="020B0604030504040204" pitchFamily="50" charset="-128"/>
                <a:ea typeface="Meiryo UI" panose="020B0604030504040204" pitchFamily="50" charset="-128"/>
                <a:sym typeface="Arial" panose="020B0604020202020204" pitchFamily="34" charset="0"/>
              </a:rPr>
              <a:t>アプリケーションルーティングポリシーに</a:t>
            </a:r>
            <a:r>
              <a:rPr lang="ja-JP" altLang="en-US" dirty="0" smtClean="0">
                <a:latin typeface="Meiryo UI" panose="020B0604030504040204" pitchFamily="50" charset="-128"/>
                <a:ea typeface="Meiryo UI" panose="020B0604030504040204" pitchFamily="50" charset="-128"/>
                <a:sym typeface="Arial" panose="020B0604020202020204" pitchFamily="34" charset="0"/>
              </a:rPr>
              <a:t>従</a:t>
            </a:r>
            <a:r>
              <a:rPr lang="ja-JP" altLang="en-US" dirty="0">
                <a:latin typeface="Meiryo UI" panose="020B0604030504040204" pitchFamily="50" charset="-128"/>
                <a:ea typeface="Meiryo UI" panose="020B0604030504040204" pitchFamily="50" charset="-128"/>
                <a:sym typeface="Arial" panose="020B0604020202020204" pitchFamily="34" charset="0"/>
              </a:rPr>
              <a:t>い</a:t>
            </a:r>
            <a:r>
              <a:rPr lang="ja-JP" altLang="en-US" dirty="0" smtClean="0">
                <a:latin typeface="Meiryo UI" panose="020B0604030504040204" pitchFamily="50" charset="-128"/>
                <a:ea typeface="Meiryo UI" panose="020B0604030504040204" pitchFamily="50" charset="-128"/>
                <a:sym typeface="Arial" panose="020B0604020202020204" pitchFamily="34" charset="0"/>
              </a:rPr>
              <a:t>帯</a:t>
            </a:r>
            <a:r>
              <a:rPr lang="ja-JP" altLang="en-US" dirty="0">
                <a:latin typeface="Meiryo UI" panose="020B0604030504040204" pitchFamily="50" charset="-128"/>
                <a:ea typeface="Meiryo UI" panose="020B0604030504040204" pitchFamily="50" charset="-128"/>
                <a:sym typeface="Arial" panose="020B0604020202020204" pitchFamily="34" charset="0"/>
              </a:rPr>
              <a:t>域幅</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を</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smtClean="0">
                <a:latin typeface="Meiryo UI" panose="020B0604030504040204" pitchFamily="50" charset="-128"/>
                <a:ea typeface="Meiryo UI" panose="020B0604030504040204" pitchFamily="50" charset="-128"/>
                <a:sym typeface="Arial" panose="020B0604020202020204" pitchFamily="34" charset="0"/>
              </a:rPr>
              <a:t>効</a:t>
            </a:r>
            <a:r>
              <a:rPr lang="ja-JP" altLang="en-US" dirty="0">
                <a:latin typeface="Meiryo UI" panose="020B0604030504040204" pitchFamily="50" charset="-128"/>
                <a:ea typeface="Meiryo UI" panose="020B0604030504040204" pitchFamily="50" charset="-128"/>
                <a:sym typeface="Arial" panose="020B0604020202020204" pitchFamily="34" charset="0"/>
              </a:rPr>
              <a:t>果的に割り当てます</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473" name="Google Shape;473;p27"/>
          <p:cNvSpPr/>
          <p:nvPr/>
        </p:nvSpPr>
        <p:spPr>
          <a:xfrm>
            <a:off x="1007165" y="1712788"/>
            <a:ext cx="10410420" cy="604061"/>
          </a:xfrm>
          <a:prstGeom prst="roundRect">
            <a:avLst>
              <a:gd name="adj" fmla="val 0"/>
            </a:avLst>
          </a:prstGeom>
          <a:noFill/>
          <a:ln>
            <a:noFill/>
          </a:ln>
        </p:spPr>
        <p:txBody>
          <a:bodyPr spcFirstLastPara="1" wrap="square" lIns="91425" tIns="45700" rIns="91425" bIns="45700" anchor="ctr" anchorCtr="0">
            <a:noAutofit/>
          </a:bodyPr>
          <a:lstStyle/>
          <a:p>
            <a:r>
              <a:rPr lang="ja-JP" altLang="en-US"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重要なファイ</a:t>
            </a:r>
            <a:r>
              <a:rPr lang="ja-JP" altLang="en-US" sz="28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ルや音</a:t>
            </a:r>
            <a:r>
              <a:rPr lang="ja-JP" altLang="en-US"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声送信に最適な</a:t>
            </a:r>
            <a:r>
              <a:rPr lang="en-US" altLang="ja-JP"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トンネルを使用させましょう！</a:t>
            </a:r>
            <a:endParaRPr lang="ja-JP" altLang="en-US"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3" name="群組 2" hidden="1">
            <a:extLst>
              <a:ext uri="{FF2B5EF4-FFF2-40B4-BE49-F238E27FC236}">
                <a16:creationId xmlns:a16="http://schemas.microsoft.com/office/drawing/2014/main" id="{3C48DB35-B723-41F7-A6DB-8AAC0F6D2200}"/>
              </a:ext>
            </a:extLst>
          </p:cNvPr>
          <p:cNvGrpSpPr/>
          <p:nvPr/>
        </p:nvGrpSpPr>
        <p:grpSpPr>
          <a:xfrm>
            <a:off x="6451275" y="2377833"/>
            <a:ext cx="5178730" cy="3252426"/>
            <a:chOff x="6051947" y="2377833"/>
            <a:chExt cx="5178730" cy="3252426"/>
          </a:xfrm>
        </p:grpSpPr>
        <p:pic>
          <p:nvPicPr>
            <p:cNvPr id="20" name="圖形 19">
              <a:extLst>
                <a:ext uri="{FF2B5EF4-FFF2-40B4-BE49-F238E27FC236}">
                  <a16:creationId xmlns:a16="http://schemas.microsoft.com/office/drawing/2014/main" id="{E32F4ED6-051D-4669-95CB-0B112DED324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307027" y="2377833"/>
              <a:ext cx="739077" cy="677950"/>
            </a:xfrm>
            <a:prstGeom prst="rect">
              <a:avLst/>
            </a:prstGeom>
          </p:spPr>
        </p:pic>
        <p:pic>
          <p:nvPicPr>
            <p:cNvPr id="21" name="圖形 20">
              <a:extLst>
                <a:ext uri="{FF2B5EF4-FFF2-40B4-BE49-F238E27FC236}">
                  <a16:creationId xmlns:a16="http://schemas.microsoft.com/office/drawing/2014/main" id="{BD6EACE9-839D-4E1F-BB2D-B079A77314A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118035" y="2435024"/>
              <a:ext cx="1162787" cy="894451"/>
            </a:xfrm>
            <a:prstGeom prst="rect">
              <a:avLst/>
            </a:prstGeom>
          </p:spPr>
        </p:pic>
        <p:pic>
          <p:nvPicPr>
            <p:cNvPr id="22" name="圖形 21">
              <a:extLst>
                <a:ext uri="{FF2B5EF4-FFF2-40B4-BE49-F238E27FC236}">
                  <a16:creationId xmlns:a16="http://schemas.microsoft.com/office/drawing/2014/main" id="{F8056ED1-1416-4B8D-A04B-53CEE60665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9483805" y="3136523"/>
              <a:ext cx="1545539" cy="271465"/>
            </a:xfrm>
            <a:prstGeom prst="rect">
              <a:avLst/>
            </a:prstGeom>
          </p:spPr>
        </p:pic>
        <p:pic>
          <p:nvPicPr>
            <p:cNvPr id="24" name="圖形 23">
              <a:extLst>
                <a:ext uri="{FF2B5EF4-FFF2-40B4-BE49-F238E27FC236}">
                  <a16:creationId xmlns:a16="http://schemas.microsoft.com/office/drawing/2014/main" id="{72185972-16D0-45A6-8CF9-F56CDD8DF74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9205735" y="2502671"/>
              <a:ext cx="766322" cy="637863"/>
            </a:xfrm>
            <a:prstGeom prst="rect">
              <a:avLst/>
            </a:prstGeom>
          </p:spPr>
        </p:pic>
        <p:pic>
          <p:nvPicPr>
            <p:cNvPr id="25" name="圖形 24">
              <a:extLst>
                <a:ext uri="{FF2B5EF4-FFF2-40B4-BE49-F238E27FC236}">
                  <a16:creationId xmlns:a16="http://schemas.microsoft.com/office/drawing/2014/main" id="{35140273-1AC9-466F-8180-34E506FF73F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051947" y="5358794"/>
              <a:ext cx="1545539" cy="271465"/>
            </a:xfrm>
            <a:prstGeom prst="rect">
              <a:avLst/>
            </a:prstGeom>
          </p:spPr>
        </p:pic>
        <p:pic>
          <p:nvPicPr>
            <p:cNvPr id="27" name="圖形 26">
              <a:extLst>
                <a:ext uri="{FF2B5EF4-FFF2-40B4-BE49-F238E27FC236}">
                  <a16:creationId xmlns:a16="http://schemas.microsoft.com/office/drawing/2014/main" id="{F0BAB20F-9714-4586-98D2-3E60B880C06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143605" y="4775387"/>
              <a:ext cx="766322" cy="637863"/>
            </a:xfrm>
            <a:prstGeom prst="rect">
              <a:avLst/>
            </a:prstGeom>
          </p:spPr>
        </p:pic>
        <p:grpSp>
          <p:nvGrpSpPr>
            <p:cNvPr id="33" name="群組 32">
              <a:extLst>
                <a:ext uri="{FF2B5EF4-FFF2-40B4-BE49-F238E27FC236}">
                  <a16:creationId xmlns:a16="http://schemas.microsoft.com/office/drawing/2014/main" id="{9AE26C4F-5E84-484C-9C96-E53E76C9968C}"/>
                </a:ext>
              </a:extLst>
            </p:cNvPr>
            <p:cNvGrpSpPr/>
            <p:nvPr/>
          </p:nvGrpSpPr>
          <p:grpSpPr>
            <a:xfrm>
              <a:off x="7266563" y="3361389"/>
              <a:ext cx="1996914" cy="1780340"/>
              <a:chOff x="4774634" y="4238634"/>
              <a:chExt cx="1996914" cy="1374406"/>
            </a:xfrm>
          </p:grpSpPr>
          <p:cxnSp>
            <p:nvCxnSpPr>
              <p:cNvPr id="34" name="直線接點 33">
                <a:extLst>
                  <a:ext uri="{FF2B5EF4-FFF2-40B4-BE49-F238E27FC236}">
                    <a16:creationId xmlns:a16="http://schemas.microsoft.com/office/drawing/2014/main" id="{2DAB27A1-D12E-426A-91E0-C43D23C47BC0}"/>
                  </a:ext>
                </a:extLst>
              </p:cNvPr>
              <p:cNvCxnSpPr>
                <a:cxnSpLocks/>
              </p:cNvCxnSpPr>
              <p:nvPr/>
            </p:nvCxnSpPr>
            <p:spPr>
              <a:xfrm flipH="1" flipV="1">
                <a:off x="4774634" y="4238635"/>
                <a:ext cx="1984291" cy="1365875"/>
              </a:xfrm>
              <a:prstGeom prst="line">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35" name="直線接點 34">
                <a:extLst>
                  <a:ext uri="{FF2B5EF4-FFF2-40B4-BE49-F238E27FC236}">
                    <a16:creationId xmlns:a16="http://schemas.microsoft.com/office/drawing/2014/main" id="{6B492191-AACB-40EE-8A62-152BDB08E0BB}"/>
                  </a:ext>
                </a:extLst>
              </p:cNvPr>
              <p:cNvCxnSpPr>
                <a:cxnSpLocks/>
              </p:cNvCxnSpPr>
              <p:nvPr/>
            </p:nvCxnSpPr>
            <p:spPr>
              <a:xfrm flipV="1">
                <a:off x="4787257" y="4238635"/>
                <a:ext cx="1984291" cy="1365875"/>
              </a:xfrm>
              <a:prstGeom prst="line">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36" name="直線接點 35">
                <a:extLst>
                  <a:ext uri="{FF2B5EF4-FFF2-40B4-BE49-F238E27FC236}">
                    <a16:creationId xmlns:a16="http://schemas.microsoft.com/office/drawing/2014/main" id="{04E3E770-C717-4153-BA87-640085961980}"/>
                  </a:ext>
                </a:extLst>
              </p:cNvPr>
              <p:cNvCxnSpPr>
                <a:cxnSpLocks/>
              </p:cNvCxnSpPr>
              <p:nvPr/>
            </p:nvCxnSpPr>
            <p:spPr>
              <a:xfrm>
                <a:off x="4774634" y="4238634"/>
                <a:ext cx="1996914" cy="7805"/>
              </a:xfrm>
              <a:prstGeom prst="line">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39" name="直線接點 38">
                <a:extLst>
                  <a:ext uri="{FF2B5EF4-FFF2-40B4-BE49-F238E27FC236}">
                    <a16:creationId xmlns:a16="http://schemas.microsoft.com/office/drawing/2014/main" id="{CA7467EF-3C22-4083-B526-7AB800FBFEC7}"/>
                  </a:ext>
                </a:extLst>
              </p:cNvPr>
              <p:cNvCxnSpPr>
                <a:cxnSpLocks/>
              </p:cNvCxnSpPr>
              <p:nvPr/>
            </p:nvCxnSpPr>
            <p:spPr>
              <a:xfrm>
                <a:off x="4787257" y="4246439"/>
                <a:ext cx="0" cy="1366601"/>
              </a:xfrm>
              <a:prstGeom prst="line">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37" name="直線接點 36">
                <a:extLst>
                  <a:ext uri="{FF2B5EF4-FFF2-40B4-BE49-F238E27FC236}">
                    <a16:creationId xmlns:a16="http://schemas.microsoft.com/office/drawing/2014/main" id="{C561CDB9-BAF7-4EC4-8CBF-3089153EB949}"/>
                  </a:ext>
                </a:extLst>
              </p:cNvPr>
              <p:cNvCxnSpPr>
                <a:cxnSpLocks/>
              </p:cNvCxnSpPr>
              <p:nvPr/>
            </p:nvCxnSpPr>
            <p:spPr>
              <a:xfrm>
                <a:off x="5003188" y="5604510"/>
                <a:ext cx="1710618" cy="0"/>
              </a:xfrm>
              <a:prstGeom prst="line">
                <a:avLst/>
              </a:prstGeom>
              <a:ln w="44450">
                <a:solidFill>
                  <a:schemeClr val="bg1">
                    <a:lumMod val="95000"/>
                  </a:schemeClr>
                </a:solidFill>
                <a:headEnd type="none"/>
                <a:tailEnd type="none"/>
              </a:ln>
              <a:effectLst>
                <a:outerShdw blurRad="50800" dist="50800" dir="8400000" algn="t" rotWithShape="0">
                  <a:prstClr val="black">
                    <a:alpha val="14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FA92ACE7-1206-4AC7-B381-33F88AD32937}"/>
                  </a:ext>
                </a:extLst>
              </p:cNvPr>
              <p:cNvCxnSpPr>
                <a:cxnSpLocks/>
              </p:cNvCxnSpPr>
              <p:nvPr/>
            </p:nvCxnSpPr>
            <p:spPr>
              <a:xfrm>
                <a:off x="6758925" y="4246439"/>
                <a:ext cx="0" cy="1366601"/>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grpSp>
        <p:grpSp>
          <p:nvGrpSpPr>
            <p:cNvPr id="28" name="群組 27">
              <a:extLst>
                <a:ext uri="{FF2B5EF4-FFF2-40B4-BE49-F238E27FC236}">
                  <a16:creationId xmlns:a16="http://schemas.microsoft.com/office/drawing/2014/main" id="{0CF0992D-DE9D-4653-BBB8-AC77366BCDCF}"/>
                </a:ext>
              </a:extLst>
            </p:cNvPr>
            <p:cNvGrpSpPr/>
            <p:nvPr/>
          </p:nvGrpSpPr>
          <p:grpSpPr>
            <a:xfrm>
              <a:off x="6831986" y="2942539"/>
              <a:ext cx="2817457" cy="2515969"/>
              <a:chOff x="4348560" y="3886545"/>
              <a:chExt cx="2817457" cy="2515969"/>
            </a:xfrm>
          </p:grpSpPr>
          <p:pic>
            <p:nvPicPr>
              <p:cNvPr id="29" name="圖形 28">
                <a:extLst>
                  <a:ext uri="{FF2B5EF4-FFF2-40B4-BE49-F238E27FC236}">
                    <a16:creationId xmlns:a16="http://schemas.microsoft.com/office/drawing/2014/main" id="{6B14390F-DF0C-4D89-9609-54D69F0072C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389610" y="3886545"/>
                <a:ext cx="828194" cy="828194"/>
              </a:xfrm>
              <a:prstGeom prst="rect">
                <a:avLst/>
              </a:prstGeom>
              <a:effectLst>
                <a:outerShdw blurRad="50800" dist="50800" dir="8400000" algn="t" rotWithShape="0">
                  <a:prstClr val="black">
                    <a:alpha val="30000"/>
                  </a:prstClr>
                </a:outerShdw>
              </a:effectLst>
            </p:spPr>
          </p:pic>
          <p:pic>
            <p:nvPicPr>
              <p:cNvPr id="30" name="圖形 29">
                <a:extLst>
                  <a:ext uri="{FF2B5EF4-FFF2-40B4-BE49-F238E27FC236}">
                    <a16:creationId xmlns:a16="http://schemas.microsoft.com/office/drawing/2014/main" id="{BCA5190B-B0F5-494F-97BB-F215D0C4A45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337823" y="3886545"/>
                <a:ext cx="828194" cy="828194"/>
              </a:xfrm>
              <a:prstGeom prst="rect">
                <a:avLst/>
              </a:prstGeom>
              <a:effectLst>
                <a:outerShdw blurRad="50800" dist="50800" dir="8400000" algn="t" rotWithShape="0">
                  <a:prstClr val="black">
                    <a:alpha val="30000"/>
                  </a:prstClr>
                </a:outerShdw>
              </a:effectLst>
            </p:spPr>
          </p:pic>
          <p:pic>
            <p:nvPicPr>
              <p:cNvPr id="31" name="圖形 30">
                <a:extLst>
                  <a:ext uri="{FF2B5EF4-FFF2-40B4-BE49-F238E27FC236}">
                    <a16:creationId xmlns:a16="http://schemas.microsoft.com/office/drawing/2014/main" id="{7936E304-F50D-48F2-93C5-48CD88A5A20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337823" y="5574320"/>
                <a:ext cx="828194" cy="828194"/>
              </a:xfrm>
              <a:prstGeom prst="rect">
                <a:avLst/>
              </a:prstGeom>
              <a:effectLst>
                <a:outerShdw blurRad="50800" dist="50800" dir="8400000" algn="t" rotWithShape="0">
                  <a:prstClr val="black">
                    <a:alpha val="30000"/>
                  </a:prstClr>
                </a:outerShdw>
              </a:effectLst>
            </p:spPr>
          </p:pic>
          <p:pic>
            <p:nvPicPr>
              <p:cNvPr id="32" name="圖形 31">
                <a:extLst>
                  <a:ext uri="{FF2B5EF4-FFF2-40B4-BE49-F238E27FC236}">
                    <a16:creationId xmlns:a16="http://schemas.microsoft.com/office/drawing/2014/main" id="{34C7D920-F3B0-4379-A20D-494A77EC7CC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348560" y="5574320"/>
                <a:ext cx="828194" cy="828194"/>
              </a:xfrm>
              <a:prstGeom prst="rect">
                <a:avLst/>
              </a:prstGeom>
              <a:effectLst>
                <a:outerShdw blurRad="50800" dist="50800" dir="8400000" algn="t" rotWithShape="0">
                  <a:prstClr val="black">
                    <a:alpha val="30000"/>
                  </a:prstClr>
                </a:outerShdw>
              </a:effectLst>
            </p:spPr>
          </p:pic>
        </p:grpSp>
        <p:pic>
          <p:nvPicPr>
            <p:cNvPr id="41" name="圖形 40">
              <a:extLst>
                <a:ext uri="{FF2B5EF4-FFF2-40B4-BE49-F238E27FC236}">
                  <a16:creationId xmlns:a16="http://schemas.microsoft.com/office/drawing/2014/main" id="{243F8B43-A950-4BE8-B706-7460A141B0E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0382151" y="4748272"/>
              <a:ext cx="647193" cy="636315"/>
            </a:xfrm>
            <a:prstGeom prst="rect">
              <a:avLst/>
            </a:prstGeom>
          </p:spPr>
        </p:pic>
        <p:pic>
          <p:nvPicPr>
            <p:cNvPr id="42" name="圖形 41">
              <a:extLst>
                <a:ext uri="{FF2B5EF4-FFF2-40B4-BE49-F238E27FC236}">
                  <a16:creationId xmlns:a16="http://schemas.microsoft.com/office/drawing/2014/main" id="{DF6908FF-62D8-484A-AFF2-A5EDD6CC697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9569821" y="4753805"/>
              <a:ext cx="766322" cy="637863"/>
            </a:xfrm>
            <a:prstGeom prst="rect">
              <a:avLst/>
            </a:prstGeom>
          </p:spPr>
        </p:pic>
        <p:sp>
          <p:nvSpPr>
            <p:cNvPr id="43" name="Google Shape;486;p27">
              <a:extLst>
                <a:ext uri="{FF2B5EF4-FFF2-40B4-BE49-F238E27FC236}">
                  <a16:creationId xmlns:a16="http://schemas.microsoft.com/office/drawing/2014/main" id="{F43A3D2B-78C3-4611-9F57-BA23A5BFF4AF}"/>
                </a:ext>
              </a:extLst>
            </p:cNvPr>
            <p:cNvSpPr txBox="1"/>
            <p:nvPr/>
          </p:nvSpPr>
          <p:spPr>
            <a:xfrm>
              <a:off x="6457168" y="3920768"/>
              <a:ext cx="766322" cy="400110"/>
            </a:xfrm>
            <a:prstGeom prst="rect">
              <a:avLst/>
            </a:prstGeom>
            <a:noFill/>
            <a:ln>
              <a:noFill/>
            </a:ln>
          </p:spPr>
          <p:txBody>
            <a:bodyPr wrap="square" rtlCol="0" anchor="t">
              <a:spAutoFit/>
            </a:bodyPr>
            <a:lstStyle>
              <a:defPPr marR="0" lvl="0" algn="l" rtl="0">
                <a:lnSpc>
                  <a:spcPct val="100000"/>
                </a:lnSpc>
                <a:spcBef>
                  <a:spcPts val="0"/>
                </a:spcBef>
                <a:spcAft>
                  <a:spcPts val="0"/>
                </a:spcAft>
                <a:defRPr/>
              </a:defPPr>
              <a:lvl1pPr algn="ctr">
                <a:defRPr sz="1200" b="1">
                  <a:solidFill>
                    <a:srgbClr val="9EFF62"/>
                  </a:solidFill>
                </a:defRPr>
              </a:lvl1pPr>
            </a:lstStyle>
            <a:p>
              <a:r>
                <a:rPr lang="en-US" sz="2000">
                  <a:latin typeface="Arial" panose="020B0604020202020204" pitchFamily="34" charset="0"/>
                  <a:ea typeface="微軟正黑體" panose="020B0604030504040204" pitchFamily="34" charset="-120"/>
                  <a:sym typeface="Arial" panose="020B0604020202020204" pitchFamily="34" charset="0"/>
                </a:rPr>
                <a:t>ERP</a:t>
              </a:r>
            </a:p>
          </p:txBody>
        </p:sp>
        <p:sp>
          <p:nvSpPr>
            <p:cNvPr id="44" name="Google Shape;486;p27">
              <a:extLst>
                <a:ext uri="{FF2B5EF4-FFF2-40B4-BE49-F238E27FC236}">
                  <a16:creationId xmlns:a16="http://schemas.microsoft.com/office/drawing/2014/main" id="{2557BD47-5AC0-4610-B025-330723425BB8}"/>
                </a:ext>
              </a:extLst>
            </p:cNvPr>
            <p:cNvSpPr txBox="1"/>
            <p:nvPr/>
          </p:nvSpPr>
          <p:spPr>
            <a:xfrm>
              <a:off x="9429931" y="3747849"/>
              <a:ext cx="1800746" cy="707886"/>
            </a:xfrm>
            <a:prstGeom prst="rect">
              <a:avLst/>
            </a:prstGeom>
            <a:noFill/>
            <a:ln>
              <a:noFill/>
            </a:ln>
          </p:spPr>
          <p:txBody>
            <a:bodyPr wrap="square" rtlCol="0" anchor="t">
              <a:spAutoFit/>
            </a:bodyPr>
            <a:lstStyle>
              <a:defPPr marR="0" lvl="0" algn="l" rtl="0">
                <a:lnSpc>
                  <a:spcPct val="100000"/>
                </a:lnSpc>
                <a:spcBef>
                  <a:spcPts val="0"/>
                </a:spcBef>
                <a:spcAft>
                  <a:spcPts val="0"/>
                </a:spcAft>
                <a:defRPr/>
              </a:defPPr>
              <a:lvl1pPr algn="ctr">
                <a:defRPr sz="1200" b="1">
                  <a:solidFill>
                    <a:srgbClr val="0CEBFC"/>
                  </a:solidFill>
                </a:defRPr>
              </a:lvl1pPr>
            </a:lstStyle>
            <a:p>
              <a:r>
                <a:rPr lang="en-US" altLang="zh-TW" sz="2000">
                  <a:latin typeface="Arial" panose="020B0604020202020204" pitchFamily="34" charset="0"/>
                  <a:ea typeface="微軟正黑體" panose="020B0604030504040204" pitchFamily="34" charset="-120"/>
                  <a:sym typeface="Arial" panose="020B0604020202020204" pitchFamily="34" charset="0"/>
                </a:rPr>
                <a:t>VoIP Phone</a:t>
              </a:r>
            </a:p>
            <a:p>
              <a:r>
                <a:rPr lang="en-US" altLang="zh-TW" sz="2000">
                  <a:latin typeface="Arial" panose="020B0604020202020204" pitchFamily="34" charset="0"/>
                  <a:ea typeface="微軟正黑體" panose="020B0604030504040204" pitchFamily="34" charset="-120"/>
                  <a:sym typeface="Arial" panose="020B0604020202020204" pitchFamily="34" charset="0"/>
                </a:rPr>
                <a:t>App Priority</a:t>
              </a:r>
              <a:endParaRPr lang="en-US" sz="2000">
                <a:latin typeface="Arial" panose="020B0604020202020204" pitchFamily="34" charset="0"/>
                <a:ea typeface="微軟正黑體" panose="020B0604030504040204" pitchFamily="34" charset="-120"/>
                <a:sym typeface="Arial" panose="020B0604020202020204" pitchFamily="34" charset="0"/>
              </a:endParaRPr>
            </a:p>
          </p:txBody>
        </p:sp>
      </p:grpSp>
      <p:sp>
        <p:nvSpPr>
          <p:cNvPr id="2" name="矩形 1">
            <a:extLst>
              <a:ext uri="{FF2B5EF4-FFF2-40B4-BE49-F238E27FC236}">
                <a16:creationId xmlns:a16="http://schemas.microsoft.com/office/drawing/2014/main" id="{643179E8-36FA-B949-AE57-FC93DE013BD1}"/>
              </a:ext>
            </a:extLst>
          </p:cNvPr>
          <p:cNvSpPr/>
          <p:nvPr/>
        </p:nvSpPr>
        <p:spPr>
          <a:xfrm>
            <a:off x="636810" y="2477356"/>
            <a:ext cx="3842973" cy="738664"/>
          </a:xfrm>
          <a:prstGeom prst="rect">
            <a:avLst/>
          </a:prstGeom>
          <a:noFill/>
        </p:spPr>
        <p:txBody>
          <a:bodyPr wrap="square" rtlCol="0">
            <a:spAutoFit/>
          </a:bodyPr>
          <a:lstStyle/>
          <a:p>
            <a:pPr marL="285750" indent="-285750" fontAlgn="base">
              <a:spcBef>
                <a:spcPts val="1200"/>
              </a:spcBef>
              <a:buClr>
                <a:schemeClr val="bg1"/>
              </a:buClr>
              <a:buSzPct val="80000"/>
              <a:buFont typeface="Wingdings" panose="05000000000000000000" pitchFamily="2" charset="2"/>
              <a:buChar char="l"/>
            </a:pPr>
            <a:r>
              <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rPr>
              <a:t>マルチサイト</a:t>
            </a:r>
            <a:r>
              <a:rPr lang="en-US" altLang="ja-JP"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rPr>
              <a:t>接続により、ターゲットの宛先に直接データを送信することで、より高速なデータ送信が実現されます。</a:t>
            </a:r>
            <a:endPar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grpSp>
        <p:nvGrpSpPr>
          <p:cNvPr id="40" name="群組 39">
            <a:extLst>
              <a:ext uri="{FF2B5EF4-FFF2-40B4-BE49-F238E27FC236}">
                <a16:creationId xmlns:a16="http://schemas.microsoft.com/office/drawing/2014/main" id="{320BA27C-81E3-42EE-95F0-9FBC5870AD41}"/>
              </a:ext>
            </a:extLst>
          </p:cNvPr>
          <p:cNvGrpSpPr/>
          <p:nvPr/>
        </p:nvGrpSpPr>
        <p:grpSpPr>
          <a:xfrm>
            <a:off x="9126403" y="3556026"/>
            <a:ext cx="1370023" cy="1370022"/>
            <a:chOff x="3073492" y="5080442"/>
            <a:chExt cx="1370023" cy="1370022"/>
          </a:xfrm>
        </p:grpSpPr>
        <p:sp>
          <p:nvSpPr>
            <p:cNvPr id="45" name="橢圓 44">
              <a:extLst>
                <a:ext uri="{FF2B5EF4-FFF2-40B4-BE49-F238E27FC236}">
                  <a16:creationId xmlns:a16="http://schemas.microsoft.com/office/drawing/2014/main" id="{94B394B9-2F90-4174-BADF-D5A2B3C411F0}"/>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46" name="圖片 45">
              <a:extLst>
                <a:ext uri="{FF2B5EF4-FFF2-40B4-BE49-F238E27FC236}">
                  <a16:creationId xmlns:a16="http://schemas.microsoft.com/office/drawing/2014/main" id="{401A2C3E-317F-4C23-A509-512C4E80623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47" name="矩形 46">
              <a:extLst>
                <a:ext uri="{FF2B5EF4-FFF2-40B4-BE49-F238E27FC236}">
                  <a16:creationId xmlns:a16="http://schemas.microsoft.com/office/drawing/2014/main" id="{1654B168-5759-4DDB-AA9D-63872BE709C0}"/>
                </a:ext>
              </a:extLst>
            </p:cNvPr>
            <p:cNvSpPr/>
            <p:nvPr/>
          </p:nvSpPr>
          <p:spPr>
            <a:xfrm>
              <a:off x="3164823" y="5390114"/>
              <a:ext cx="1108999" cy="246221"/>
            </a:xfrm>
            <a:prstGeom prst="rect">
              <a:avLst/>
            </a:prstGeom>
          </p:spPr>
          <p:txBody>
            <a:bodyPr wrap="square">
              <a:spAutoFit/>
            </a:bodyPr>
            <a:lstStyle/>
            <a:p>
              <a:pPr algn="ctr"/>
              <a:r>
                <a:rPr lang="en-US" altLang="zh-TW" sz="10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000" b="1">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48" name="群組 47">
            <a:extLst>
              <a:ext uri="{FF2B5EF4-FFF2-40B4-BE49-F238E27FC236}">
                <a16:creationId xmlns:a16="http://schemas.microsoft.com/office/drawing/2014/main" id="{C79B7160-0954-477B-AE77-DC98EC528E5A}"/>
              </a:ext>
            </a:extLst>
          </p:cNvPr>
          <p:cNvGrpSpPr/>
          <p:nvPr/>
        </p:nvGrpSpPr>
        <p:grpSpPr>
          <a:xfrm>
            <a:off x="9046497" y="5339092"/>
            <a:ext cx="1581601" cy="1371600"/>
            <a:chOff x="612568" y="5307342"/>
            <a:chExt cx="1581601" cy="1371600"/>
          </a:xfrm>
        </p:grpSpPr>
        <p:sp>
          <p:nvSpPr>
            <p:cNvPr id="49" name="橢圓 48">
              <a:extLst>
                <a:ext uri="{FF2B5EF4-FFF2-40B4-BE49-F238E27FC236}">
                  <a16:creationId xmlns:a16="http://schemas.microsoft.com/office/drawing/2014/main" id="{23E94E96-4142-4A13-BF2B-45A143391077}"/>
                </a:ext>
              </a:extLst>
            </p:cNvPr>
            <p:cNvSpPr/>
            <p:nvPr/>
          </p:nvSpPr>
          <p:spPr>
            <a:xfrm>
              <a:off x="715450" y="5307342"/>
              <a:ext cx="1371600" cy="137160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0" name="圖片 49" descr="一張含有 電腦 的圖片&#10;&#10;自動產生的描述">
              <a:extLst>
                <a:ext uri="{FF2B5EF4-FFF2-40B4-BE49-F238E27FC236}">
                  <a16:creationId xmlns:a16="http://schemas.microsoft.com/office/drawing/2014/main" id="{40020D2D-DAC2-411C-A82D-9C1259926F7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12568" y="5843878"/>
              <a:ext cx="1581601" cy="266694"/>
            </a:xfrm>
            <a:prstGeom prst="rect">
              <a:avLst/>
            </a:prstGeom>
            <a:effectLst>
              <a:outerShdw blurRad="63500" sx="102000" sy="102000" algn="ctr" rotWithShape="0">
                <a:prstClr val="black">
                  <a:alpha val="71000"/>
                </a:prstClr>
              </a:outerShdw>
            </a:effectLst>
          </p:spPr>
        </p:pic>
      </p:grpSp>
      <p:grpSp>
        <p:nvGrpSpPr>
          <p:cNvPr id="51" name="群組 50">
            <a:extLst>
              <a:ext uri="{FF2B5EF4-FFF2-40B4-BE49-F238E27FC236}">
                <a16:creationId xmlns:a16="http://schemas.microsoft.com/office/drawing/2014/main" id="{9FC62770-9944-4BD9-A4CD-2F99E4B95E74}"/>
              </a:ext>
            </a:extLst>
          </p:cNvPr>
          <p:cNvGrpSpPr/>
          <p:nvPr/>
        </p:nvGrpSpPr>
        <p:grpSpPr>
          <a:xfrm>
            <a:off x="2101730" y="3556026"/>
            <a:ext cx="1370023" cy="1370022"/>
            <a:chOff x="3073492" y="5080442"/>
            <a:chExt cx="1370023" cy="1370022"/>
          </a:xfrm>
        </p:grpSpPr>
        <p:sp>
          <p:nvSpPr>
            <p:cNvPr id="52" name="橢圓 51">
              <a:extLst>
                <a:ext uri="{FF2B5EF4-FFF2-40B4-BE49-F238E27FC236}">
                  <a16:creationId xmlns:a16="http://schemas.microsoft.com/office/drawing/2014/main" id="{35B7EA83-B064-490F-A89F-DFC7B94EEDEE}"/>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3" name="圖片 52">
              <a:extLst>
                <a:ext uri="{FF2B5EF4-FFF2-40B4-BE49-F238E27FC236}">
                  <a16:creationId xmlns:a16="http://schemas.microsoft.com/office/drawing/2014/main" id="{02B6D6B2-EF5B-4308-B7B1-B807B587242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54" name="矩形 53">
              <a:extLst>
                <a:ext uri="{FF2B5EF4-FFF2-40B4-BE49-F238E27FC236}">
                  <a16:creationId xmlns:a16="http://schemas.microsoft.com/office/drawing/2014/main" id="{B7BD1DB5-D3CB-4AE8-8FA6-D826E58E96D2}"/>
                </a:ext>
              </a:extLst>
            </p:cNvPr>
            <p:cNvSpPr/>
            <p:nvPr/>
          </p:nvSpPr>
          <p:spPr>
            <a:xfrm>
              <a:off x="3164823" y="5390114"/>
              <a:ext cx="1108999" cy="246221"/>
            </a:xfrm>
            <a:prstGeom prst="rect">
              <a:avLst/>
            </a:prstGeom>
          </p:spPr>
          <p:txBody>
            <a:bodyPr wrap="square">
              <a:spAutoFit/>
            </a:bodyPr>
            <a:lstStyle/>
            <a:p>
              <a:pPr algn="ctr"/>
              <a:r>
                <a:rPr lang="en-US" altLang="zh-TW" sz="10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000" b="1">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55" name="群組 54">
            <a:extLst>
              <a:ext uri="{FF2B5EF4-FFF2-40B4-BE49-F238E27FC236}">
                <a16:creationId xmlns:a16="http://schemas.microsoft.com/office/drawing/2014/main" id="{9D99AABC-55B3-4D83-B11F-74F2B1C7B372}"/>
              </a:ext>
            </a:extLst>
          </p:cNvPr>
          <p:cNvGrpSpPr/>
          <p:nvPr/>
        </p:nvGrpSpPr>
        <p:grpSpPr>
          <a:xfrm>
            <a:off x="5620806" y="4002897"/>
            <a:ext cx="1431540" cy="1431539"/>
            <a:chOff x="4947054" y="2782910"/>
            <a:chExt cx="1431540" cy="1431539"/>
          </a:xfrm>
        </p:grpSpPr>
        <p:sp>
          <p:nvSpPr>
            <p:cNvPr id="56" name="橢圓 55">
              <a:extLst>
                <a:ext uri="{FF2B5EF4-FFF2-40B4-BE49-F238E27FC236}">
                  <a16:creationId xmlns:a16="http://schemas.microsoft.com/office/drawing/2014/main" id="{440974DD-A6C5-4598-BB65-618BA65D7AA9}"/>
                </a:ext>
              </a:extLst>
            </p:cNvPr>
            <p:cNvSpPr/>
            <p:nvPr/>
          </p:nvSpPr>
          <p:spPr>
            <a:xfrm>
              <a:off x="4947054" y="2782910"/>
              <a:ext cx="1431540" cy="1431539"/>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7" name="圖片 56" descr="一張含有 電子用品, 電腦, 監視器, 坐 的圖片&#10;&#10;自動產生的描述">
              <a:extLst>
                <a:ext uri="{FF2B5EF4-FFF2-40B4-BE49-F238E27FC236}">
                  <a16:creationId xmlns:a16="http://schemas.microsoft.com/office/drawing/2014/main" id="{6E9C55CD-BC3F-425B-9806-8CADF7DECB5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165352" y="2938705"/>
              <a:ext cx="948952" cy="1078288"/>
            </a:xfrm>
            <a:prstGeom prst="rect">
              <a:avLst/>
            </a:prstGeom>
            <a:effectLst>
              <a:outerShdw blurRad="63500" sx="102000" sy="102000" algn="ctr" rotWithShape="0">
                <a:prstClr val="black">
                  <a:alpha val="71000"/>
                </a:prstClr>
              </a:outerShdw>
            </a:effectLst>
          </p:spPr>
        </p:pic>
      </p:grpSp>
      <p:grpSp>
        <p:nvGrpSpPr>
          <p:cNvPr id="58" name="群組 57">
            <a:extLst>
              <a:ext uri="{FF2B5EF4-FFF2-40B4-BE49-F238E27FC236}">
                <a16:creationId xmlns:a16="http://schemas.microsoft.com/office/drawing/2014/main" id="{D3918092-9D5C-40F2-B3B4-ADD3FAA37742}"/>
              </a:ext>
            </a:extLst>
          </p:cNvPr>
          <p:cNvGrpSpPr/>
          <p:nvPr/>
        </p:nvGrpSpPr>
        <p:grpSpPr>
          <a:xfrm>
            <a:off x="2021824" y="5339092"/>
            <a:ext cx="1581601" cy="1371600"/>
            <a:chOff x="612568" y="5307342"/>
            <a:chExt cx="1581601" cy="1371600"/>
          </a:xfrm>
        </p:grpSpPr>
        <p:sp>
          <p:nvSpPr>
            <p:cNvPr id="59" name="橢圓 58">
              <a:extLst>
                <a:ext uri="{FF2B5EF4-FFF2-40B4-BE49-F238E27FC236}">
                  <a16:creationId xmlns:a16="http://schemas.microsoft.com/office/drawing/2014/main" id="{3ABA4828-59F4-4C38-A80B-59244F01A913}"/>
                </a:ext>
              </a:extLst>
            </p:cNvPr>
            <p:cNvSpPr/>
            <p:nvPr/>
          </p:nvSpPr>
          <p:spPr>
            <a:xfrm>
              <a:off x="715450" y="5307342"/>
              <a:ext cx="1371600" cy="137160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0" name="圖片 59" descr="一張含有 電腦 的圖片&#10;&#10;自動產生的描述">
              <a:extLst>
                <a:ext uri="{FF2B5EF4-FFF2-40B4-BE49-F238E27FC236}">
                  <a16:creationId xmlns:a16="http://schemas.microsoft.com/office/drawing/2014/main" id="{667A4C4C-7A18-4647-89B1-E2E9395CA79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12568" y="5843878"/>
              <a:ext cx="1581601" cy="266694"/>
            </a:xfrm>
            <a:prstGeom prst="rect">
              <a:avLst/>
            </a:prstGeom>
            <a:effectLst>
              <a:outerShdw blurRad="63500" sx="102000" sy="102000" algn="ctr" rotWithShape="0">
                <a:prstClr val="black">
                  <a:alpha val="71000"/>
                </a:prstClr>
              </a:outerShdw>
            </a:effectLst>
          </p:spPr>
        </p:pic>
      </p:grpSp>
      <p:cxnSp>
        <p:nvCxnSpPr>
          <p:cNvPr id="61" name="直線單箭頭接點 60">
            <a:extLst>
              <a:ext uri="{FF2B5EF4-FFF2-40B4-BE49-F238E27FC236}">
                <a16:creationId xmlns:a16="http://schemas.microsoft.com/office/drawing/2014/main" id="{4B15F7CF-5E18-4BD3-8BD3-17FAF5B16B1C}"/>
              </a:ext>
            </a:extLst>
          </p:cNvPr>
          <p:cNvCxnSpPr>
            <a:cxnSpLocks/>
          </p:cNvCxnSpPr>
          <p:nvPr/>
        </p:nvCxnSpPr>
        <p:spPr>
          <a:xfrm flipH="1">
            <a:off x="3472918" y="6396491"/>
            <a:ext cx="5727316"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2" name="群組 61">
            <a:extLst>
              <a:ext uri="{FF2B5EF4-FFF2-40B4-BE49-F238E27FC236}">
                <a16:creationId xmlns:a16="http://schemas.microsoft.com/office/drawing/2014/main" id="{AC7C8F18-2ECB-4AE1-98A5-0186EE0A0D8A}"/>
              </a:ext>
            </a:extLst>
          </p:cNvPr>
          <p:cNvGrpSpPr/>
          <p:nvPr/>
        </p:nvGrpSpPr>
        <p:grpSpPr>
          <a:xfrm flipH="1">
            <a:off x="3110516" y="4347916"/>
            <a:ext cx="2373203" cy="1462656"/>
            <a:chOff x="6291866" y="4203327"/>
            <a:chExt cx="2373203" cy="1462656"/>
          </a:xfrm>
        </p:grpSpPr>
        <p:cxnSp>
          <p:nvCxnSpPr>
            <p:cNvPr id="63" name="直線單箭頭接點 62">
              <a:extLst>
                <a:ext uri="{FF2B5EF4-FFF2-40B4-BE49-F238E27FC236}">
                  <a16:creationId xmlns:a16="http://schemas.microsoft.com/office/drawing/2014/main" id="{6D4303E8-F275-4917-AA2F-1FCEF3600387}"/>
                </a:ext>
              </a:extLst>
            </p:cNvPr>
            <p:cNvCxnSpPr>
              <a:cxnSpLocks/>
            </p:cNvCxnSpPr>
            <p:nvPr/>
          </p:nvCxnSpPr>
          <p:spPr>
            <a:xfrm flipH="1" flipV="1">
              <a:off x="6291866" y="4635214"/>
              <a:ext cx="1928095" cy="1030769"/>
            </a:xfrm>
            <a:prstGeom prst="straightConnector1">
              <a:avLst/>
            </a:prstGeom>
            <a:ln w="57150">
              <a:solidFill>
                <a:srgbClr val="F8722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EB325989-69E8-4046-A6FB-36AC9024B99C}"/>
                </a:ext>
              </a:extLst>
            </p:cNvPr>
            <p:cNvCxnSpPr>
              <a:cxnSpLocks/>
            </p:cNvCxnSpPr>
            <p:nvPr/>
          </p:nvCxnSpPr>
          <p:spPr>
            <a:xfrm flipH="1">
              <a:off x="6302210" y="4203327"/>
              <a:ext cx="1889879" cy="16683"/>
            </a:xfrm>
            <a:prstGeom prst="straightConnector1">
              <a:avLst/>
            </a:prstGeom>
            <a:ln w="57150">
              <a:solidFill>
                <a:srgbClr val="F8722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21B1811A-5909-4165-BD5A-2F49534C3315}"/>
                </a:ext>
              </a:extLst>
            </p:cNvPr>
            <p:cNvCxnSpPr>
              <a:cxnSpLocks/>
            </p:cNvCxnSpPr>
            <p:nvPr/>
          </p:nvCxnSpPr>
          <p:spPr>
            <a:xfrm>
              <a:off x="8664639" y="4356318"/>
              <a:ext cx="430" cy="1277160"/>
            </a:xfrm>
            <a:prstGeom prst="straightConnector1">
              <a:avLst/>
            </a:prstGeom>
            <a:ln w="57150">
              <a:solidFill>
                <a:srgbClr val="F8722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6" name="直線單箭頭接點 65">
            <a:extLst>
              <a:ext uri="{FF2B5EF4-FFF2-40B4-BE49-F238E27FC236}">
                <a16:creationId xmlns:a16="http://schemas.microsoft.com/office/drawing/2014/main" id="{1DABA2ED-4700-44E7-9B77-31472AC49495}"/>
              </a:ext>
            </a:extLst>
          </p:cNvPr>
          <p:cNvCxnSpPr>
            <a:cxnSpLocks/>
          </p:cNvCxnSpPr>
          <p:nvPr/>
        </p:nvCxnSpPr>
        <p:spPr>
          <a:xfrm flipH="1">
            <a:off x="3735061" y="5106323"/>
            <a:ext cx="1933515" cy="107727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A15EF85D-7FE4-496D-BCD4-508129CF38B3}"/>
              </a:ext>
            </a:extLst>
          </p:cNvPr>
          <p:cNvCxnSpPr>
            <a:cxnSpLocks/>
          </p:cNvCxnSpPr>
          <p:nvPr/>
        </p:nvCxnSpPr>
        <p:spPr>
          <a:xfrm>
            <a:off x="6974170" y="5118970"/>
            <a:ext cx="1987550" cy="1064623"/>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Google Shape;486;p27">
            <a:extLst>
              <a:ext uri="{FF2B5EF4-FFF2-40B4-BE49-F238E27FC236}">
                <a16:creationId xmlns:a16="http://schemas.microsoft.com/office/drawing/2014/main" id="{06F2B93A-5898-4186-9462-962A422C6F38}"/>
              </a:ext>
            </a:extLst>
          </p:cNvPr>
          <p:cNvSpPr txBox="1"/>
          <p:nvPr/>
        </p:nvSpPr>
        <p:spPr>
          <a:xfrm>
            <a:off x="7541215" y="4475018"/>
            <a:ext cx="1766630" cy="592470"/>
          </a:xfrm>
          <a:prstGeom prst="rect">
            <a:avLst/>
          </a:prstGeom>
          <a:noFill/>
          <a:ln>
            <a:noFill/>
          </a:ln>
        </p:spPr>
        <p:txBody>
          <a:bodyPr wrap="square" rtlCol="0" anchor="t">
            <a:spAutoFit/>
          </a:bodyPr>
          <a:lstStyle>
            <a:defPPr marR="0" lvl="0" algn="l" rtl="0">
              <a:lnSpc>
                <a:spcPct val="100000"/>
              </a:lnSpc>
              <a:spcBef>
                <a:spcPts val="0"/>
              </a:spcBef>
              <a:spcAft>
                <a:spcPts val="0"/>
              </a:spcAft>
              <a:defRPr/>
            </a:defPPr>
            <a:lvl1pPr algn="ctr">
              <a:defRPr sz="1200" b="1">
                <a:solidFill>
                  <a:srgbClr val="0CEBFC"/>
                </a:solidFill>
              </a:defRPr>
            </a:lvl1pPr>
          </a:lstStyle>
          <a:p>
            <a:r>
              <a:rPr lang="en-US" altLang="zh-TW" sz="1850">
                <a:solidFill>
                  <a:srgbClr val="00B0F0"/>
                </a:solidFill>
                <a:latin typeface="Meiryo UI" panose="020B0604030504040204" pitchFamily="50" charset="-128"/>
                <a:ea typeface="Meiryo UI" panose="020B0604030504040204" pitchFamily="50" charset="-128"/>
                <a:sym typeface="Arial" panose="020B0604020202020204" pitchFamily="34" charset="0"/>
              </a:rPr>
              <a:t>VoIP </a:t>
            </a:r>
            <a:br>
              <a:rPr lang="en-US" altLang="zh-TW" sz="1850">
                <a:solidFill>
                  <a:srgbClr val="00B0F0"/>
                </a:solidFill>
                <a:latin typeface="Meiryo UI" panose="020B0604030504040204" pitchFamily="50" charset="-128"/>
                <a:ea typeface="Meiryo UI" panose="020B0604030504040204" pitchFamily="50" charset="-128"/>
                <a:sym typeface="Arial" panose="020B0604020202020204" pitchFamily="34" charset="0"/>
              </a:rPr>
            </a:br>
            <a:r>
              <a:rPr lang="en-US" altLang="zh-TW" sz="1400">
                <a:solidFill>
                  <a:srgbClr val="00B0F0"/>
                </a:solidFill>
                <a:latin typeface="Meiryo UI" panose="020B0604030504040204" pitchFamily="50" charset="-128"/>
                <a:ea typeface="Meiryo UI" panose="020B0604030504040204" pitchFamily="50" charset="-128"/>
                <a:sym typeface="Arial" panose="020B0604020202020204" pitchFamily="34" charset="0"/>
              </a:rPr>
              <a:t>(High Priority)</a:t>
            </a:r>
            <a:endParaRPr lang="en-US" sz="1400">
              <a:solidFill>
                <a:srgbClr val="00B0F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9" name="Google Shape;486;p27">
            <a:extLst>
              <a:ext uri="{FF2B5EF4-FFF2-40B4-BE49-F238E27FC236}">
                <a16:creationId xmlns:a16="http://schemas.microsoft.com/office/drawing/2014/main" id="{EA9C0FA0-6A82-419F-B3BC-4697B827F6E0}"/>
              </a:ext>
            </a:extLst>
          </p:cNvPr>
          <p:cNvSpPr txBox="1"/>
          <p:nvPr/>
        </p:nvSpPr>
        <p:spPr>
          <a:xfrm>
            <a:off x="3160968" y="4591609"/>
            <a:ext cx="1766630" cy="592470"/>
          </a:xfrm>
          <a:prstGeom prst="rect">
            <a:avLst/>
          </a:prstGeom>
          <a:noFill/>
          <a:ln>
            <a:noFill/>
          </a:ln>
        </p:spPr>
        <p:txBody>
          <a:bodyPr wrap="square" rtlCol="0" anchor="t">
            <a:spAutoFit/>
          </a:bodyPr>
          <a:lstStyle>
            <a:defPPr marR="0" lvl="0" algn="l" rtl="0">
              <a:lnSpc>
                <a:spcPct val="100000"/>
              </a:lnSpc>
              <a:spcBef>
                <a:spcPts val="0"/>
              </a:spcBef>
              <a:spcAft>
                <a:spcPts val="0"/>
              </a:spcAft>
              <a:defRPr/>
            </a:defPPr>
            <a:lvl1pPr algn="ctr">
              <a:defRPr sz="1200" b="1">
                <a:solidFill>
                  <a:srgbClr val="0CEBFC"/>
                </a:solidFill>
              </a:defRPr>
            </a:lvl1pPr>
          </a:lstStyle>
          <a:p>
            <a:r>
              <a:rPr lang="en-US" altLang="zh-TW" sz="1850">
                <a:solidFill>
                  <a:srgbClr val="F87220"/>
                </a:solidFill>
                <a:latin typeface="Meiryo UI" panose="020B0604030504040204" pitchFamily="50" charset="-128"/>
                <a:ea typeface="Meiryo UI" panose="020B0604030504040204" pitchFamily="50" charset="-128"/>
                <a:sym typeface="Arial" panose="020B0604020202020204" pitchFamily="34" charset="0"/>
              </a:rPr>
              <a:t>ERP </a:t>
            </a:r>
            <a:endParaRPr lang="en-US" sz="1850">
              <a:solidFill>
                <a:srgbClr val="F87220"/>
              </a:solidFill>
              <a:latin typeface="Meiryo UI" panose="020B0604030504040204" pitchFamily="50" charset="-128"/>
              <a:ea typeface="Meiryo UI" panose="020B0604030504040204" pitchFamily="50" charset="-128"/>
              <a:sym typeface="Arial" panose="020B0604020202020204" pitchFamily="34" charset="0"/>
            </a:endParaRPr>
          </a:p>
          <a:p>
            <a:r>
              <a:rPr lang="en-US" altLang="zh-TW" sz="1400">
                <a:solidFill>
                  <a:srgbClr val="F87220"/>
                </a:solidFill>
                <a:latin typeface="Meiryo UI" panose="020B0604030504040204" pitchFamily="50" charset="-128"/>
                <a:ea typeface="Meiryo UI" panose="020B0604030504040204" pitchFamily="50" charset="-128"/>
                <a:sym typeface="Arial" panose="020B0604020202020204" pitchFamily="34" charset="0"/>
              </a:rPr>
              <a:t>(High Priority)</a:t>
            </a:r>
            <a:endParaRPr lang="en-US" sz="1400">
              <a:solidFill>
                <a:srgbClr val="F8722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0" name="Google Shape;486;p27">
            <a:extLst>
              <a:ext uri="{FF2B5EF4-FFF2-40B4-BE49-F238E27FC236}">
                <a16:creationId xmlns:a16="http://schemas.microsoft.com/office/drawing/2014/main" id="{0F7F6690-6991-45B6-BD26-244015389A56}"/>
              </a:ext>
            </a:extLst>
          </p:cNvPr>
          <p:cNvSpPr txBox="1"/>
          <p:nvPr/>
        </p:nvSpPr>
        <p:spPr>
          <a:xfrm>
            <a:off x="4991786" y="5620942"/>
            <a:ext cx="2726608" cy="592470"/>
          </a:xfrm>
          <a:prstGeom prst="rect">
            <a:avLst/>
          </a:prstGeom>
          <a:noFill/>
          <a:ln>
            <a:noFill/>
          </a:ln>
        </p:spPr>
        <p:txBody>
          <a:bodyPr wrap="square" rtlCol="0" anchor="t">
            <a:spAutoFit/>
          </a:bodyPr>
          <a:lstStyle>
            <a:defPPr marR="0" lvl="0" algn="l" rtl="0">
              <a:lnSpc>
                <a:spcPct val="100000"/>
              </a:lnSpc>
              <a:spcBef>
                <a:spcPts val="0"/>
              </a:spcBef>
              <a:spcAft>
                <a:spcPts val="0"/>
              </a:spcAft>
              <a:defRPr/>
            </a:defPPr>
            <a:lvl1pPr algn="ctr">
              <a:defRPr sz="1200" b="1">
                <a:solidFill>
                  <a:srgbClr val="0CEBFC"/>
                </a:solidFill>
              </a:defRPr>
            </a:lvl1pPr>
          </a:lstStyle>
          <a:p>
            <a:r>
              <a:rPr lang="en-US" altLang="zh-TW" sz="1850">
                <a:solidFill>
                  <a:srgbClr val="FFC000"/>
                </a:solidFill>
                <a:latin typeface="Meiryo UI" panose="020B0604030504040204" pitchFamily="50" charset="-128"/>
                <a:ea typeface="Meiryo UI" panose="020B0604030504040204" pitchFamily="50" charset="-128"/>
                <a:sym typeface="Arial" panose="020B0604020202020204" pitchFamily="34" charset="0"/>
              </a:rPr>
              <a:t>FTP </a:t>
            </a:r>
            <a:endParaRPr lang="en-US" sz="1850">
              <a:solidFill>
                <a:srgbClr val="FFC000"/>
              </a:solidFill>
              <a:latin typeface="Meiryo UI" panose="020B0604030504040204" pitchFamily="50" charset="-128"/>
              <a:ea typeface="Meiryo UI" panose="020B0604030504040204" pitchFamily="50" charset="-128"/>
              <a:sym typeface="Arial" panose="020B0604020202020204" pitchFamily="34" charset="0"/>
            </a:endParaRPr>
          </a:p>
          <a:p>
            <a:r>
              <a:rPr lang="en-US" altLang="zh-TW" sz="1400">
                <a:solidFill>
                  <a:srgbClr val="FFC000"/>
                </a:solidFill>
                <a:latin typeface="Meiryo UI" panose="020B0604030504040204" pitchFamily="50" charset="-128"/>
                <a:ea typeface="Meiryo UI" panose="020B0604030504040204" pitchFamily="50" charset="-128"/>
                <a:sym typeface="Arial" panose="020B0604020202020204" pitchFamily="34" charset="0"/>
              </a:rPr>
              <a:t>(Mid Priority)</a:t>
            </a:r>
            <a:endParaRPr lang="en-US" sz="1400">
              <a:solidFill>
                <a:srgbClr val="FFC000"/>
              </a:solidFill>
              <a:latin typeface="Meiryo UI" panose="020B0604030504040204" pitchFamily="50" charset="-128"/>
              <a:ea typeface="Meiryo UI" panose="020B0604030504040204" pitchFamily="50" charset="-128"/>
              <a:sym typeface="Arial" panose="020B0604020202020204" pitchFamily="34" charset="0"/>
            </a:endParaRPr>
          </a:p>
        </p:txBody>
      </p:sp>
      <p:grpSp>
        <p:nvGrpSpPr>
          <p:cNvPr id="71" name="群組 70">
            <a:extLst>
              <a:ext uri="{FF2B5EF4-FFF2-40B4-BE49-F238E27FC236}">
                <a16:creationId xmlns:a16="http://schemas.microsoft.com/office/drawing/2014/main" id="{CEAFBCC9-76D6-49B7-8B08-2C8453C895C6}"/>
              </a:ext>
            </a:extLst>
          </p:cNvPr>
          <p:cNvGrpSpPr/>
          <p:nvPr/>
        </p:nvGrpSpPr>
        <p:grpSpPr>
          <a:xfrm>
            <a:off x="6072612" y="3583033"/>
            <a:ext cx="527928" cy="527928"/>
            <a:chOff x="5651201" y="3736169"/>
            <a:chExt cx="527928" cy="527928"/>
          </a:xfrm>
        </p:grpSpPr>
        <p:sp>
          <p:nvSpPr>
            <p:cNvPr id="72" name="手繪多邊形: 圖案 62">
              <a:extLst>
                <a:ext uri="{FF2B5EF4-FFF2-40B4-BE49-F238E27FC236}">
                  <a16:creationId xmlns:a16="http://schemas.microsoft.com/office/drawing/2014/main" id="{89F5EE66-48E2-4DC2-BFA7-FD97D9B4F671}"/>
                </a:ext>
              </a:extLst>
            </p:cNvPr>
            <p:cNvSpPr/>
            <p:nvPr/>
          </p:nvSpPr>
          <p:spPr>
            <a:xfrm>
              <a:off x="5651201" y="3736169"/>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3" name="圖形 72">
              <a:extLst>
                <a:ext uri="{FF2B5EF4-FFF2-40B4-BE49-F238E27FC236}">
                  <a16:creationId xmlns:a16="http://schemas.microsoft.com/office/drawing/2014/main" id="{CAD77303-7709-4574-A25A-56C46FC3F9FF}"/>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5757988" y="3772535"/>
              <a:ext cx="319697" cy="432000"/>
            </a:xfrm>
            <a:prstGeom prst="rect">
              <a:avLst/>
            </a:prstGeom>
          </p:spPr>
        </p:pic>
      </p:grpSp>
      <p:grpSp>
        <p:nvGrpSpPr>
          <p:cNvPr id="74" name="群組 73">
            <a:extLst>
              <a:ext uri="{FF2B5EF4-FFF2-40B4-BE49-F238E27FC236}">
                <a16:creationId xmlns:a16="http://schemas.microsoft.com/office/drawing/2014/main" id="{53744418-8BB7-455D-ADA8-024BCA0F355A}"/>
              </a:ext>
            </a:extLst>
          </p:cNvPr>
          <p:cNvGrpSpPr/>
          <p:nvPr/>
        </p:nvGrpSpPr>
        <p:grpSpPr>
          <a:xfrm>
            <a:off x="1769223" y="3675431"/>
            <a:ext cx="527928" cy="527928"/>
            <a:chOff x="1845111" y="3371714"/>
            <a:chExt cx="527928" cy="527928"/>
          </a:xfrm>
        </p:grpSpPr>
        <p:sp>
          <p:nvSpPr>
            <p:cNvPr id="75" name="手繪多邊形: 圖案 62">
              <a:extLst>
                <a:ext uri="{FF2B5EF4-FFF2-40B4-BE49-F238E27FC236}">
                  <a16:creationId xmlns:a16="http://schemas.microsoft.com/office/drawing/2014/main" id="{B5323C88-BCB8-407F-A891-5A3FD9C083B9}"/>
                </a:ext>
              </a:extLst>
            </p:cNvPr>
            <p:cNvSpPr/>
            <p:nvPr/>
          </p:nvSpPr>
          <p:spPr>
            <a:xfrm>
              <a:off x="1845111" y="3371714"/>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6" name="圖形 75">
              <a:extLst>
                <a:ext uri="{FF2B5EF4-FFF2-40B4-BE49-F238E27FC236}">
                  <a16:creationId xmlns:a16="http://schemas.microsoft.com/office/drawing/2014/main" id="{2F5A50FA-E1F1-417B-9004-F24AC556EA8D}"/>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1966592" y="3465348"/>
              <a:ext cx="284967" cy="340660"/>
            </a:xfrm>
            <a:prstGeom prst="rect">
              <a:avLst/>
            </a:prstGeom>
          </p:spPr>
        </p:pic>
      </p:grpSp>
      <p:grpSp>
        <p:nvGrpSpPr>
          <p:cNvPr id="77" name="群組 76">
            <a:extLst>
              <a:ext uri="{FF2B5EF4-FFF2-40B4-BE49-F238E27FC236}">
                <a16:creationId xmlns:a16="http://schemas.microsoft.com/office/drawing/2014/main" id="{37C8F8ED-F618-43B7-BA32-BA70D95FD84A}"/>
              </a:ext>
            </a:extLst>
          </p:cNvPr>
          <p:cNvGrpSpPr/>
          <p:nvPr/>
        </p:nvGrpSpPr>
        <p:grpSpPr>
          <a:xfrm>
            <a:off x="1795106" y="5434436"/>
            <a:ext cx="527928" cy="527928"/>
            <a:chOff x="1845111" y="3371714"/>
            <a:chExt cx="527928" cy="527928"/>
          </a:xfrm>
        </p:grpSpPr>
        <p:sp>
          <p:nvSpPr>
            <p:cNvPr id="78" name="手繪多邊形: 圖案 62">
              <a:extLst>
                <a:ext uri="{FF2B5EF4-FFF2-40B4-BE49-F238E27FC236}">
                  <a16:creationId xmlns:a16="http://schemas.microsoft.com/office/drawing/2014/main" id="{28CAF760-7CB0-48F9-BFE0-81E90BA40E70}"/>
                </a:ext>
              </a:extLst>
            </p:cNvPr>
            <p:cNvSpPr/>
            <p:nvPr/>
          </p:nvSpPr>
          <p:spPr>
            <a:xfrm>
              <a:off x="1845111" y="3371714"/>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9" name="圖形 78">
              <a:extLst>
                <a:ext uri="{FF2B5EF4-FFF2-40B4-BE49-F238E27FC236}">
                  <a16:creationId xmlns:a16="http://schemas.microsoft.com/office/drawing/2014/main" id="{0CC5AF54-E99C-4044-9C16-E4B9B10CA6BA}"/>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1966592" y="3465348"/>
              <a:ext cx="284967" cy="340660"/>
            </a:xfrm>
            <a:prstGeom prst="rect">
              <a:avLst/>
            </a:prstGeom>
          </p:spPr>
        </p:pic>
      </p:grpSp>
      <p:grpSp>
        <p:nvGrpSpPr>
          <p:cNvPr id="80" name="群組 79">
            <a:extLst>
              <a:ext uri="{FF2B5EF4-FFF2-40B4-BE49-F238E27FC236}">
                <a16:creationId xmlns:a16="http://schemas.microsoft.com/office/drawing/2014/main" id="{A8586F02-CA7C-4275-81DE-FE2781B32006}"/>
              </a:ext>
            </a:extLst>
          </p:cNvPr>
          <p:cNvGrpSpPr/>
          <p:nvPr/>
        </p:nvGrpSpPr>
        <p:grpSpPr>
          <a:xfrm>
            <a:off x="7173827" y="4347916"/>
            <a:ext cx="2373203" cy="1462656"/>
            <a:chOff x="6291866" y="4203327"/>
            <a:chExt cx="2373203" cy="1462656"/>
          </a:xfrm>
        </p:grpSpPr>
        <p:cxnSp>
          <p:nvCxnSpPr>
            <p:cNvPr id="81" name="直線單箭頭接點 80">
              <a:extLst>
                <a:ext uri="{FF2B5EF4-FFF2-40B4-BE49-F238E27FC236}">
                  <a16:creationId xmlns:a16="http://schemas.microsoft.com/office/drawing/2014/main" id="{CB7CAA69-D933-4985-BBBB-8D75A07CD42F}"/>
                </a:ext>
              </a:extLst>
            </p:cNvPr>
            <p:cNvCxnSpPr>
              <a:cxnSpLocks/>
            </p:cNvCxnSpPr>
            <p:nvPr/>
          </p:nvCxnSpPr>
          <p:spPr>
            <a:xfrm flipH="1" flipV="1">
              <a:off x="6291866" y="4635214"/>
              <a:ext cx="1928095" cy="1030769"/>
            </a:xfrm>
            <a:prstGeom prst="straightConnector1">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FC9E67B1-6FEE-4DA2-9340-6CA7AE0880A4}"/>
                </a:ext>
              </a:extLst>
            </p:cNvPr>
            <p:cNvCxnSpPr>
              <a:cxnSpLocks/>
            </p:cNvCxnSpPr>
            <p:nvPr/>
          </p:nvCxnSpPr>
          <p:spPr>
            <a:xfrm flipH="1">
              <a:off x="6302210" y="4203327"/>
              <a:ext cx="1889879" cy="16683"/>
            </a:xfrm>
            <a:prstGeom prst="straightConnector1">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01249775-26B6-4637-A0C6-C5A8A51D409D}"/>
                </a:ext>
              </a:extLst>
            </p:cNvPr>
            <p:cNvCxnSpPr>
              <a:cxnSpLocks/>
            </p:cNvCxnSpPr>
            <p:nvPr/>
          </p:nvCxnSpPr>
          <p:spPr>
            <a:xfrm>
              <a:off x="8664639" y="4356318"/>
              <a:ext cx="430" cy="1277160"/>
            </a:xfrm>
            <a:prstGeom prst="straightConnector1">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57B551DA-4915-46C4-9FF4-E8B1F23F1F20}"/>
              </a:ext>
            </a:extLst>
          </p:cNvPr>
          <p:cNvGrpSpPr/>
          <p:nvPr/>
        </p:nvGrpSpPr>
        <p:grpSpPr>
          <a:xfrm>
            <a:off x="10232462" y="3675431"/>
            <a:ext cx="527928" cy="527928"/>
            <a:chOff x="1845111" y="3371714"/>
            <a:chExt cx="527928" cy="527928"/>
          </a:xfrm>
        </p:grpSpPr>
        <p:sp>
          <p:nvSpPr>
            <p:cNvPr id="85" name="手繪多邊形: 圖案 62">
              <a:extLst>
                <a:ext uri="{FF2B5EF4-FFF2-40B4-BE49-F238E27FC236}">
                  <a16:creationId xmlns:a16="http://schemas.microsoft.com/office/drawing/2014/main" id="{4DD56E47-41ED-4B3B-93E3-FE60B1061979}"/>
                </a:ext>
              </a:extLst>
            </p:cNvPr>
            <p:cNvSpPr/>
            <p:nvPr/>
          </p:nvSpPr>
          <p:spPr>
            <a:xfrm>
              <a:off x="1845111" y="3371714"/>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86" name="圖形 85">
              <a:extLst>
                <a:ext uri="{FF2B5EF4-FFF2-40B4-BE49-F238E27FC236}">
                  <a16:creationId xmlns:a16="http://schemas.microsoft.com/office/drawing/2014/main" id="{B9D1E39E-3629-4FAE-A4BA-2C0D00EA1DB0}"/>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1966592" y="3465348"/>
              <a:ext cx="284967" cy="340660"/>
            </a:xfrm>
            <a:prstGeom prst="rect">
              <a:avLst/>
            </a:prstGeom>
          </p:spPr>
        </p:pic>
      </p:grpSp>
      <p:grpSp>
        <p:nvGrpSpPr>
          <p:cNvPr id="87" name="群組 86">
            <a:extLst>
              <a:ext uri="{FF2B5EF4-FFF2-40B4-BE49-F238E27FC236}">
                <a16:creationId xmlns:a16="http://schemas.microsoft.com/office/drawing/2014/main" id="{8BB5AEE3-0DBB-4E0F-8FBD-F60784335114}"/>
              </a:ext>
            </a:extLst>
          </p:cNvPr>
          <p:cNvGrpSpPr/>
          <p:nvPr/>
        </p:nvGrpSpPr>
        <p:grpSpPr>
          <a:xfrm>
            <a:off x="10258345" y="5434436"/>
            <a:ext cx="527928" cy="527928"/>
            <a:chOff x="1845111" y="3371714"/>
            <a:chExt cx="527928" cy="527928"/>
          </a:xfrm>
        </p:grpSpPr>
        <p:sp>
          <p:nvSpPr>
            <p:cNvPr id="88" name="手繪多邊形: 圖案 62">
              <a:extLst>
                <a:ext uri="{FF2B5EF4-FFF2-40B4-BE49-F238E27FC236}">
                  <a16:creationId xmlns:a16="http://schemas.microsoft.com/office/drawing/2014/main" id="{D9620F2B-D904-4A98-A6F2-4C737B33D0AF}"/>
                </a:ext>
              </a:extLst>
            </p:cNvPr>
            <p:cNvSpPr/>
            <p:nvPr/>
          </p:nvSpPr>
          <p:spPr>
            <a:xfrm>
              <a:off x="1845111" y="3371714"/>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89" name="圖形 88">
              <a:extLst>
                <a:ext uri="{FF2B5EF4-FFF2-40B4-BE49-F238E27FC236}">
                  <a16:creationId xmlns:a16="http://schemas.microsoft.com/office/drawing/2014/main" id="{C6CEBD65-FDB3-4056-8F15-DB99762562B4}"/>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1966592" y="3465348"/>
              <a:ext cx="284967" cy="340660"/>
            </a:xfrm>
            <a:prstGeom prst="rect">
              <a:avLst/>
            </a:prstGeom>
          </p:spPr>
        </p:pic>
      </p:grpSp>
      <p:sp>
        <p:nvSpPr>
          <p:cNvPr id="90" name="矩形 89">
            <a:extLst>
              <a:ext uri="{FF2B5EF4-FFF2-40B4-BE49-F238E27FC236}">
                <a16:creationId xmlns:a16="http://schemas.microsoft.com/office/drawing/2014/main" id="{C4333005-3654-46E6-900F-A053F7499C50}"/>
              </a:ext>
            </a:extLst>
          </p:cNvPr>
          <p:cNvSpPr/>
          <p:nvPr/>
        </p:nvSpPr>
        <p:spPr>
          <a:xfrm>
            <a:off x="4502465" y="2477356"/>
            <a:ext cx="3706804" cy="954107"/>
          </a:xfrm>
          <a:prstGeom prst="rect">
            <a:avLst/>
          </a:prstGeom>
          <a:noFill/>
        </p:spPr>
        <p:txBody>
          <a:bodyPr wrap="square" rtlCol="0">
            <a:spAutoFit/>
          </a:bodyPr>
          <a:lstStyle/>
          <a:p>
            <a:pPr marL="285750" indent="-285750" fontAlgn="base">
              <a:spcBef>
                <a:spcPts val="1200"/>
              </a:spcBef>
              <a:buClr>
                <a:schemeClr val="bg1"/>
              </a:buClr>
              <a:buSzPct val="80000"/>
              <a:buFont typeface="Wingdings" panose="05000000000000000000" pitchFamily="2" charset="2"/>
              <a:buChar char="l"/>
            </a:pPr>
            <a:r>
              <a:rPr lang="en-US" altLang="ja-JP" dirty="0">
                <a:solidFill>
                  <a:schemeClr val="bg1"/>
                </a:solidFill>
                <a:latin typeface="Meiryo UI" panose="020B0604030504040204" pitchFamily="50" charset="-128"/>
                <a:ea typeface="Meiryo UI" panose="020B0604030504040204" pitchFamily="50" charset="-128"/>
                <a:sym typeface="Arial" panose="020B0604020202020204" pitchFamily="34" charset="0"/>
              </a:rPr>
              <a:t>MPTCP</a:t>
            </a:r>
            <a:r>
              <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rPr>
              <a:t>テクノロジーを介して各</a:t>
            </a:r>
            <a:r>
              <a:rPr lang="en-US" altLang="ja-JP" dirty="0">
                <a:solidFill>
                  <a:schemeClr val="bg1"/>
                </a:solidFill>
                <a:latin typeface="Meiryo UI" panose="020B0604030504040204" pitchFamily="50" charset="-128"/>
                <a:ea typeface="Meiryo UI" panose="020B0604030504040204" pitchFamily="50" charset="-128"/>
                <a:sym typeface="Arial" panose="020B0604020202020204" pitchFamily="34" charset="0"/>
              </a:rPr>
              <a:t>WAN</a:t>
            </a:r>
            <a:r>
              <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rPr>
              <a:t>のパケット遅延とパケット損失を監視し、送信が中断されないようにインテリジェントなルーティングを実現します。</a:t>
            </a:r>
            <a:endPar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1" name="矩形 90">
            <a:extLst>
              <a:ext uri="{FF2B5EF4-FFF2-40B4-BE49-F238E27FC236}">
                <a16:creationId xmlns:a16="http://schemas.microsoft.com/office/drawing/2014/main" id="{D43622D0-4201-46FF-B5B3-F15F0DFD4385}"/>
              </a:ext>
            </a:extLst>
          </p:cNvPr>
          <p:cNvSpPr/>
          <p:nvPr/>
        </p:nvSpPr>
        <p:spPr>
          <a:xfrm>
            <a:off x="8231952" y="2477356"/>
            <a:ext cx="3703035" cy="954107"/>
          </a:xfrm>
          <a:prstGeom prst="rect">
            <a:avLst/>
          </a:prstGeom>
          <a:noFill/>
        </p:spPr>
        <p:txBody>
          <a:bodyPr wrap="square" rtlCol="0">
            <a:spAutoFit/>
          </a:bodyPr>
          <a:lstStyle/>
          <a:p>
            <a:pPr marL="285750" indent="-285750" fontAlgn="base">
              <a:spcBef>
                <a:spcPts val="1200"/>
              </a:spcBef>
              <a:buClr>
                <a:schemeClr val="bg1"/>
              </a:buClr>
              <a:buSzPct val="80000"/>
              <a:buFont typeface="Wingdings" panose="05000000000000000000" pitchFamily="2" charset="2"/>
              <a:buChar char="l"/>
            </a:pPr>
            <a:r>
              <a:rPr lang="en-US" altLang="ja-JP" dirty="0">
                <a:solidFill>
                  <a:schemeClr val="bg1"/>
                </a:solidFill>
                <a:latin typeface="Meiryo UI" panose="020B0604030504040204" pitchFamily="50" charset="-128"/>
                <a:ea typeface="Meiryo UI" panose="020B0604030504040204" pitchFamily="50" charset="-128"/>
                <a:sym typeface="Arial" panose="020B0604020202020204" pitchFamily="34" charset="0"/>
              </a:rPr>
              <a:t>DPI</a:t>
            </a:r>
            <a:r>
              <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rPr>
              <a:t>テクノロジーを使用して、アプリケーションの優先度に応じて帯域幅の使用を制限することにより、インテリジェントな帯域幅管理（</a:t>
            </a:r>
            <a:r>
              <a:rPr lang="en-US" altLang="ja-JP" dirty="0" err="1">
                <a:solidFill>
                  <a:schemeClr val="bg1"/>
                </a:solidFill>
                <a:latin typeface="Meiryo UI" panose="020B0604030504040204" pitchFamily="50" charset="-128"/>
                <a:ea typeface="Meiryo UI" panose="020B0604030504040204" pitchFamily="50" charset="-128"/>
                <a:sym typeface="Arial" panose="020B0604020202020204" pitchFamily="34" charset="0"/>
              </a:rPr>
              <a:t>QoS</a:t>
            </a:r>
            <a:r>
              <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rPr>
              <a:t>）を実現します。</a:t>
            </a:r>
            <a:endParaRPr lang="ja-JP" altLang="en-US"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861675" y="232637"/>
            <a:ext cx="10611640" cy="1028700"/>
          </a:xfrm>
          <a:prstGeom prst="rect">
            <a:avLst/>
          </a:prstGeom>
          <a:noFill/>
          <a:ln>
            <a:noFill/>
          </a:ln>
        </p:spPr>
        <p:txBody>
          <a:bodyPr spcFirstLastPara="1" wrap="square" lIns="91425" tIns="45700" rIns="91425" bIns="45700" anchor="ctr" anchorCtr="0">
            <a:noAutofit/>
          </a:bodyPr>
          <a:lstStyle/>
          <a:p>
            <a:pPr lvl="0">
              <a:buSzPts val="4000"/>
            </a:pPr>
            <a:r>
              <a:rPr lang="ja-JP" altLang="en-US" dirty="0">
                <a:latin typeface="Meiryo UI" panose="020B0604030504040204" pitchFamily="50" charset="-128"/>
                <a:ea typeface="Meiryo UI" panose="020B0604030504040204" pitchFamily="50" charset="-128"/>
                <a:sym typeface="Arial" panose="020B0604020202020204" pitchFamily="34" charset="0"/>
              </a:rPr>
              <a:t>複数のデバイスが</a:t>
            </a:r>
            <a:r>
              <a:rPr lang="en-US" altLang="ja-JP" dirty="0" smtClean="0">
                <a:latin typeface="Meiryo UI" panose="020B0604030504040204" pitchFamily="50" charset="-128"/>
                <a:ea typeface="Meiryo UI" panose="020B0604030504040204" pitchFamily="50" charset="-128"/>
                <a:sym typeface="Arial" panose="020B0604020202020204" pitchFamily="34" charset="0"/>
              </a:rPr>
              <a:t>QVPN</a:t>
            </a:r>
            <a:r>
              <a:rPr lang="ja-JP" altLang="en-US" dirty="0">
                <a:latin typeface="Meiryo UI" panose="020B0604030504040204" pitchFamily="50" charset="-128"/>
                <a:ea typeface="Meiryo UI" panose="020B0604030504040204" pitchFamily="50" charset="-128"/>
                <a:sym typeface="Arial" panose="020B0604020202020204" pitchFamily="34" charset="0"/>
              </a:rPr>
              <a:t>によ</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り</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a:latin typeface="Meiryo UI" panose="020B0604030504040204" pitchFamily="50" charset="-128"/>
                <a:ea typeface="Meiryo UI" panose="020B0604030504040204" pitchFamily="50" charset="-128"/>
                <a:sym typeface="Arial" panose="020B0604020202020204" pitchFamily="34" charset="0"/>
              </a:rPr>
              <a:t>簡単に</a:t>
            </a:r>
            <a:r>
              <a:rPr lang="en-US" altLang="ja-JP" dirty="0" smtClean="0">
                <a:latin typeface="Meiryo UI" panose="020B0604030504040204" pitchFamily="50" charset="-128"/>
                <a:ea typeface="Meiryo UI" panose="020B0604030504040204" pitchFamily="50" charset="-128"/>
                <a:sym typeface="Arial" panose="020B0604020202020204" pitchFamily="34" charset="0"/>
              </a:rPr>
              <a:t>SD-WAN</a:t>
            </a: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ネットワークにアクセ</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ス可能</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518" name="Google Shape;518;p28"/>
          <p:cNvSpPr/>
          <p:nvPr/>
        </p:nvSpPr>
        <p:spPr>
          <a:xfrm>
            <a:off x="902555" y="2204751"/>
            <a:ext cx="3702340" cy="1690676"/>
          </a:xfrm>
          <a:prstGeom prst="rect">
            <a:avLst/>
          </a:prstGeom>
          <a:noFill/>
          <a:ln>
            <a:noFill/>
          </a:ln>
        </p:spPr>
        <p:txBody>
          <a:bodyPr spcFirstLastPara="1" wrap="square" lIns="91425" tIns="91425" rIns="91425" bIns="91425" anchor="ctr" anchorCtr="0">
            <a:noAutofit/>
          </a:bodyPr>
          <a:lstStyle/>
          <a:p>
            <a:pPr lvl="0"/>
            <a:endPar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0"/>
            <a:r>
              <a:rPr lang="en-US" altLang="ja-JP"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QVPN</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クライアントは、</a:t>
            </a:r>
            <a:r>
              <a:rPr lang="en-US" altLang="ja-JP"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プライベートネットワークのデータにすばやくアクセスするために、</a:t>
            </a:r>
            <a:r>
              <a:rPr lang="en-US" altLang="ja-JP"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PC</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、携帯電話、タブレットなどの複数のデバイスでサポートされています。</a:t>
            </a:r>
          </a:p>
          <a:p>
            <a:pPr lvl="0"/>
            <a:endPar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19" name="圖形 118" hidden="1">
            <a:extLst>
              <a:ext uri="{FF2B5EF4-FFF2-40B4-BE49-F238E27FC236}">
                <a16:creationId xmlns:a16="http://schemas.microsoft.com/office/drawing/2014/main" id="{BBA385B2-89E2-49AC-9604-E21A3CB671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759056" y="3755300"/>
            <a:ext cx="1433629" cy="406674"/>
          </a:xfrm>
          <a:prstGeom prst="rect">
            <a:avLst/>
          </a:prstGeom>
        </p:spPr>
      </p:pic>
      <p:grpSp>
        <p:nvGrpSpPr>
          <p:cNvPr id="2" name="群組 1" hidden="1">
            <a:extLst>
              <a:ext uri="{FF2B5EF4-FFF2-40B4-BE49-F238E27FC236}">
                <a16:creationId xmlns:a16="http://schemas.microsoft.com/office/drawing/2014/main" id="{6D03D5BD-6119-4E74-9448-266A7F4A9D8D}"/>
              </a:ext>
            </a:extLst>
          </p:cNvPr>
          <p:cNvGrpSpPr/>
          <p:nvPr/>
        </p:nvGrpSpPr>
        <p:grpSpPr>
          <a:xfrm>
            <a:off x="5169881" y="1972318"/>
            <a:ext cx="5069154" cy="4447473"/>
            <a:chOff x="5169881" y="1972318"/>
            <a:chExt cx="5069154" cy="4447473"/>
          </a:xfrm>
        </p:grpSpPr>
        <p:cxnSp>
          <p:nvCxnSpPr>
            <p:cNvPr id="52" name="直線接點 51">
              <a:extLst>
                <a:ext uri="{FF2B5EF4-FFF2-40B4-BE49-F238E27FC236}">
                  <a16:creationId xmlns:a16="http://schemas.microsoft.com/office/drawing/2014/main" id="{24371665-1D13-499D-8A5D-282255237B4F}"/>
                </a:ext>
              </a:extLst>
            </p:cNvPr>
            <p:cNvCxnSpPr>
              <a:cxnSpLocks/>
            </p:cNvCxnSpPr>
            <p:nvPr/>
          </p:nvCxnSpPr>
          <p:spPr>
            <a:xfrm flipH="1" flipV="1">
              <a:off x="8102482" y="2510353"/>
              <a:ext cx="737122" cy="1188116"/>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3" name="直線接點 52">
              <a:extLst>
                <a:ext uri="{FF2B5EF4-FFF2-40B4-BE49-F238E27FC236}">
                  <a16:creationId xmlns:a16="http://schemas.microsoft.com/office/drawing/2014/main" id="{CCD786B2-23CC-4A5B-949A-D8AC6E97DED4}"/>
                </a:ext>
              </a:extLst>
            </p:cNvPr>
            <p:cNvCxnSpPr>
              <a:cxnSpLocks/>
            </p:cNvCxnSpPr>
            <p:nvPr/>
          </p:nvCxnSpPr>
          <p:spPr>
            <a:xfrm flipV="1">
              <a:off x="7271486" y="2477339"/>
              <a:ext cx="700815" cy="1145575"/>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4" name="直線接點 53">
              <a:extLst>
                <a:ext uri="{FF2B5EF4-FFF2-40B4-BE49-F238E27FC236}">
                  <a16:creationId xmlns:a16="http://schemas.microsoft.com/office/drawing/2014/main" id="{402E6C4C-3940-4E30-960A-2FFD1C6FA709}"/>
                </a:ext>
              </a:extLst>
            </p:cNvPr>
            <p:cNvCxnSpPr>
              <a:cxnSpLocks/>
              <a:stCxn id="44" idx="3"/>
              <a:endCxn id="45" idx="1"/>
            </p:cNvCxnSpPr>
            <p:nvPr/>
          </p:nvCxnSpPr>
          <p:spPr>
            <a:xfrm>
              <a:off x="7596795" y="3779316"/>
              <a:ext cx="788729" cy="0"/>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45" name="圖形 44">
              <a:extLst>
                <a:ext uri="{FF2B5EF4-FFF2-40B4-BE49-F238E27FC236}">
                  <a16:creationId xmlns:a16="http://schemas.microsoft.com/office/drawing/2014/main" id="{D1E5CCD2-43CB-4E1A-86A1-26260EEADC6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385524" y="3365219"/>
              <a:ext cx="828194" cy="828194"/>
            </a:xfrm>
            <a:prstGeom prst="rect">
              <a:avLst/>
            </a:prstGeom>
            <a:effectLst>
              <a:outerShdw blurRad="50800" dist="50800" dir="8400000" algn="t" rotWithShape="0">
                <a:prstClr val="black">
                  <a:alpha val="30000"/>
                </a:prstClr>
              </a:outerShdw>
            </a:effectLst>
          </p:spPr>
        </p:pic>
        <p:pic>
          <p:nvPicPr>
            <p:cNvPr id="46" name="圖形 45">
              <a:extLst>
                <a:ext uri="{FF2B5EF4-FFF2-40B4-BE49-F238E27FC236}">
                  <a16:creationId xmlns:a16="http://schemas.microsoft.com/office/drawing/2014/main" id="{577ABB59-E286-4351-BB1B-A2E42528DF8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598187" y="1972318"/>
              <a:ext cx="828194" cy="828194"/>
            </a:xfrm>
            <a:prstGeom prst="rect">
              <a:avLst/>
            </a:prstGeom>
            <a:effectLst>
              <a:outerShdw blurRad="50800" dist="50800" dir="8400000" algn="t" rotWithShape="0">
                <a:prstClr val="black">
                  <a:alpha val="30000"/>
                </a:prstClr>
              </a:outerShdw>
            </a:effectLst>
          </p:spPr>
        </p:pic>
        <p:cxnSp>
          <p:nvCxnSpPr>
            <p:cNvPr id="22" name="接點: 肘形 21">
              <a:extLst>
                <a:ext uri="{FF2B5EF4-FFF2-40B4-BE49-F238E27FC236}">
                  <a16:creationId xmlns:a16="http://schemas.microsoft.com/office/drawing/2014/main" id="{2C2225F0-93C6-4D28-B0A3-D1EB8D819476}"/>
                </a:ext>
              </a:extLst>
            </p:cNvPr>
            <p:cNvCxnSpPr>
              <a:cxnSpLocks/>
              <a:stCxn id="39" idx="0"/>
              <a:endCxn id="44" idx="2"/>
            </p:cNvCxnSpPr>
            <p:nvPr/>
          </p:nvCxnSpPr>
          <p:spPr>
            <a:xfrm rot="16200000" flipV="1">
              <a:off x="6855517" y="4520594"/>
              <a:ext cx="655632" cy="1270"/>
            </a:xfrm>
            <a:prstGeom prst="bentConnector3">
              <a:avLst>
                <a:gd name="adj1" fmla="val 50000"/>
              </a:avLst>
            </a:prstGeom>
            <a:ln w="38100">
              <a:solidFill>
                <a:srgbClr val="05FF76"/>
              </a:solidFill>
              <a:headEnd type="none"/>
              <a:tailEnd type="triangle"/>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89" name="接點: 肘形 88">
              <a:extLst>
                <a:ext uri="{FF2B5EF4-FFF2-40B4-BE49-F238E27FC236}">
                  <a16:creationId xmlns:a16="http://schemas.microsoft.com/office/drawing/2014/main" id="{EBF77339-3E28-4BD4-A9E3-769F4DC0EB3B}"/>
                </a:ext>
              </a:extLst>
            </p:cNvPr>
            <p:cNvCxnSpPr>
              <a:cxnSpLocks/>
              <a:stCxn id="110" idx="0"/>
              <a:endCxn id="51" idx="2"/>
            </p:cNvCxnSpPr>
            <p:nvPr/>
          </p:nvCxnSpPr>
          <p:spPr>
            <a:xfrm rot="5400000" flipH="1" flipV="1">
              <a:off x="5581898" y="4395847"/>
              <a:ext cx="906396" cy="1"/>
            </a:xfrm>
            <a:prstGeom prst="bentConnector3">
              <a:avLst>
                <a:gd name="adj1" fmla="val 50000"/>
              </a:avLst>
            </a:prstGeom>
            <a:ln w="38100">
              <a:solidFill>
                <a:srgbClr val="05FF76"/>
              </a:solidFill>
              <a:headEnd type="none"/>
              <a:tailEnd type="triangle"/>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102" name="接點: 肘形 101">
              <a:extLst>
                <a:ext uri="{FF2B5EF4-FFF2-40B4-BE49-F238E27FC236}">
                  <a16:creationId xmlns:a16="http://schemas.microsoft.com/office/drawing/2014/main" id="{4667E62A-6C32-4AD6-8A53-64241FDAE87A}"/>
                </a:ext>
              </a:extLst>
            </p:cNvPr>
            <p:cNvCxnSpPr>
              <a:cxnSpLocks/>
              <a:stCxn id="47" idx="2"/>
              <a:endCxn id="111" idx="0"/>
            </p:cNvCxnSpPr>
            <p:nvPr/>
          </p:nvCxnSpPr>
          <p:spPr>
            <a:xfrm rot="5400000">
              <a:off x="9148888" y="4459304"/>
              <a:ext cx="702810" cy="472"/>
            </a:xfrm>
            <a:prstGeom prst="bentConnector3">
              <a:avLst>
                <a:gd name="adj1" fmla="val 50000"/>
              </a:avLst>
            </a:prstGeom>
            <a:ln w="38100">
              <a:solidFill>
                <a:srgbClr val="05FF76"/>
              </a:solidFill>
              <a:headEnd type="triangle"/>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pic>
          <p:nvPicPr>
            <p:cNvPr id="39" name="圖形 38">
              <a:extLst>
                <a:ext uri="{FF2B5EF4-FFF2-40B4-BE49-F238E27FC236}">
                  <a16:creationId xmlns:a16="http://schemas.microsoft.com/office/drawing/2014/main" id="{50453794-A158-4FB6-B748-0E4EBB41E7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665571" y="4849045"/>
              <a:ext cx="1036793" cy="1036793"/>
            </a:xfrm>
            <a:prstGeom prst="rect">
              <a:avLst/>
            </a:prstGeom>
            <a:effectLst>
              <a:outerShdw blurRad="50800" dist="50800" dir="8400000" algn="t" rotWithShape="0">
                <a:prstClr val="black">
                  <a:alpha val="30000"/>
                </a:prstClr>
              </a:outerShdw>
            </a:effectLst>
          </p:spPr>
        </p:pic>
        <p:pic>
          <p:nvPicPr>
            <p:cNvPr id="110" name="圖形 109">
              <a:extLst>
                <a:ext uri="{FF2B5EF4-FFF2-40B4-BE49-F238E27FC236}">
                  <a16:creationId xmlns:a16="http://schemas.microsoft.com/office/drawing/2014/main" id="{609673AB-47A1-40BB-B98A-DC76CFF413A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516699" y="4849045"/>
              <a:ext cx="1036793" cy="1036793"/>
            </a:xfrm>
            <a:prstGeom prst="rect">
              <a:avLst/>
            </a:prstGeom>
            <a:effectLst>
              <a:outerShdw blurRad="50800" dist="50800" dir="8400000" algn="t" rotWithShape="0">
                <a:prstClr val="black">
                  <a:alpha val="30000"/>
                </a:prstClr>
              </a:outerShdw>
            </a:effectLst>
          </p:spPr>
        </p:pic>
        <p:pic>
          <p:nvPicPr>
            <p:cNvPr id="111" name="圖形 110">
              <a:extLst>
                <a:ext uri="{FF2B5EF4-FFF2-40B4-BE49-F238E27FC236}">
                  <a16:creationId xmlns:a16="http://schemas.microsoft.com/office/drawing/2014/main" id="{104D8852-036E-4892-9B2F-C8BBC8E912D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981660" y="4810945"/>
              <a:ext cx="1036793" cy="1036793"/>
            </a:xfrm>
            <a:prstGeom prst="rect">
              <a:avLst/>
            </a:prstGeom>
            <a:effectLst>
              <a:outerShdw blurRad="50800" dist="50800" dir="8400000" algn="t" rotWithShape="0">
                <a:prstClr val="black">
                  <a:alpha val="30000"/>
                </a:prstClr>
              </a:outerShdw>
            </a:effectLst>
          </p:spPr>
        </p:pic>
        <p:pic>
          <p:nvPicPr>
            <p:cNvPr id="51" name="圖形 50">
              <a:extLst>
                <a:ext uri="{FF2B5EF4-FFF2-40B4-BE49-F238E27FC236}">
                  <a16:creationId xmlns:a16="http://schemas.microsoft.com/office/drawing/2014/main" id="{8CB4F94C-1EDA-4872-9A91-7FEF16DC3DC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262327" y="3671184"/>
              <a:ext cx="1545539" cy="271465"/>
            </a:xfrm>
            <a:prstGeom prst="rect">
              <a:avLst/>
            </a:prstGeom>
          </p:spPr>
        </p:pic>
        <p:pic>
          <p:nvPicPr>
            <p:cNvPr id="44" name="圖形 43">
              <a:extLst>
                <a:ext uri="{FF2B5EF4-FFF2-40B4-BE49-F238E27FC236}">
                  <a16:creationId xmlns:a16="http://schemas.microsoft.com/office/drawing/2014/main" id="{C267DA04-B458-4F1A-B568-301D0DC1AC8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68601" y="3365219"/>
              <a:ext cx="828194" cy="828194"/>
            </a:xfrm>
            <a:prstGeom prst="rect">
              <a:avLst/>
            </a:prstGeom>
            <a:effectLst>
              <a:outerShdw blurRad="50800" dist="50800" dir="8400000" algn="t" rotWithShape="0">
                <a:prstClr val="black">
                  <a:alpha val="30000"/>
                </a:prstClr>
              </a:outerShdw>
            </a:effectLst>
          </p:spPr>
        </p:pic>
        <p:pic>
          <p:nvPicPr>
            <p:cNvPr id="47" name="圖形 46">
              <a:extLst>
                <a:ext uri="{FF2B5EF4-FFF2-40B4-BE49-F238E27FC236}">
                  <a16:creationId xmlns:a16="http://schemas.microsoft.com/office/drawing/2014/main" id="{FDE2DF9C-EFE9-4E67-8C22-D8A9376B310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9176932" y="3471820"/>
              <a:ext cx="647193" cy="636315"/>
            </a:xfrm>
            <a:prstGeom prst="rect">
              <a:avLst/>
            </a:prstGeom>
          </p:spPr>
        </p:pic>
        <p:pic>
          <p:nvPicPr>
            <p:cNvPr id="67" name="圖形 66">
              <a:extLst>
                <a:ext uri="{FF2B5EF4-FFF2-40B4-BE49-F238E27FC236}">
                  <a16:creationId xmlns:a16="http://schemas.microsoft.com/office/drawing/2014/main" id="{C3E9E5F4-E546-4085-A548-A4626EEBD39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422333" y="2054285"/>
              <a:ext cx="647193" cy="636315"/>
            </a:xfrm>
            <a:prstGeom prst="rect">
              <a:avLst/>
            </a:prstGeom>
          </p:spPr>
        </p:pic>
        <p:pic>
          <p:nvPicPr>
            <p:cNvPr id="68" name="圖形 67">
              <a:extLst>
                <a:ext uri="{FF2B5EF4-FFF2-40B4-BE49-F238E27FC236}">
                  <a16:creationId xmlns:a16="http://schemas.microsoft.com/office/drawing/2014/main" id="{0B4E330B-971F-4644-9E61-3573E91E2C7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7805794" y="3845016"/>
              <a:ext cx="370730" cy="314866"/>
            </a:xfrm>
            <a:prstGeom prst="rect">
              <a:avLst/>
            </a:prstGeom>
          </p:spPr>
        </p:pic>
        <p:pic>
          <p:nvPicPr>
            <p:cNvPr id="33" name="圖形 32">
              <a:extLst>
                <a:ext uri="{FF2B5EF4-FFF2-40B4-BE49-F238E27FC236}">
                  <a16:creationId xmlns:a16="http://schemas.microsoft.com/office/drawing/2014/main" id="{88CCB871-2EAE-437E-BF39-464FE167901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rot="5400000">
              <a:off x="8969129" y="5847226"/>
              <a:ext cx="399192" cy="556178"/>
            </a:xfrm>
            <a:prstGeom prst="rect">
              <a:avLst/>
            </a:prstGeom>
          </p:spPr>
        </p:pic>
        <p:pic>
          <p:nvPicPr>
            <p:cNvPr id="81" name="圖形 80">
              <a:extLst>
                <a:ext uri="{FF2B5EF4-FFF2-40B4-BE49-F238E27FC236}">
                  <a16:creationId xmlns:a16="http://schemas.microsoft.com/office/drawing/2014/main" id="{1E73BEFE-822B-45D5-9486-55A992444CA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6150969" y="4352570"/>
              <a:ext cx="390473" cy="326286"/>
            </a:xfrm>
            <a:prstGeom prst="rect">
              <a:avLst/>
            </a:prstGeom>
          </p:spPr>
        </p:pic>
        <p:pic>
          <p:nvPicPr>
            <p:cNvPr id="99" name="圖形 98">
              <a:extLst>
                <a:ext uri="{FF2B5EF4-FFF2-40B4-BE49-F238E27FC236}">
                  <a16:creationId xmlns:a16="http://schemas.microsoft.com/office/drawing/2014/main" id="{32400C51-64BF-4B6F-86C8-487A2A22A9A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7260528" y="4356198"/>
              <a:ext cx="370730" cy="314866"/>
            </a:xfrm>
            <a:prstGeom prst="rect">
              <a:avLst/>
            </a:prstGeom>
          </p:spPr>
        </p:pic>
        <p:pic>
          <p:nvPicPr>
            <p:cNvPr id="40" name="圖形 39">
              <a:extLst>
                <a:ext uri="{FF2B5EF4-FFF2-40B4-BE49-F238E27FC236}">
                  <a16:creationId xmlns:a16="http://schemas.microsoft.com/office/drawing/2014/main" id="{F2742E85-398F-448B-94DB-36EFD60E0EF2}"/>
                </a:ext>
              </a:extLst>
            </p:cNvPr>
            <p:cNvPicPr>
              <a:picLocks noChangeAspect="1"/>
            </p:cNvPicPr>
            <p:nvPr/>
          </p:nvPicPr>
          <p:blipFill rotWithShape="1">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rcRect l="26406"/>
            <a:stretch/>
          </p:blipFill>
          <p:spPr>
            <a:xfrm>
              <a:off x="7254804" y="2832619"/>
              <a:ext cx="1488230" cy="532600"/>
            </a:xfrm>
            <a:prstGeom prst="rect">
              <a:avLst/>
            </a:prstGeom>
            <a:effectLst>
              <a:outerShdw blurRad="50800" dist="50800" dir="8400000" algn="t" rotWithShape="0">
                <a:prstClr val="black">
                  <a:alpha val="30000"/>
                </a:prstClr>
              </a:outerShdw>
            </a:effectLst>
          </p:spPr>
        </p:pic>
        <p:pic>
          <p:nvPicPr>
            <p:cNvPr id="87" name="圖形 86">
              <a:extLst>
                <a:ext uri="{FF2B5EF4-FFF2-40B4-BE49-F238E27FC236}">
                  <a16:creationId xmlns:a16="http://schemas.microsoft.com/office/drawing/2014/main" id="{79762593-B3AC-4432-82CC-A5A84175C71A}"/>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9587399" y="4314709"/>
              <a:ext cx="390473" cy="326286"/>
            </a:xfrm>
            <a:prstGeom prst="rect">
              <a:avLst/>
            </a:prstGeom>
          </p:spPr>
        </p:pic>
        <p:pic>
          <p:nvPicPr>
            <p:cNvPr id="88" name="圖形 87">
              <a:extLst>
                <a:ext uri="{FF2B5EF4-FFF2-40B4-BE49-F238E27FC236}">
                  <a16:creationId xmlns:a16="http://schemas.microsoft.com/office/drawing/2014/main" id="{1D805B3F-B8F1-4B62-874A-8FB1BB0DE54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8786459" y="2899803"/>
              <a:ext cx="390473" cy="326286"/>
            </a:xfrm>
            <a:prstGeom prst="rect">
              <a:avLst/>
            </a:prstGeom>
          </p:spPr>
        </p:pic>
        <p:pic>
          <p:nvPicPr>
            <p:cNvPr id="90" name="圖形 89">
              <a:extLst>
                <a:ext uri="{FF2B5EF4-FFF2-40B4-BE49-F238E27FC236}">
                  <a16:creationId xmlns:a16="http://schemas.microsoft.com/office/drawing/2014/main" id="{D52053EC-9DE8-4FC0-A8D4-89E2C42DADAD}"/>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5169881" y="5791432"/>
              <a:ext cx="665499" cy="527603"/>
            </a:xfrm>
            <a:prstGeom prst="rect">
              <a:avLst/>
            </a:prstGeom>
          </p:spPr>
        </p:pic>
        <p:sp>
          <p:nvSpPr>
            <p:cNvPr id="35" name="Google Shape;514;p28">
              <a:extLst>
                <a:ext uri="{FF2B5EF4-FFF2-40B4-BE49-F238E27FC236}">
                  <a16:creationId xmlns:a16="http://schemas.microsoft.com/office/drawing/2014/main" id="{9A97F39D-15E4-4F71-8CCC-466A0EB02A77}"/>
                </a:ext>
              </a:extLst>
            </p:cNvPr>
            <p:cNvSpPr/>
            <p:nvPr/>
          </p:nvSpPr>
          <p:spPr>
            <a:xfrm>
              <a:off x="5771385" y="5892188"/>
              <a:ext cx="792221" cy="527603"/>
            </a:xfrm>
            <a:prstGeom prst="rect">
              <a:avLst/>
            </a:prstGeom>
            <a:noFill/>
            <a:ln>
              <a:noFill/>
            </a:ln>
          </p:spPr>
          <p:txBody>
            <a:bodyPr spcFirstLastPara="1" wrap="square" lIns="91425" tIns="91425" rIns="91425" bIns="91425" anchor="ctr" anchorCtr="0">
              <a:noAutofit/>
            </a:bodyPr>
            <a:lstStyle/>
            <a:p>
              <a:pPr lvl="0"/>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sp>
          <p:nvSpPr>
            <p:cNvPr id="36" name="Google Shape;514;p28">
              <a:extLst>
                <a:ext uri="{FF2B5EF4-FFF2-40B4-BE49-F238E27FC236}">
                  <a16:creationId xmlns:a16="http://schemas.microsoft.com/office/drawing/2014/main" id="{729BC428-1B1B-4788-9B08-DE9585C80D15}"/>
                </a:ext>
              </a:extLst>
            </p:cNvPr>
            <p:cNvSpPr/>
            <p:nvPr/>
          </p:nvSpPr>
          <p:spPr>
            <a:xfrm>
              <a:off x="7049782" y="5892188"/>
              <a:ext cx="792221" cy="527603"/>
            </a:xfrm>
            <a:prstGeom prst="rect">
              <a:avLst/>
            </a:prstGeom>
            <a:noFill/>
            <a:ln>
              <a:noFill/>
            </a:ln>
          </p:spPr>
          <p:txBody>
            <a:bodyPr spcFirstLastPara="1" wrap="square" lIns="91425" tIns="91425" rIns="91425" bIns="91425" anchor="ctr" anchorCtr="0">
              <a:noAutofit/>
            </a:bodyPr>
            <a:lstStyle/>
            <a:p>
              <a:pPr lvl="0"/>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sp>
          <p:nvSpPr>
            <p:cNvPr id="37" name="Google Shape;514;p28">
              <a:extLst>
                <a:ext uri="{FF2B5EF4-FFF2-40B4-BE49-F238E27FC236}">
                  <a16:creationId xmlns:a16="http://schemas.microsoft.com/office/drawing/2014/main" id="{237F4B92-38EC-4D0D-AF4A-B265A934CAC8}"/>
                </a:ext>
              </a:extLst>
            </p:cNvPr>
            <p:cNvSpPr/>
            <p:nvPr/>
          </p:nvSpPr>
          <p:spPr>
            <a:xfrm>
              <a:off x="9446814" y="5846694"/>
              <a:ext cx="792221" cy="527603"/>
            </a:xfrm>
            <a:prstGeom prst="rect">
              <a:avLst/>
            </a:prstGeom>
            <a:noFill/>
            <a:ln>
              <a:noFill/>
            </a:ln>
          </p:spPr>
          <p:txBody>
            <a:bodyPr spcFirstLastPara="1" wrap="square" lIns="91425" tIns="91425" rIns="91425" bIns="91425" anchor="ctr" anchorCtr="0">
              <a:noAutofit/>
            </a:bodyPr>
            <a:lstStyle/>
            <a:p>
              <a:pPr lvl="0"/>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 Client </a:t>
              </a:r>
            </a:p>
          </p:txBody>
        </p:sp>
        <p:pic>
          <p:nvPicPr>
            <p:cNvPr id="41" name="圖形 40">
              <a:extLst>
                <a:ext uri="{FF2B5EF4-FFF2-40B4-BE49-F238E27FC236}">
                  <a16:creationId xmlns:a16="http://schemas.microsoft.com/office/drawing/2014/main" id="{FC7AB6E4-DD79-44B1-BD29-E1A96F8F28BA}"/>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6746163" y="5925719"/>
              <a:ext cx="268688" cy="423525"/>
            </a:xfrm>
            <a:prstGeom prst="rect">
              <a:avLst/>
            </a:prstGeom>
          </p:spPr>
        </p:pic>
      </p:grpSp>
      <p:grpSp>
        <p:nvGrpSpPr>
          <p:cNvPr id="34" name="群組 33">
            <a:extLst>
              <a:ext uri="{FF2B5EF4-FFF2-40B4-BE49-F238E27FC236}">
                <a16:creationId xmlns:a16="http://schemas.microsoft.com/office/drawing/2014/main" id="{A068DD62-D093-4C15-87FE-EB66BC685BB9}"/>
              </a:ext>
            </a:extLst>
          </p:cNvPr>
          <p:cNvGrpSpPr/>
          <p:nvPr/>
        </p:nvGrpSpPr>
        <p:grpSpPr>
          <a:xfrm>
            <a:off x="1071361" y="1923539"/>
            <a:ext cx="10333496" cy="4116892"/>
            <a:chOff x="1709600" y="2737943"/>
            <a:chExt cx="9069678" cy="3613386"/>
          </a:xfrm>
        </p:grpSpPr>
        <p:pic>
          <p:nvPicPr>
            <p:cNvPr id="38" name="圖片 37" descr="一張含有 室內, 坐, 電腦, 電子用品 的圖片&#10;&#10;自動產生的描述">
              <a:extLst>
                <a:ext uri="{FF2B5EF4-FFF2-40B4-BE49-F238E27FC236}">
                  <a16:creationId xmlns:a16="http://schemas.microsoft.com/office/drawing/2014/main" id="{C4024E3D-7D6B-4840-8361-6E715418164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866472" y="2737943"/>
              <a:ext cx="1791859" cy="1791859"/>
            </a:xfrm>
            <a:prstGeom prst="rect">
              <a:avLst/>
            </a:prstGeom>
          </p:spPr>
        </p:pic>
        <p:sp>
          <p:nvSpPr>
            <p:cNvPr id="42" name="Google Shape;514;p28">
              <a:extLst>
                <a:ext uri="{FF2B5EF4-FFF2-40B4-BE49-F238E27FC236}">
                  <a16:creationId xmlns:a16="http://schemas.microsoft.com/office/drawing/2014/main" id="{58B108E9-4405-4B17-8E18-E978B1A0A700}"/>
                </a:ext>
              </a:extLst>
            </p:cNvPr>
            <p:cNvSpPr/>
            <p:nvPr/>
          </p:nvSpPr>
          <p:spPr>
            <a:xfrm>
              <a:off x="9248739" y="6039472"/>
              <a:ext cx="1530539" cy="265811"/>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QVPN Client </a:t>
              </a:r>
            </a:p>
          </p:txBody>
        </p:sp>
        <p:sp>
          <p:nvSpPr>
            <p:cNvPr id="43" name="Google Shape;514;p28">
              <a:extLst>
                <a:ext uri="{FF2B5EF4-FFF2-40B4-BE49-F238E27FC236}">
                  <a16:creationId xmlns:a16="http://schemas.microsoft.com/office/drawing/2014/main" id="{FC3F59A0-8D34-4427-B3B1-DEA6B5A9420D}"/>
                </a:ext>
              </a:extLst>
            </p:cNvPr>
            <p:cNvSpPr/>
            <p:nvPr/>
          </p:nvSpPr>
          <p:spPr>
            <a:xfrm>
              <a:off x="8054249" y="4161526"/>
              <a:ext cx="1959759" cy="226032"/>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QVPN Client </a:t>
              </a:r>
            </a:p>
          </p:txBody>
        </p:sp>
        <p:sp>
          <p:nvSpPr>
            <p:cNvPr id="48" name="Google Shape;514;p28">
              <a:extLst>
                <a:ext uri="{FF2B5EF4-FFF2-40B4-BE49-F238E27FC236}">
                  <a16:creationId xmlns:a16="http://schemas.microsoft.com/office/drawing/2014/main" id="{99B24A7D-F679-49F6-946F-363A4E5B6FD8}"/>
                </a:ext>
              </a:extLst>
            </p:cNvPr>
            <p:cNvSpPr/>
            <p:nvPr/>
          </p:nvSpPr>
          <p:spPr>
            <a:xfrm>
              <a:off x="1709600" y="6100531"/>
              <a:ext cx="1623574" cy="250798"/>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QVPN Client </a:t>
              </a:r>
            </a:p>
          </p:txBody>
        </p:sp>
        <p:pic>
          <p:nvPicPr>
            <p:cNvPr id="49" name="圖片 48" descr="一張含有 電子用品, 白色, 坐, 相片 的圖片&#10;&#10;自動產生的描述">
              <a:extLst>
                <a:ext uri="{FF2B5EF4-FFF2-40B4-BE49-F238E27FC236}">
                  <a16:creationId xmlns:a16="http://schemas.microsoft.com/office/drawing/2014/main" id="{A1F6FC77-87AC-4249-BFBE-BBC9F5F3605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880856" y="5195030"/>
              <a:ext cx="968747" cy="968747"/>
            </a:xfrm>
            <a:prstGeom prst="rect">
              <a:avLst/>
            </a:prstGeom>
          </p:spPr>
        </p:pic>
        <p:pic>
          <p:nvPicPr>
            <p:cNvPr id="50" name="圖片 49" descr="一張含有 膝上型電腦, 立體, 電腦, 電子用品 的圖片&#10;&#10;自動產生的描述">
              <a:extLst>
                <a:ext uri="{FF2B5EF4-FFF2-40B4-BE49-F238E27FC236}">
                  <a16:creationId xmlns:a16="http://schemas.microsoft.com/office/drawing/2014/main" id="{5BD2E9DC-9E3B-4848-9E63-2897561B26ED}"/>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529756" y="5124263"/>
              <a:ext cx="596845" cy="958530"/>
            </a:xfrm>
            <a:prstGeom prst="rect">
              <a:avLst/>
            </a:prstGeom>
          </p:spPr>
        </p:pic>
        <p:pic>
          <p:nvPicPr>
            <p:cNvPr id="55" name="圖形 54">
              <a:extLst>
                <a:ext uri="{FF2B5EF4-FFF2-40B4-BE49-F238E27FC236}">
                  <a16:creationId xmlns:a16="http://schemas.microsoft.com/office/drawing/2014/main" id="{21F8427A-3CE2-42CE-86F5-74F30DCA7E0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9274277" y="3774967"/>
              <a:ext cx="364277" cy="364277"/>
            </a:xfrm>
            <a:prstGeom prst="rect">
              <a:avLst/>
            </a:prstGeom>
            <a:effectLst>
              <a:outerShdw blurRad="50800" dist="50800" dir="8400000" algn="t" rotWithShape="0">
                <a:prstClr val="black">
                  <a:alpha val="30000"/>
                </a:prstClr>
              </a:outerShdw>
            </a:effectLst>
          </p:spPr>
        </p:pic>
        <p:pic>
          <p:nvPicPr>
            <p:cNvPr id="56" name="圖形 55">
              <a:extLst>
                <a:ext uri="{FF2B5EF4-FFF2-40B4-BE49-F238E27FC236}">
                  <a16:creationId xmlns:a16="http://schemas.microsoft.com/office/drawing/2014/main" id="{BFA4A112-1E31-4E54-B0C8-77058DDC4C7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9944462" y="5629565"/>
              <a:ext cx="364277" cy="364277"/>
            </a:xfrm>
            <a:prstGeom prst="rect">
              <a:avLst/>
            </a:prstGeom>
            <a:effectLst>
              <a:outerShdw blurRad="50800" dist="50800" dir="8400000" algn="t" rotWithShape="0">
                <a:prstClr val="black">
                  <a:alpha val="30000"/>
                </a:prstClr>
              </a:outerShdw>
            </a:effectLst>
          </p:spPr>
        </p:pic>
        <p:pic>
          <p:nvPicPr>
            <p:cNvPr id="57" name="圖形 56">
              <a:extLst>
                <a:ext uri="{FF2B5EF4-FFF2-40B4-BE49-F238E27FC236}">
                  <a16:creationId xmlns:a16="http://schemas.microsoft.com/office/drawing/2014/main" id="{035A66D3-87E9-4C08-9918-CF745BADB2B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2453619" y="5675195"/>
              <a:ext cx="364277" cy="364277"/>
            </a:xfrm>
            <a:prstGeom prst="rect">
              <a:avLst/>
            </a:prstGeom>
            <a:effectLst>
              <a:outerShdw blurRad="50800" dist="50800" dir="8400000" algn="t" rotWithShape="0">
                <a:prstClr val="black">
                  <a:alpha val="30000"/>
                </a:prstClr>
              </a:outerShdw>
            </a:effectLst>
          </p:spPr>
        </p:pic>
        <p:sp>
          <p:nvSpPr>
            <p:cNvPr id="58" name="等腰三角形 57">
              <a:extLst>
                <a:ext uri="{FF2B5EF4-FFF2-40B4-BE49-F238E27FC236}">
                  <a16:creationId xmlns:a16="http://schemas.microsoft.com/office/drawing/2014/main" id="{FB9A308F-0544-412A-8AA8-4B5E72FA5131}"/>
                </a:ext>
              </a:extLst>
            </p:cNvPr>
            <p:cNvSpPr/>
            <p:nvPr/>
          </p:nvSpPr>
          <p:spPr>
            <a:xfrm>
              <a:off x="4994411" y="4119717"/>
              <a:ext cx="2275512" cy="1504545"/>
            </a:xfrm>
            <a:prstGeom prst="triangle">
              <a:avLst/>
            </a:prstGeom>
            <a:noFill/>
            <a:ln w="38100">
              <a:solidFill>
                <a:srgbClr val="0C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pic>
          <p:nvPicPr>
            <p:cNvPr id="59" name="圖形 58">
              <a:extLst>
                <a:ext uri="{FF2B5EF4-FFF2-40B4-BE49-F238E27FC236}">
                  <a16:creationId xmlns:a16="http://schemas.microsoft.com/office/drawing/2014/main" id="{AFC9A4C9-A659-4EAC-9858-7D99ABA7D89F}"/>
                </a:ext>
              </a:extLst>
            </p:cNvPr>
            <p:cNvPicPr>
              <a:picLocks noChangeAspect="1"/>
            </p:cNvPicPr>
            <p:nvPr/>
          </p:nvPicPr>
          <p:blipFill rotWithShape="1">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9"/>
                </a:ext>
              </a:extLst>
            </a:blip>
            <a:srcRect l="26406"/>
            <a:stretch/>
          </p:blipFill>
          <p:spPr>
            <a:xfrm>
              <a:off x="5432141" y="4922321"/>
              <a:ext cx="1354737" cy="484825"/>
            </a:xfrm>
            <a:prstGeom prst="rect">
              <a:avLst/>
            </a:prstGeom>
            <a:effectLst>
              <a:outerShdw blurRad="50800" dist="50800" dir="8400000" algn="t" rotWithShape="0">
                <a:prstClr val="black">
                  <a:alpha val="30000"/>
                </a:prstClr>
              </a:outerShdw>
            </a:effectLst>
          </p:spPr>
        </p:pic>
        <p:sp>
          <p:nvSpPr>
            <p:cNvPr id="60" name="橢圓 59">
              <a:extLst>
                <a:ext uri="{FF2B5EF4-FFF2-40B4-BE49-F238E27FC236}">
                  <a16:creationId xmlns:a16="http://schemas.microsoft.com/office/drawing/2014/main" id="{958DEA6C-42B1-44D7-9FFE-4D1875E440B4}"/>
                </a:ext>
              </a:extLst>
            </p:cNvPr>
            <p:cNvSpPr/>
            <p:nvPr/>
          </p:nvSpPr>
          <p:spPr>
            <a:xfrm>
              <a:off x="3788549" y="5100191"/>
              <a:ext cx="1202465" cy="1202465"/>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grpSp>
          <p:nvGrpSpPr>
            <p:cNvPr id="61" name="群組 60">
              <a:extLst>
                <a:ext uri="{FF2B5EF4-FFF2-40B4-BE49-F238E27FC236}">
                  <a16:creationId xmlns:a16="http://schemas.microsoft.com/office/drawing/2014/main" id="{A934C690-3ADD-4BE6-B517-B35C87473833}"/>
                </a:ext>
              </a:extLst>
            </p:cNvPr>
            <p:cNvGrpSpPr/>
            <p:nvPr/>
          </p:nvGrpSpPr>
          <p:grpSpPr>
            <a:xfrm>
              <a:off x="5432969" y="3083653"/>
              <a:ext cx="1256458" cy="1256458"/>
              <a:chOff x="883171" y="3466195"/>
              <a:chExt cx="1512407" cy="1512407"/>
            </a:xfrm>
          </p:grpSpPr>
          <p:sp>
            <p:nvSpPr>
              <p:cNvPr id="78" name="橢圓 77">
                <a:extLst>
                  <a:ext uri="{FF2B5EF4-FFF2-40B4-BE49-F238E27FC236}">
                    <a16:creationId xmlns:a16="http://schemas.microsoft.com/office/drawing/2014/main" id="{46B9544D-D2CA-4A57-9115-DBE2BA0E357F}"/>
                  </a:ext>
                </a:extLst>
              </p:cNvPr>
              <p:cNvSpPr/>
              <p:nvPr/>
            </p:nvSpPr>
            <p:spPr>
              <a:xfrm>
                <a:off x="883171" y="3466195"/>
                <a:ext cx="1512407" cy="1512407"/>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9" name="圖片 78" descr="一張含有 電子用品, 電腦, 監視器, 坐 的圖片&#10;&#10;自動產生的描述">
                <a:extLst>
                  <a:ext uri="{FF2B5EF4-FFF2-40B4-BE49-F238E27FC236}">
                    <a16:creationId xmlns:a16="http://schemas.microsoft.com/office/drawing/2014/main" id="{D50B4596-2A26-429C-85C7-54C4FC36AF62}"/>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113801" y="3630791"/>
                <a:ext cx="1002558" cy="1139201"/>
              </a:xfrm>
              <a:prstGeom prst="rect">
                <a:avLst/>
              </a:prstGeom>
              <a:effectLst>
                <a:outerShdw blurRad="63500" sx="102000" sy="102000" algn="ctr" rotWithShape="0">
                  <a:prstClr val="black">
                    <a:alpha val="71000"/>
                  </a:prstClr>
                </a:outerShdw>
              </a:effectLst>
            </p:spPr>
          </p:pic>
        </p:grpSp>
        <p:pic>
          <p:nvPicPr>
            <p:cNvPr id="62" name="圖形 61">
              <a:extLst>
                <a:ext uri="{FF2B5EF4-FFF2-40B4-BE49-F238E27FC236}">
                  <a16:creationId xmlns:a16="http://schemas.microsoft.com/office/drawing/2014/main" id="{E9DFC85A-88F7-4ECF-BF91-70FCB837A2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5788745" y="3906122"/>
              <a:ext cx="635113" cy="635113"/>
            </a:xfrm>
            <a:prstGeom prst="rect">
              <a:avLst/>
            </a:prstGeom>
            <a:effectLst>
              <a:outerShdw blurRad="50800" dist="50800" dir="8400000" algn="t" rotWithShape="0">
                <a:prstClr val="black">
                  <a:alpha val="30000"/>
                </a:prstClr>
              </a:outerShdw>
            </a:effectLst>
          </p:spPr>
        </p:pic>
        <p:sp>
          <p:nvSpPr>
            <p:cNvPr id="63" name="橢圓 62">
              <a:extLst>
                <a:ext uri="{FF2B5EF4-FFF2-40B4-BE49-F238E27FC236}">
                  <a16:creationId xmlns:a16="http://schemas.microsoft.com/office/drawing/2014/main" id="{9348C639-99E0-4AD8-9113-90C0DB5B0793}"/>
                </a:ext>
              </a:extLst>
            </p:cNvPr>
            <p:cNvSpPr/>
            <p:nvPr/>
          </p:nvSpPr>
          <p:spPr>
            <a:xfrm>
              <a:off x="7206903" y="5089203"/>
              <a:ext cx="1202465" cy="1202465"/>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cxnSp>
          <p:nvCxnSpPr>
            <p:cNvPr id="64" name="直線接點 63">
              <a:extLst>
                <a:ext uri="{FF2B5EF4-FFF2-40B4-BE49-F238E27FC236}">
                  <a16:creationId xmlns:a16="http://schemas.microsoft.com/office/drawing/2014/main" id="{C90DF21E-B4AD-4CEC-993E-22236F4D572E}"/>
                </a:ext>
              </a:extLst>
            </p:cNvPr>
            <p:cNvCxnSpPr>
              <a:cxnSpLocks/>
            </p:cNvCxnSpPr>
            <p:nvPr/>
          </p:nvCxnSpPr>
          <p:spPr>
            <a:xfrm flipH="1" flipV="1">
              <a:off x="2905214" y="5748938"/>
              <a:ext cx="833606" cy="2473"/>
            </a:xfrm>
            <a:prstGeom prst="line">
              <a:avLst/>
            </a:prstGeom>
            <a:ln w="38100">
              <a:solidFill>
                <a:srgbClr val="00B0F0"/>
              </a:solidFill>
              <a:headEnd type="triangle" w="med" len="med"/>
              <a:tailEnd type="none" w="lg"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FF23644B-7A05-4612-85DC-905D7EB602EB}"/>
                </a:ext>
              </a:extLst>
            </p:cNvPr>
            <p:cNvCxnSpPr>
              <a:cxnSpLocks/>
            </p:cNvCxnSpPr>
            <p:nvPr/>
          </p:nvCxnSpPr>
          <p:spPr>
            <a:xfrm flipH="1">
              <a:off x="6784251" y="3774967"/>
              <a:ext cx="1290642" cy="1"/>
            </a:xfrm>
            <a:prstGeom prst="line">
              <a:avLst/>
            </a:prstGeom>
            <a:ln w="38100">
              <a:solidFill>
                <a:srgbClr val="00B0F0"/>
              </a:solidFill>
              <a:headEnd type="none"/>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C1B371C2-5DBA-4346-8065-B12F83DDC753}"/>
                </a:ext>
              </a:extLst>
            </p:cNvPr>
            <p:cNvCxnSpPr>
              <a:cxnSpLocks/>
            </p:cNvCxnSpPr>
            <p:nvPr/>
          </p:nvCxnSpPr>
          <p:spPr>
            <a:xfrm flipH="1" flipV="1">
              <a:off x="8541406" y="5653226"/>
              <a:ext cx="833606" cy="2473"/>
            </a:xfrm>
            <a:prstGeom prst="line">
              <a:avLst/>
            </a:prstGeom>
            <a:ln w="38100">
              <a:solidFill>
                <a:srgbClr val="00B0F0"/>
              </a:solidFill>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69" name="Google Shape;378;p24">
              <a:extLst>
                <a:ext uri="{FF2B5EF4-FFF2-40B4-BE49-F238E27FC236}">
                  <a16:creationId xmlns:a16="http://schemas.microsoft.com/office/drawing/2014/main" id="{50606F11-1440-424A-8AA7-E99DDB9EEDCD}"/>
                </a:ext>
              </a:extLst>
            </p:cNvPr>
            <p:cNvSpPr txBox="1"/>
            <p:nvPr/>
          </p:nvSpPr>
          <p:spPr>
            <a:xfrm>
              <a:off x="6767652" y="3385151"/>
              <a:ext cx="1307242"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QVPN</a:t>
              </a:r>
              <a:endParaRPr lang="en-US" sz="28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70" name="Google Shape;378;p24">
              <a:extLst>
                <a:ext uri="{FF2B5EF4-FFF2-40B4-BE49-F238E27FC236}">
                  <a16:creationId xmlns:a16="http://schemas.microsoft.com/office/drawing/2014/main" id="{DB0C593D-7F22-4981-A8E9-DBD703FFF699}"/>
                </a:ext>
              </a:extLst>
            </p:cNvPr>
            <p:cNvSpPr txBox="1"/>
            <p:nvPr/>
          </p:nvSpPr>
          <p:spPr>
            <a:xfrm>
              <a:off x="8249488" y="5310834"/>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QVPN</a:t>
              </a:r>
            </a:p>
          </p:txBody>
        </p:sp>
        <p:sp>
          <p:nvSpPr>
            <p:cNvPr id="71" name="Google Shape;378;p24">
              <a:extLst>
                <a:ext uri="{FF2B5EF4-FFF2-40B4-BE49-F238E27FC236}">
                  <a16:creationId xmlns:a16="http://schemas.microsoft.com/office/drawing/2014/main" id="{5E6447ED-33EF-4AD4-9D52-3FCF015CD991}"/>
                </a:ext>
              </a:extLst>
            </p:cNvPr>
            <p:cNvSpPr txBox="1"/>
            <p:nvPr/>
          </p:nvSpPr>
          <p:spPr>
            <a:xfrm>
              <a:off x="2616499" y="5409686"/>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QVPN</a:t>
              </a:r>
            </a:p>
          </p:txBody>
        </p:sp>
        <p:pic>
          <p:nvPicPr>
            <p:cNvPr id="72" name="圖片 71">
              <a:extLst>
                <a:ext uri="{FF2B5EF4-FFF2-40B4-BE49-F238E27FC236}">
                  <a16:creationId xmlns:a16="http://schemas.microsoft.com/office/drawing/2014/main" id="{8521E1E6-5F3C-4F30-B69A-727F8F8C856A}"/>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3837003" y="5584192"/>
              <a:ext cx="1065583" cy="339264"/>
            </a:xfrm>
            <a:prstGeom prst="rect">
              <a:avLst/>
            </a:prstGeom>
            <a:effectLst>
              <a:outerShdw blurRad="63500" sx="103000" sy="103000" algn="ctr" rotWithShape="0">
                <a:prstClr val="black">
                  <a:alpha val="85000"/>
                </a:prstClr>
              </a:outerShdw>
            </a:effectLst>
          </p:spPr>
        </p:pic>
        <p:sp>
          <p:nvSpPr>
            <p:cNvPr id="73" name="矩形 72">
              <a:extLst>
                <a:ext uri="{FF2B5EF4-FFF2-40B4-BE49-F238E27FC236}">
                  <a16:creationId xmlns:a16="http://schemas.microsoft.com/office/drawing/2014/main" id="{838AE40D-8CE7-4C6D-BBEF-27149F85469B}"/>
                </a:ext>
              </a:extLst>
            </p:cNvPr>
            <p:cNvSpPr/>
            <p:nvPr/>
          </p:nvSpPr>
          <p:spPr>
            <a:xfrm>
              <a:off x="3868710" y="5371990"/>
              <a:ext cx="973365" cy="216108"/>
            </a:xfrm>
            <a:prstGeom prst="rect">
              <a:avLst/>
            </a:prstGeom>
          </p:spPr>
          <p:txBody>
            <a:bodyPr wrap="square">
              <a:spAutoFit/>
            </a:bodyPr>
            <a:lstStyle/>
            <a:p>
              <a:pPr algn="ctr"/>
              <a:r>
                <a:rPr lang="en-US" altLang="zh-TW" sz="10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000" b="1">
                <a:latin typeface="Meiryo UI" panose="020B0604030504040204" pitchFamily="50" charset="-128"/>
                <a:ea typeface="Meiryo UI" panose="020B0604030504040204" pitchFamily="50" charset="-128"/>
                <a:sym typeface="Arial" panose="020B0604020202020204" pitchFamily="34" charset="0"/>
              </a:endParaRPr>
            </a:p>
          </p:txBody>
        </p:sp>
        <p:pic>
          <p:nvPicPr>
            <p:cNvPr id="74" name="圖形 73">
              <a:extLst>
                <a:ext uri="{FF2B5EF4-FFF2-40B4-BE49-F238E27FC236}">
                  <a16:creationId xmlns:a16="http://schemas.microsoft.com/office/drawing/2014/main" id="{59DCDAC8-1A9E-489A-8790-C2632CEE00B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4796875" y="5338143"/>
              <a:ext cx="635113" cy="635113"/>
            </a:xfrm>
            <a:prstGeom prst="rect">
              <a:avLst/>
            </a:prstGeom>
            <a:effectLst>
              <a:outerShdw blurRad="50800" dist="50800" dir="8400000" algn="t" rotWithShape="0">
                <a:prstClr val="black">
                  <a:alpha val="30000"/>
                </a:prstClr>
              </a:outerShdw>
            </a:effectLst>
          </p:spPr>
        </p:pic>
        <p:pic>
          <p:nvPicPr>
            <p:cNvPr id="75" name="圖片 74">
              <a:extLst>
                <a:ext uri="{FF2B5EF4-FFF2-40B4-BE49-F238E27FC236}">
                  <a16:creationId xmlns:a16="http://schemas.microsoft.com/office/drawing/2014/main" id="{CF63C318-09C8-4E0F-9850-19C2CEF822CB}"/>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7275345" y="5584192"/>
              <a:ext cx="1065583" cy="339264"/>
            </a:xfrm>
            <a:prstGeom prst="rect">
              <a:avLst/>
            </a:prstGeom>
            <a:effectLst>
              <a:outerShdw blurRad="63500" sx="103000" sy="103000" algn="ctr" rotWithShape="0">
                <a:prstClr val="black">
                  <a:alpha val="85000"/>
                </a:prstClr>
              </a:outerShdw>
            </a:effectLst>
          </p:spPr>
        </p:pic>
        <p:sp>
          <p:nvSpPr>
            <p:cNvPr id="76" name="矩形 75">
              <a:extLst>
                <a:ext uri="{FF2B5EF4-FFF2-40B4-BE49-F238E27FC236}">
                  <a16:creationId xmlns:a16="http://schemas.microsoft.com/office/drawing/2014/main" id="{D25A2B2D-EEC8-4AC0-B9D9-ABFBBF3D1A90}"/>
                </a:ext>
              </a:extLst>
            </p:cNvPr>
            <p:cNvSpPr/>
            <p:nvPr/>
          </p:nvSpPr>
          <p:spPr>
            <a:xfrm>
              <a:off x="7307052" y="5371990"/>
              <a:ext cx="973365" cy="216108"/>
            </a:xfrm>
            <a:prstGeom prst="rect">
              <a:avLst/>
            </a:prstGeom>
          </p:spPr>
          <p:txBody>
            <a:bodyPr wrap="square">
              <a:spAutoFit/>
            </a:bodyPr>
            <a:lstStyle/>
            <a:p>
              <a:pPr algn="ctr"/>
              <a:r>
                <a:rPr lang="en-US" altLang="zh-TW" sz="10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000" b="1">
                <a:latin typeface="Meiryo UI" panose="020B0604030504040204" pitchFamily="50" charset="-128"/>
                <a:ea typeface="Meiryo UI" panose="020B0604030504040204" pitchFamily="50" charset="-128"/>
                <a:sym typeface="Arial" panose="020B0604020202020204" pitchFamily="34" charset="0"/>
              </a:endParaRPr>
            </a:p>
          </p:txBody>
        </p:sp>
        <p:pic>
          <p:nvPicPr>
            <p:cNvPr id="77" name="圖形 76">
              <a:extLst>
                <a:ext uri="{FF2B5EF4-FFF2-40B4-BE49-F238E27FC236}">
                  <a16:creationId xmlns:a16="http://schemas.microsoft.com/office/drawing/2014/main" id="{325F2EDB-1AD0-4FBC-80A1-D00B02DA5CE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6786309" y="5338146"/>
              <a:ext cx="635113" cy="635113"/>
            </a:xfrm>
            <a:prstGeom prst="rect">
              <a:avLst/>
            </a:prstGeom>
            <a:effectLst>
              <a:outerShdw blurRad="50800" dist="50800" dir="8400000" algn="t" rotWithShape="0">
                <a:prstClr val="black">
                  <a:alpha val="30000"/>
                </a:prstClr>
              </a:outerShdw>
            </a:effectLst>
          </p:spPr>
        </p:pic>
      </p:gr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24" name="橢圓 23">
            <a:extLst>
              <a:ext uri="{FF2B5EF4-FFF2-40B4-BE49-F238E27FC236}">
                <a16:creationId xmlns:a16="http://schemas.microsoft.com/office/drawing/2014/main" id="{7A8A13C4-2188-4E2D-8704-524876306D87}"/>
              </a:ext>
            </a:extLst>
          </p:cNvPr>
          <p:cNvSpPr/>
          <p:nvPr/>
        </p:nvSpPr>
        <p:spPr>
          <a:xfrm>
            <a:off x="6409087" y="3835661"/>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 name="圖形 5">
            <a:extLst>
              <a:ext uri="{FF2B5EF4-FFF2-40B4-BE49-F238E27FC236}">
                <a16:creationId xmlns:a16="http://schemas.microsoft.com/office/drawing/2014/main" id="{33511B85-6711-4D45-AE04-C2D4445E50E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838209" y="4233190"/>
            <a:ext cx="2409824" cy="2409824"/>
          </a:xfrm>
          <a:prstGeom prst="rect">
            <a:avLst/>
          </a:prstGeom>
        </p:spPr>
      </p:pic>
      <p:sp>
        <p:nvSpPr>
          <p:cNvPr id="39" name="Google Shape;39;p11"/>
          <p:cNvSpPr txBox="1"/>
          <p:nvPr/>
        </p:nvSpPr>
        <p:spPr>
          <a:xfrm>
            <a:off x="1441020" y="2183854"/>
            <a:ext cx="3118156" cy="3421623"/>
          </a:xfrm>
          <a:prstGeom prst="rect">
            <a:avLst/>
          </a:prstGeom>
          <a:noFill/>
          <a:ln>
            <a:noFill/>
          </a:ln>
        </p:spPr>
        <p:txBody>
          <a:bodyPr spcFirstLastPara="1" wrap="square" lIns="91425" tIns="45700" rIns="91425" bIns="45700" anchor="t" anchorCtr="0">
            <a:noAutofit/>
          </a:bodyPr>
          <a:lstStyle/>
          <a:p>
            <a:pPr fontAlgn="base"/>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中小企</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業がパ</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ンデミック下でデジタルトランスフォーメーションに直面することを余儀なく</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さ</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れてい</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る状況</a:t>
            </a:r>
            <a:endPar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在宅ワークが始まることにより、従来のネットワークアーキテクチャで発生する問題</a:t>
            </a:r>
            <a:endPar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r>
              <a:rPr lang="zh-TW"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SMB</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が必要とする次世代ネットワークのための機能</a:t>
            </a: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5" name="Google Shape;39;p11">
            <a:extLst>
              <a:ext uri="{FF2B5EF4-FFF2-40B4-BE49-F238E27FC236}">
                <a16:creationId xmlns:a16="http://schemas.microsoft.com/office/drawing/2014/main" id="{8EF99673-AAB6-42B2-85D3-81904C0F73F2}"/>
              </a:ext>
            </a:extLst>
          </p:cNvPr>
          <p:cNvSpPr txBox="1"/>
          <p:nvPr/>
        </p:nvSpPr>
        <p:spPr>
          <a:xfrm>
            <a:off x="9544893" y="2418929"/>
            <a:ext cx="2307443" cy="559346"/>
          </a:xfrm>
          <a:prstGeom prst="rect">
            <a:avLst/>
          </a:prstGeom>
          <a:noFill/>
          <a:ln>
            <a:noFill/>
          </a:ln>
        </p:spPr>
        <p:txBody>
          <a:bodyPr spcFirstLastPara="1" wrap="square" lIns="91425" tIns="45700" rIns="91425" bIns="45700" anchor="t" anchorCtr="0">
            <a:noAutofit/>
          </a:bodyPr>
          <a:lstStyle/>
          <a:p>
            <a:pPr marL="57150">
              <a:buClrTx/>
              <a:buSzPct val="70000"/>
            </a:pP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ユーザーシナリオ</a:t>
            </a:r>
            <a:endPar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57150" lvl="0" algn="l" rtl="0">
              <a:spcAft>
                <a:spcPts val="0"/>
              </a:spcAft>
              <a:buClrTx/>
              <a:buSzPct val="70000"/>
            </a:pPr>
            <a:endPar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57150" lvl="0" algn="l" rtl="0">
              <a:spcAft>
                <a:spcPts val="0"/>
              </a:spcAft>
              <a:buClrTx/>
              <a:buSzPct val="70000"/>
            </a:pPr>
            <a:endParaRPr lang="zh-TW"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57150" lvl="0" algn="l" rtl="0">
              <a:spcAft>
                <a:spcPts val="0"/>
              </a:spcAft>
              <a:buClrTx/>
              <a:buSzPct val="70000"/>
            </a:pP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ベータテス</a:t>
            </a: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ト</a:t>
            </a:r>
            <a:endParaRPr lang="en-US" altLang="ja-JP"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57150" lvl="0" algn="l" rtl="0">
              <a:spcAft>
                <a:spcPts val="0"/>
              </a:spcAft>
              <a:buClrTx/>
              <a:buSzPct val="70000"/>
            </a:pP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プログラム</a:t>
            </a:r>
            <a:endParaRPr lang="zh-TW"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5" name="Google Shape;39;p11">
            <a:extLst>
              <a:ext uri="{FF2B5EF4-FFF2-40B4-BE49-F238E27FC236}">
                <a16:creationId xmlns:a16="http://schemas.microsoft.com/office/drawing/2014/main" id="{340985D7-9ABD-4097-9314-FA531ED50B84}"/>
              </a:ext>
            </a:extLst>
          </p:cNvPr>
          <p:cNvSpPr txBox="1"/>
          <p:nvPr/>
        </p:nvSpPr>
        <p:spPr>
          <a:xfrm>
            <a:off x="5516184" y="2183854"/>
            <a:ext cx="2901382" cy="2955956"/>
          </a:xfrm>
          <a:prstGeom prst="rect">
            <a:avLst/>
          </a:prstGeom>
          <a:noFill/>
          <a:ln>
            <a:noFill/>
          </a:ln>
        </p:spPr>
        <p:txBody>
          <a:bodyPr spcFirstLastPara="1" wrap="square" lIns="91425" tIns="45700" rIns="91425" bIns="45700" anchor="t" anchorCtr="0">
            <a:noAutofit/>
          </a:bodyPr>
          <a:lstStyle/>
          <a:p>
            <a:pPr fontAlgn="base"/>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新時代のネットワークニーズを満たす</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QNAP </a:t>
            </a: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SD-WAN</a:t>
            </a:r>
          </a:p>
          <a:p>
            <a:pPr fontAlgn="base"/>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r>
              <a:rPr lang="en-US"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QNAP </a:t>
            </a: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Guardian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シリーズを</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SD-WAN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対応機器にアップグレー</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ド</a:t>
            </a:r>
            <a:r>
              <a:rPr lang="zh-TW"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zh-TW"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デモ</a:t>
            </a:r>
            <a:endParaRPr lang="zh-TW"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26" name="圖形 25" hidden="1">
            <a:extLst>
              <a:ext uri="{FF2B5EF4-FFF2-40B4-BE49-F238E27FC236}">
                <a16:creationId xmlns:a16="http://schemas.microsoft.com/office/drawing/2014/main" id="{3100AEF1-0606-40A6-987A-605F763F694C}"/>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406"/>
          <a:stretch/>
        </p:blipFill>
        <p:spPr>
          <a:xfrm>
            <a:off x="5104785" y="5945720"/>
            <a:ext cx="1982429" cy="709462"/>
          </a:xfrm>
          <a:prstGeom prst="rect">
            <a:avLst/>
          </a:prstGeom>
        </p:spPr>
      </p:pic>
      <p:sp>
        <p:nvSpPr>
          <p:cNvPr id="11" name="文字方塊 10" hidden="1">
            <a:extLst>
              <a:ext uri="{FF2B5EF4-FFF2-40B4-BE49-F238E27FC236}">
                <a16:creationId xmlns:a16="http://schemas.microsoft.com/office/drawing/2014/main" id="{654A6741-5099-4926-9D69-E217D4F0DF3D}"/>
              </a:ext>
            </a:extLst>
          </p:cNvPr>
          <p:cNvSpPr txBox="1"/>
          <p:nvPr/>
        </p:nvSpPr>
        <p:spPr>
          <a:xfrm>
            <a:off x="522531" y="2062703"/>
            <a:ext cx="982133"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01</a:t>
            </a:r>
            <a:endParaRPr lang="zh-TW" altLang="en-US" sz="6600" b="0">
              <a:latin typeface="Arial" panose="020B0604020202020204" pitchFamily="34" charset="0"/>
              <a:ea typeface="微軟正黑體" panose="020B0604030504040204" pitchFamily="34" charset="-120"/>
              <a:sym typeface="Arial" panose="020B0604020202020204" pitchFamily="34" charset="0"/>
            </a:endParaRPr>
          </a:p>
        </p:txBody>
      </p:sp>
      <p:sp>
        <p:nvSpPr>
          <p:cNvPr id="17" name="文字方塊 16" hidden="1">
            <a:extLst>
              <a:ext uri="{FF2B5EF4-FFF2-40B4-BE49-F238E27FC236}">
                <a16:creationId xmlns:a16="http://schemas.microsoft.com/office/drawing/2014/main" id="{DA0F48A9-043A-4AF8-BA57-41E1F68B6979}"/>
              </a:ext>
            </a:extLst>
          </p:cNvPr>
          <p:cNvSpPr txBox="1"/>
          <p:nvPr/>
        </p:nvSpPr>
        <p:spPr>
          <a:xfrm>
            <a:off x="4562688" y="3187517"/>
            <a:ext cx="982133"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05</a:t>
            </a:r>
            <a:endParaRPr lang="zh-TW" altLang="en-US" sz="6600" b="0">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hidden="1">
            <a:extLst>
              <a:ext uri="{FF2B5EF4-FFF2-40B4-BE49-F238E27FC236}">
                <a16:creationId xmlns:a16="http://schemas.microsoft.com/office/drawing/2014/main" id="{F746BD9C-02C5-40FA-963D-790552DAEDEA}"/>
              </a:ext>
            </a:extLst>
          </p:cNvPr>
          <p:cNvSpPr txBox="1"/>
          <p:nvPr/>
        </p:nvSpPr>
        <p:spPr>
          <a:xfrm>
            <a:off x="522531" y="3254176"/>
            <a:ext cx="982133"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02</a:t>
            </a:r>
            <a:endParaRPr lang="zh-TW" altLang="en-US" sz="6600" b="0">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hidden="1">
            <a:extLst>
              <a:ext uri="{FF2B5EF4-FFF2-40B4-BE49-F238E27FC236}">
                <a16:creationId xmlns:a16="http://schemas.microsoft.com/office/drawing/2014/main" id="{0D1BAB19-394A-4745-AF6F-84AC65714A97}"/>
              </a:ext>
            </a:extLst>
          </p:cNvPr>
          <p:cNvSpPr txBox="1"/>
          <p:nvPr/>
        </p:nvSpPr>
        <p:spPr>
          <a:xfrm>
            <a:off x="522531" y="4471091"/>
            <a:ext cx="911633"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03</a:t>
            </a:r>
            <a:endParaRPr lang="zh-TW" altLang="en-US" sz="6600" b="0">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hidden="1">
            <a:extLst>
              <a:ext uri="{FF2B5EF4-FFF2-40B4-BE49-F238E27FC236}">
                <a16:creationId xmlns:a16="http://schemas.microsoft.com/office/drawing/2014/main" id="{0F6F10BB-5489-4D6F-ADC8-4B0311A7CC3D}"/>
              </a:ext>
            </a:extLst>
          </p:cNvPr>
          <p:cNvSpPr txBox="1"/>
          <p:nvPr/>
        </p:nvSpPr>
        <p:spPr>
          <a:xfrm>
            <a:off x="4562688" y="1986309"/>
            <a:ext cx="982133"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04</a:t>
            </a:r>
            <a:endParaRPr lang="zh-TW" altLang="en-US" sz="6600" b="0">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hidden="1">
            <a:extLst>
              <a:ext uri="{FF2B5EF4-FFF2-40B4-BE49-F238E27FC236}">
                <a16:creationId xmlns:a16="http://schemas.microsoft.com/office/drawing/2014/main" id="{2832F33E-A29E-4D05-9D0B-CDDFB237EEF8}"/>
              </a:ext>
            </a:extLst>
          </p:cNvPr>
          <p:cNvSpPr txBox="1"/>
          <p:nvPr/>
        </p:nvSpPr>
        <p:spPr>
          <a:xfrm>
            <a:off x="4562688" y="4312331"/>
            <a:ext cx="982133"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06</a:t>
            </a:r>
            <a:endParaRPr lang="zh-TW" altLang="en-US" sz="6600" b="0">
              <a:latin typeface="Arial" panose="020B0604020202020204" pitchFamily="34" charset="0"/>
              <a:ea typeface="微軟正黑體" panose="020B0604030504040204" pitchFamily="34" charset="-120"/>
              <a:sym typeface="Arial" panose="020B0604020202020204" pitchFamily="34" charset="0"/>
            </a:endParaRPr>
          </a:p>
        </p:txBody>
      </p:sp>
      <p:sp>
        <p:nvSpPr>
          <p:cNvPr id="23" name="文字方塊 22" hidden="1">
            <a:extLst>
              <a:ext uri="{FF2B5EF4-FFF2-40B4-BE49-F238E27FC236}">
                <a16:creationId xmlns:a16="http://schemas.microsoft.com/office/drawing/2014/main" id="{B52CE999-FB9B-4AA8-9A7C-7E368E43A27A}"/>
              </a:ext>
            </a:extLst>
          </p:cNvPr>
          <p:cNvSpPr txBox="1"/>
          <p:nvPr/>
        </p:nvSpPr>
        <p:spPr>
          <a:xfrm>
            <a:off x="8755729" y="2804790"/>
            <a:ext cx="1090016"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08</a:t>
            </a:r>
          </a:p>
        </p:txBody>
      </p:sp>
      <p:sp>
        <p:nvSpPr>
          <p:cNvPr id="22" name="文字方塊 21" hidden="1">
            <a:extLst>
              <a:ext uri="{FF2B5EF4-FFF2-40B4-BE49-F238E27FC236}">
                <a16:creationId xmlns:a16="http://schemas.microsoft.com/office/drawing/2014/main" id="{0024E140-685E-49E8-B18E-96A9C9A3D866}"/>
              </a:ext>
            </a:extLst>
          </p:cNvPr>
          <p:cNvSpPr txBox="1"/>
          <p:nvPr/>
        </p:nvSpPr>
        <p:spPr>
          <a:xfrm>
            <a:off x="8755729" y="1986309"/>
            <a:ext cx="977194" cy="2123658"/>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sz="6600" b="0">
                <a:latin typeface="Arial" panose="020B0604020202020204" pitchFamily="34" charset="0"/>
                <a:ea typeface="微軟正黑體" panose="020B0604030504040204" pitchFamily="34" charset="-120"/>
                <a:sym typeface="Arial" panose="020B0604020202020204" pitchFamily="34" charset="0"/>
              </a:rPr>
              <a:t>07</a:t>
            </a:r>
          </a:p>
        </p:txBody>
      </p:sp>
      <p:pic>
        <p:nvPicPr>
          <p:cNvPr id="5" name="圖片 4">
            <a:extLst>
              <a:ext uri="{FF2B5EF4-FFF2-40B4-BE49-F238E27FC236}">
                <a16:creationId xmlns:a16="http://schemas.microsoft.com/office/drawing/2014/main" id="{9CC186F5-7D73-4342-8F47-872449AA2217}"/>
              </a:ext>
            </a:extLst>
          </p:cNvPr>
          <p:cNvPicPr>
            <a:picLocks noChangeAspect="1"/>
          </p:cNvPicPr>
          <p:nvPr/>
        </p:nvPicPr>
        <p:blipFill>
          <a:blip r:embed="rId7">
            <a:biLevel thresh="25000"/>
          </a:blip>
          <a:stretch>
            <a:fillRect/>
          </a:stretch>
        </p:blipFill>
        <p:spPr>
          <a:xfrm>
            <a:off x="609600" y="2021622"/>
            <a:ext cx="981541" cy="1109568"/>
          </a:xfrm>
          <a:prstGeom prst="rect">
            <a:avLst/>
          </a:prstGeom>
        </p:spPr>
      </p:pic>
      <p:pic>
        <p:nvPicPr>
          <p:cNvPr id="12" name="圖片 11">
            <a:extLst>
              <a:ext uri="{FF2B5EF4-FFF2-40B4-BE49-F238E27FC236}">
                <a16:creationId xmlns:a16="http://schemas.microsoft.com/office/drawing/2014/main" id="{4BFB2200-6FD3-4316-9BD5-BFC9FFF43FA5}"/>
              </a:ext>
            </a:extLst>
          </p:cNvPr>
          <p:cNvPicPr>
            <a:picLocks noChangeAspect="1"/>
          </p:cNvPicPr>
          <p:nvPr/>
        </p:nvPicPr>
        <p:blipFill>
          <a:blip r:embed="rId8">
            <a:biLevel thresh="25000"/>
          </a:blip>
          <a:stretch>
            <a:fillRect/>
          </a:stretch>
        </p:blipFill>
        <p:spPr>
          <a:xfrm>
            <a:off x="609600" y="3096749"/>
            <a:ext cx="981541" cy="1109568"/>
          </a:xfrm>
          <a:prstGeom prst="rect">
            <a:avLst/>
          </a:prstGeom>
        </p:spPr>
      </p:pic>
      <p:pic>
        <p:nvPicPr>
          <p:cNvPr id="13" name="圖片 12">
            <a:extLst>
              <a:ext uri="{FF2B5EF4-FFF2-40B4-BE49-F238E27FC236}">
                <a16:creationId xmlns:a16="http://schemas.microsoft.com/office/drawing/2014/main" id="{2C5C83F2-1499-4350-9905-BB4B8DB199D4}"/>
              </a:ext>
            </a:extLst>
          </p:cNvPr>
          <p:cNvPicPr>
            <a:picLocks noChangeAspect="1"/>
          </p:cNvPicPr>
          <p:nvPr/>
        </p:nvPicPr>
        <p:blipFill>
          <a:blip r:embed="rId9">
            <a:biLevel thresh="25000"/>
          </a:blip>
          <a:stretch>
            <a:fillRect/>
          </a:stretch>
        </p:blipFill>
        <p:spPr>
          <a:xfrm>
            <a:off x="609600" y="4202755"/>
            <a:ext cx="908383" cy="1109568"/>
          </a:xfrm>
          <a:prstGeom prst="rect">
            <a:avLst/>
          </a:prstGeom>
        </p:spPr>
      </p:pic>
      <p:pic>
        <p:nvPicPr>
          <p:cNvPr id="16" name="圖片 15">
            <a:extLst>
              <a:ext uri="{FF2B5EF4-FFF2-40B4-BE49-F238E27FC236}">
                <a16:creationId xmlns:a16="http://schemas.microsoft.com/office/drawing/2014/main" id="{5946D247-7101-451B-B1A4-1DF738EDA1D1}"/>
              </a:ext>
            </a:extLst>
          </p:cNvPr>
          <p:cNvPicPr>
            <a:picLocks noChangeAspect="1"/>
          </p:cNvPicPr>
          <p:nvPr/>
        </p:nvPicPr>
        <p:blipFill>
          <a:blip r:embed="rId10">
            <a:biLevel thresh="25000"/>
          </a:blip>
          <a:stretch>
            <a:fillRect/>
          </a:stretch>
        </p:blipFill>
        <p:spPr>
          <a:xfrm>
            <a:off x="4668914" y="2021622"/>
            <a:ext cx="987638" cy="1109568"/>
          </a:xfrm>
          <a:prstGeom prst="rect">
            <a:avLst/>
          </a:prstGeom>
        </p:spPr>
      </p:pic>
      <p:pic>
        <p:nvPicPr>
          <p:cNvPr id="28" name="圖片 27">
            <a:extLst>
              <a:ext uri="{FF2B5EF4-FFF2-40B4-BE49-F238E27FC236}">
                <a16:creationId xmlns:a16="http://schemas.microsoft.com/office/drawing/2014/main" id="{90C3AD6A-3782-4998-9414-4FBEF44A2A03}"/>
              </a:ext>
            </a:extLst>
          </p:cNvPr>
          <p:cNvPicPr>
            <a:picLocks noChangeAspect="1"/>
          </p:cNvPicPr>
          <p:nvPr/>
        </p:nvPicPr>
        <p:blipFill>
          <a:blip r:embed="rId11">
            <a:biLevel thresh="25000"/>
          </a:blip>
          <a:stretch>
            <a:fillRect/>
          </a:stretch>
        </p:blipFill>
        <p:spPr>
          <a:xfrm>
            <a:off x="4668914" y="3142415"/>
            <a:ext cx="987638" cy="1109568"/>
          </a:xfrm>
          <a:prstGeom prst="rect">
            <a:avLst/>
          </a:prstGeom>
        </p:spPr>
      </p:pic>
      <p:pic>
        <p:nvPicPr>
          <p:cNvPr id="29" name="圖片 28">
            <a:extLst>
              <a:ext uri="{FF2B5EF4-FFF2-40B4-BE49-F238E27FC236}">
                <a16:creationId xmlns:a16="http://schemas.microsoft.com/office/drawing/2014/main" id="{0727FA36-5FAA-454F-A06C-60CFC8D34D67}"/>
              </a:ext>
            </a:extLst>
          </p:cNvPr>
          <p:cNvPicPr>
            <a:picLocks noChangeAspect="1"/>
          </p:cNvPicPr>
          <p:nvPr/>
        </p:nvPicPr>
        <p:blipFill>
          <a:blip r:embed="rId12">
            <a:biLevel thresh="25000"/>
          </a:blip>
          <a:stretch>
            <a:fillRect/>
          </a:stretch>
        </p:blipFill>
        <p:spPr>
          <a:xfrm>
            <a:off x="4668914" y="4192474"/>
            <a:ext cx="987638" cy="1109568"/>
          </a:xfrm>
          <a:prstGeom prst="rect">
            <a:avLst/>
          </a:prstGeom>
        </p:spPr>
      </p:pic>
      <p:pic>
        <p:nvPicPr>
          <p:cNvPr id="30" name="圖片 29">
            <a:extLst>
              <a:ext uri="{FF2B5EF4-FFF2-40B4-BE49-F238E27FC236}">
                <a16:creationId xmlns:a16="http://schemas.microsoft.com/office/drawing/2014/main" id="{1F10B184-DA4E-4EC4-8A56-AAB6888FA50A}"/>
              </a:ext>
            </a:extLst>
          </p:cNvPr>
          <p:cNvPicPr>
            <a:picLocks noChangeAspect="1"/>
          </p:cNvPicPr>
          <p:nvPr/>
        </p:nvPicPr>
        <p:blipFill>
          <a:blip r:embed="rId13">
            <a:biLevel thresh="25000"/>
          </a:blip>
          <a:stretch>
            <a:fillRect/>
          </a:stretch>
        </p:blipFill>
        <p:spPr>
          <a:xfrm>
            <a:off x="8807483" y="2021622"/>
            <a:ext cx="981541" cy="1109568"/>
          </a:xfrm>
          <a:prstGeom prst="rect">
            <a:avLst/>
          </a:prstGeom>
        </p:spPr>
      </p:pic>
      <p:pic>
        <p:nvPicPr>
          <p:cNvPr id="31" name="圖片 30">
            <a:extLst>
              <a:ext uri="{FF2B5EF4-FFF2-40B4-BE49-F238E27FC236}">
                <a16:creationId xmlns:a16="http://schemas.microsoft.com/office/drawing/2014/main" id="{DA4B21C7-D38A-4D09-9AFE-902316EB0A89}"/>
              </a:ext>
            </a:extLst>
          </p:cNvPr>
          <p:cNvPicPr>
            <a:picLocks noChangeAspect="1"/>
          </p:cNvPicPr>
          <p:nvPr/>
        </p:nvPicPr>
        <p:blipFill>
          <a:blip r:embed="rId14">
            <a:biLevel thresh="25000"/>
          </a:blip>
          <a:stretch>
            <a:fillRect/>
          </a:stretch>
        </p:blipFill>
        <p:spPr>
          <a:xfrm>
            <a:off x="8807483" y="3130663"/>
            <a:ext cx="1091279" cy="1109568"/>
          </a:xfrm>
          <a:prstGeom prst="rect">
            <a:avLst/>
          </a:prstGeom>
        </p:spPr>
      </p:pic>
      <p:sp>
        <p:nvSpPr>
          <p:cNvPr id="2" name="標題 1">
            <a:extLst>
              <a:ext uri="{FF2B5EF4-FFF2-40B4-BE49-F238E27FC236}">
                <a16:creationId xmlns:a16="http://schemas.microsoft.com/office/drawing/2014/main" id="{FE61416F-4496-4368-847E-8AA6EE8DC9CA}"/>
              </a:ext>
            </a:extLst>
          </p:cNvPr>
          <p:cNvSpPr>
            <a:spLocks noGrp="1"/>
          </p:cNvSpPr>
          <p:nvPr>
            <p:ph type="title"/>
          </p:nvPr>
        </p:nvSpPr>
        <p:spPr/>
        <p:txBody>
          <a:bodyPr/>
          <a:lstStyle/>
          <a:p>
            <a:r>
              <a:rPr lang="ja-JP" altLang="en-US" sz="4800" dirty="0" smtClean="0">
                <a:latin typeface="Meiryo UI" panose="020B0604030504040204" pitchFamily="50" charset="-128"/>
                <a:ea typeface="Meiryo UI" panose="020B0604030504040204" pitchFamily="50" charset="-128"/>
                <a:sym typeface="Arial" panose="020B0604020202020204" pitchFamily="34" charset="0"/>
              </a:rPr>
              <a:t>アジェンダ</a:t>
            </a:r>
            <a:endParaRPr lang="zh-TW" altLang="en-US" sz="4800" dirty="0">
              <a:latin typeface="Meiryo UI" panose="020B0604030504040204" pitchFamily="50" charset="-128"/>
              <a:ea typeface="Meiryo UI" panose="020B0604030504040204" pitchFamily="50" charset="-128"/>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7" name="Google Shape;547;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SzPts val="4000"/>
            </a:pP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一元管</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理</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可能な</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プ</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ラットフォー</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ムで、</a:t>
            </a:r>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b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複</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数のデバイスの管理問題を解</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決</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10" name="Google Shape;555;p30" hidden="1">
            <a:extLst>
              <a:ext uri="{FF2B5EF4-FFF2-40B4-BE49-F238E27FC236}">
                <a16:creationId xmlns:a16="http://schemas.microsoft.com/office/drawing/2014/main" id="{1FE76F32-BD6C-4875-B462-F3DE7F07E146}"/>
              </a:ext>
            </a:extLst>
          </p:cNvPr>
          <p:cNvGrpSpPr/>
          <p:nvPr/>
        </p:nvGrpSpPr>
        <p:grpSpPr>
          <a:xfrm>
            <a:off x="6164000" y="1668051"/>
            <a:ext cx="2446500" cy="1319356"/>
            <a:chOff x="6494660" y="6066781"/>
            <a:chExt cx="2446500" cy="1319356"/>
          </a:xfrm>
        </p:grpSpPr>
        <p:pic>
          <p:nvPicPr>
            <p:cNvPr id="11" name="Google Shape;556;p30" descr="一張含有 光 的圖片&#10;&#10;自動產生的描述" hidden="1">
              <a:extLst>
                <a:ext uri="{FF2B5EF4-FFF2-40B4-BE49-F238E27FC236}">
                  <a16:creationId xmlns:a16="http://schemas.microsoft.com/office/drawing/2014/main" id="{F7787C3D-E8A1-471B-A36E-B88F2843F8E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94660" y="6066781"/>
              <a:ext cx="2446500" cy="1319356"/>
            </a:xfrm>
            <a:prstGeom prst="rect">
              <a:avLst/>
            </a:prstGeom>
            <a:noFill/>
            <a:ln>
              <a:noFill/>
            </a:ln>
            <a:effectLst>
              <a:outerShdw blurRad="50800" dist="38100" dir="5400000" algn="t" rotWithShape="0">
                <a:srgbClr val="000000">
                  <a:alpha val="40000"/>
                </a:srgbClr>
              </a:outerShdw>
            </a:effectLst>
          </p:spPr>
        </p:pic>
        <p:pic>
          <p:nvPicPr>
            <p:cNvPr id="12" name="Google Shape;557;p30">
              <a:extLst>
                <a:ext uri="{FF2B5EF4-FFF2-40B4-BE49-F238E27FC236}">
                  <a16:creationId xmlns:a16="http://schemas.microsoft.com/office/drawing/2014/main" id="{8DA4C496-532D-4191-B413-F8D01F80CBBC}"/>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44954" y="6622928"/>
              <a:ext cx="1679236" cy="651980"/>
            </a:xfrm>
            <a:prstGeom prst="rect">
              <a:avLst/>
            </a:prstGeom>
            <a:noFill/>
            <a:ln>
              <a:noFill/>
            </a:ln>
          </p:spPr>
        </p:pic>
      </p:grpSp>
      <p:cxnSp>
        <p:nvCxnSpPr>
          <p:cNvPr id="16" name="Google Shape;561;p30" hidden="1">
            <a:extLst>
              <a:ext uri="{FF2B5EF4-FFF2-40B4-BE49-F238E27FC236}">
                <a16:creationId xmlns:a16="http://schemas.microsoft.com/office/drawing/2014/main" id="{E8F2FDF9-C70A-426A-A662-FD4C8DC737CF}"/>
              </a:ext>
            </a:extLst>
          </p:cNvPr>
          <p:cNvCxnSpPr>
            <a:cxnSpLocks/>
          </p:cNvCxnSpPr>
          <p:nvPr/>
        </p:nvCxnSpPr>
        <p:spPr>
          <a:xfrm flipH="1">
            <a:off x="4806159" y="2520978"/>
            <a:ext cx="1828200" cy="11100"/>
          </a:xfrm>
          <a:prstGeom prst="straightConnector1">
            <a:avLst/>
          </a:prstGeom>
          <a:noFill/>
          <a:ln w="276225" cap="flat" cmpd="sng">
            <a:gradFill>
              <a:gsLst>
                <a:gs pos="45000">
                  <a:srgbClr val="0088E4"/>
                </a:gs>
                <a:gs pos="5000">
                  <a:srgbClr val="00B0F0">
                    <a:alpha val="0"/>
                  </a:srgbClr>
                </a:gs>
                <a:gs pos="86000">
                  <a:srgbClr val="0052D4"/>
                </a:gs>
              </a:gsLst>
              <a:lin ang="0" scaled="0"/>
            </a:gradFill>
            <a:prstDash val="solid"/>
            <a:miter lim="800000"/>
            <a:headEnd type="none" w="sm" len="sm"/>
            <a:tailEnd type="triangle" w="sm" len="sm"/>
          </a:ln>
        </p:spPr>
      </p:cxnSp>
      <p:grpSp>
        <p:nvGrpSpPr>
          <p:cNvPr id="4" name="群組 3" hidden="1">
            <a:extLst>
              <a:ext uri="{FF2B5EF4-FFF2-40B4-BE49-F238E27FC236}">
                <a16:creationId xmlns:a16="http://schemas.microsoft.com/office/drawing/2014/main" id="{73555B1F-02F6-4FC3-A4BF-D76ED3890758}"/>
              </a:ext>
            </a:extLst>
          </p:cNvPr>
          <p:cNvGrpSpPr/>
          <p:nvPr/>
        </p:nvGrpSpPr>
        <p:grpSpPr>
          <a:xfrm>
            <a:off x="422227" y="7456598"/>
            <a:ext cx="11590102" cy="3824166"/>
            <a:chOff x="422227" y="7456598"/>
            <a:chExt cx="11590102" cy="3824166"/>
          </a:xfrm>
        </p:grpSpPr>
        <p:sp>
          <p:nvSpPr>
            <p:cNvPr id="42" name="矩形: 圓角 41">
              <a:extLst>
                <a:ext uri="{FF2B5EF4-FFF2-40B4-BE49-F238E27FC236}">
                  <a16:creationId xmlns:a16="http://schemas.microsoft.com/office/drawing/2014/main" id="{6E03EB1E-DFC9-4D84-8738-44270CAE7876}"/>
                </a:ext>
              </a:extLst>
            </p:cNvPr>
            <p:cNvSpPr/>
            <p:nvPr/>
          </p:nvSpPr>
          <p:spPr>
            <a:xfrm>
              <a:off x="8643695" y="8911665"/>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42">
              <a:extLst>
                <a:ext uri="{FF2B5EF4-FFF2-40B4-BE49-F238E27FC236}">
                  <a16:creationId xmlns:a16="http://schemas.microsoft.com/office/drawing/2014/main" id="{BCE4B269-4F0C-48A4-B7EC-6E77E20BD572}"/>
                </a:ext>
              </a:extLst>
            </p:cNvPr>
            <p:cNvSpPr/>
            <p:nvPr/>
          </p:nvSpPr>
          <p:spPr>
            <a:xfrm>
              <a:off x="8643695" y="10211694"/>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26157E07-286D-4597-9784-C1134F6F6277}"/>
                </a:ext>
              </a:extLst>
            </p:cNvPr>
            <p:cNvSpPr/>
            <p:nvPr/>
          </p:nvSpPr>
          <p:spPr>
            <a:xfrm>
              <a:off x="8643695" y="7611636"/>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矩形: 圓角 39">
              <a:extLst>
                <a:ext uri="{FF2B5EF4-FFF2-40B4-BE49-F238E27FC236}">
                  <a16:creationId xmlns:a16="http://schemas.microsoft.com/office/drawing/2014/main" id="{794BA730-AE21-4DEB-8441-3CACE8A3B172}"/>
                </a:ext>
              </a:extLst>
            </p:cNvPr>
            <p:cNvSpPr/>
            <p:nvPr/>
          </p:nvSpPr>
          <p:spPr>
            <a:xfrm>
              <a:off x="422227" y="8911665"/>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矩形: 圓角 40">
              <a:extLst>
                <a:ext uri="{FF2B5EF4-FFF2-40B4-BE49-F238E27FC236}">
                  <a16:creationId xmlns:a16="http://schemas.microsoft.com/office/drawing/2014/main" id="{E1553C87-34F8-47AD-9382-283654A51A95}"/>
                </a:ext>
              </a:extLst>
            </p:cNvPr>
            <p:cNvSpPr/>
            <p:nvPr/>
          </p:nvSpPr>
          <p:spPr>
            <a:xfrm>
              <a:off x="422227" y="10211694"/>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圓角 2">
              <a:extLst>
                <a:ext uri="{FF2B5EF4-FFF2-40B4-BE49-F238E27FC236}">
                  <a16:creationId xmlns:a16="http://schemas.microsoft.com/office/drawing/2014/main" id="{5650AC5D-81B0-4262-9048-98898DB3C864}"/>
                </a:ext>
              </a:extLst>
            </p:cNvPr>
            <p:cNvSpPr/>
            <p:nvPr/>
          </p:nvSpPr>
          <p:spPr>
            <a:xfrm>
              <a:off x="422227" y="7611636"/>
              <a:ext cx="3276870" cy="1069070"/>
            </a:xfrm>
            <a:prstGeom prst="roundRect">
              <a:avLst>
                <a:gd name="adj" fmla="val 3717"/>
              </a:avLst>
            </a:prstGeom>
            <a:solidFill>
              <a:srgbClr val="266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4" name="Google Shape;544;p29"/>
            <p:cNvSpPr/>
            <p:nvPr/>
          </p:nvSpPr>
          <p:spPr>
            <a:xfrm>
              <a:off x="1360338" y="9067145"/>
              <a:ext cx="2061661"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Geological location of each device</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5" name="Google Shape;545;p29"/>
            <p:cNvSpPr/>
            <p:nvPr/>
          </p:nvSpPr>
          <p:spPr>
            <a:xfrm>
              <a:off x="1360338" y="10470078"/>
              <a:ext cx="2002645"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Overview connection status of all devices</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6" name="Google Shape;546;p29"/>
            <p:cNvSpPr/>
            <p:nvPr/>
          </p:nvSpPr>
          <p:spPr>
            <a:xfrm>
              <a:off x="9666491" y="7782951"/>
              <a:ext cx="2345838"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Simultaneously execute various parameter settings</a:t>
              </a:r>
              <a:endParaRPr lang="zh-TW" altLang="en-US" sz="1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8" name="Google Shape;548;p29"/>
            <p:cNvSpPr/>
            <p:nvPr/>
          </p:nvSpPr>
          <p:spPr>
            <a:xfrm>
              <a:off x="1360338" y="7833241"/>
              <a:ext cx="2457095" cy="674394"/>
            </a:xfrm>
            <a:prstGeom prst="roundRect">
              <a:avLst>
                <a:gd name="adj" fmla="val 16667"/>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Intuitive graphical user interface</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9" name="Google Shape;549;p29"/>
            <p:cNvSpPr/>
            <p:nvPr/>
          </p:nvSpPr>
          <p:spPr>
            <a:xfrm>
              <a:off x="9670470" y="9108336"/>
              <a:ext cx="2250095" cy="674394"/>
            </a:xfrm>
            <a:prstGeom prst="roundRect">
              <a:avLst>
                <a:gd name="adj" fmla="val 0"/>
              </a:avLst>
            </a:prstGeom>
            <a:noFill/>
            <a:ln>
              <a:noFill/>
            </a:ln>
          </p:spPr>
          <p:txBody>
            <a:bodyPr spcFirstLastPara="1" wrap="square" lIns="91425" tIns="45700" rIns="91425" bIns="45700" anchor="ctr" anchorCtr="0">
              <a:noAutofit/>
            </a:bodyPr>
            <a:lstStyle/>
            <a:p>
              <a:pPr marL="3810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Set once and apply to all. Save time to set device one by one.</a:t>
              </a:r>
              <a:endPar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0" name="Google Shape;550;p29"/>
            <p:cNvSpPr/>
            <p:nvPr/>
          </p:nvSpPr>
          <p:spPr>
            <a:xfrm>
              <a:off x="9731141" y="10409032"/>
              <a:ext cx="2038633" cy="674394"/>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troubleshooting (e.g. packet capture)</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文字方塊 23">
              <a:extLst>
                <a:ext uri="{FF2B5EF4-FFF2-40B4-BE49-F238E27FC236}">
                  <a16:creationId xmlns:a16="http://schemas.microsoft.com/office/drawing/2014/main" id="{BFFE8509-80E7-4ACA-BDBB-C262B1C8C0A3}"/>
                </a:ext>
              </a:extLst>
            </p:cNvPr>
            <p:cNvSpPr txBox="1"/>
            <p:nvPr/>
          </p:nvSpPr>
          <p:spPr>
            <a:xfrm>
              <a:off x="545304" y="7710667"/>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文字方塊 24">
              <a:extLst>
                <a:ext uri="{FF2B5EF4-FFF2-40B4-BE49-F238E27FC236}">
                  <a16:creationId xmlns:a16="http://schemas.microsoft.com/office/drawing/2014/main" id="{896CA0B2-CE12-4A19-BA84-46D8149E5B88}"/>
                </a:ext>
              </a:extLst>
            </p:cNvPr>
            <p:cNvSpPr txBox="1"/>
            <p:nvPr/>
          </p:nvSpPr>
          <p:spPr>
            <a:xfrm>
              <a:off x="8836690" y="8983868"/>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05</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文字方塊 25">
              <a:extLst>
                <a:ext uri="{FF2B5EF4-FFF2-40B4-BE49-F238E27FC236}">
                  <a16:creationId xmlns:a16="http://schemas.microsoft.com/office/drawing/2014/main" id="{4D25F1F6-3AD3-4BC1-864B-24AF5E43EEA4}"/>
                </a:ext>
              </a:extLst>
            </p:cNvPr>
            <p:cNvSpPr txBox="1"/>
            <p:nvPr/>
          </p:nvSpPr>
          <p:spPr>
            <a:xfrm>
              <a:off x="545304" y="8960223"/>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文字方塊 26">
              <a:extLst>
                <a:ext uri="{FF2B5EF4-FFF2-40B4-BE49-F238E27FC236}">
                  <a16:creationId xmlns:a16="http://schemas.microsoft.com/office/drawing/2014/main" id="{6283DAFA-7A1D-45E6-8093-123D43086404}"/>
                </a:ext>
              </a:extLst>
            </p:cNvPr>
            <p:cNvSpPr txBox="1"/>
            <p:nvPr/>
          </p:nvSpPr>
          <p:spPr>
            <a:xfrm>
              <a:off x="545304" y="10316535"/>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文字方塊 27">
              <a:extLst>
                <a:ext uri="{FF2B5EF4-FFF2-40B4-BE49-F238E27FC236}">
                  <a16:creationId xmlns:a16="http://schemas.microsoft.com/office/drawing/2014/main" id="{C6137472-1CC5-4A26-BE18-E874CB2289E3}"/>
                </a:ext>
              </a:extLst>
            </p:cNvPr>
            <p:cNvSpPr txBox="1"/>
            <p:nvPr/>
          </p:nvSpPr>
          <p:spPr>
            <a:xfrm>
              <a:off x="8836690" y="7633523"/>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文字方塊 28">
              <a:extLst>
                <a:ext uri="{FF2B5EF4-FFF2-40B4-BE49-F238E27FC236}">
                  <a16:creationId xmlns:a16="http://schemas.microsoft.com/office/drawing/2014/main" id="{49D20DA9-C348-43AA-9D76-07EA991561E8}"/>
                </a:ext>
              </a:extLst>
            </p:cNvPr>
            <p:cNvSpPr txBox="1"/>
            <p:nvPr/>
          </p:nvSpPr>
          <p:spPr>
            <a:xfrm>
              <a:off x="8836690" y="10225129"/>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06</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 name="群組 4">
              <a:extLst>
                <a:ext uri="{FF2B5EF4-FFF2-40B4-BE49-F238E27FC236}">
                  <a16:creationId xmlns:a16="http://schemas.microsoft.com/office/drawing/2014/main" id="{CB75B4E8-A2AE-4F12-A3F3-02484CAD873C}"/>
                </a:ext>
              </a:extLst>
            </p:cNvPr>
            <p:cNvGrpSpPr/>
            <p:nvPr/>
          </p:nvGrpSpPr>
          <p:grpSpPr>
            <a:xfrm>
              <a:off x="4927879" y="7456598"/>
              <a:ext cx="3189472" cy="1062918"/>
              <a:chOff x="5455312" y="1726812"/>
              <a:chExt cx="3189472" cy="1062918"/>
            </a:xfrm>
          </p:grpSpPr>
          <p:sp>
            <p:nvSpPr>
              <p:cNvPr id="14" name="Google Shape;559;p30">
                <a:extLst>
                  <a:ext uri="{FF2B5EF4-FFF2-40B4-BE49-F238E27FC236}">
                    <a16:creationId xmlns:a16="http://schemas.microsoft.com/office/drawing/2014/main" id="{FF5606BF-55E7-47D4-9D74-ADACC51B6D99}"/>
                  </a:ext>
                </a:extLst>
              </p:cNvPr>
              <p:cNvSpPr/>
              <p:nvPr/>
            </p:nvSpPr>
            <p:spPr>
              <a:xfrm>
                <a:off x="6842499" y="2026483"/>
                <a:ext cx="1577650" cy="484663"/>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altLang="zh-TW"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Instant Notification</a:t>
                </a:r>
                <a:endPar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None/>
                </a:pPr>
                <a:endPar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Google Shape;560;p30">
                <a:extLst>
                  <a:ext uri="{FF2B5EF4-FFF2-40B4-BE49-F238E27FC236}">
                    <a16:creationId xmlns:a16="http://schemas.microsoft.com/office/drawing/2014/main" id="{C0C8A15B-25E8-4EC4-9539-97A9DF06DFB2}"/>
                  </a:ext>
                </a:extLst>
              </p:cNvPr>
              <p:cNvSpPr/>
              <p:nvPr/>
            </p:nvSpPr>
            <p:spPr>
              <a:xfrm>
                <a:off x="6841316" y="2365402"/>
                <a:ext cx="1803468" cy="397985"/>
              </a:xfrm>
              <a:prstGeom prst="roundRect">
                <a:avLst>
                  <a:gd name="adj" fmla="val 0"/>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IT Admin</a:t>
                </a: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7" name="圖形 36">
                <a:extLst>
                  <a:ext uri="{FF2B5EF4-FFF2-40B4-BE49-F238E27FC236}">
                    <a16:creationId xmlns:a16="http://schemas.microsoft.com/office/drawing/2014/main" id="{834F2009-71CD-42A5-AA6B-136A7AC3DF5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55312" y="1842449"/>
                <a:ext cx="1020859" cy="947281"/>
              </a:xfrm>
              <a:prstGeom prst="rect">
                <a:avLst/>
              </a:prstGeom>
            </p:spPr>
          </p:pic>
          <p:pic>
            <p:nvPicPr>
              <p:cNvPr id="2" name="圖形 1">
                <a:extLst>
                  <a:ext uri="{FF2B5EF4-FFF2-40B4-BE49-F238E27FC236}">
                    <a16:creationId xmlns:a16="http://schemas.microsoft.com/office/drawing/2014/main" id="{6A76B39D-90EA-4008-9145-B9417A9657B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67586" y="1726812"/>
                <a:ext cx="449506" cy="599341"/>
              </a:xfrm>
              <a:prstGeom prst="rect">
                <a:avLst/>
              </a:prstGeom>
            </p:spPr>
          </p:pic>
        </p:grpSp>
        <p:pic>
          <p:nvPicPr>
            <p:cNvPr id="6" name="圖片 6" descr="一張含有 螢幕擷取畫面 的圖片&#10;&#10;描述是以非常高的可信度產生">
              <a:extLst>
                <a:ext uri="{FF2B5EF4-FFF2-40B4-BE49-F238E27FC236}">
                  <a16:creationId xmlns:a16="http://schemas.microsoft.com/office/drawing/2014/main" id="{8EB976A9-7AFA-417B-9DA3-4574E31C11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60019" y="8734055"/>
              <a:ext cx="4956628" cy="2237453"/>
            </a:xfrm>
            <a:prstGeom prst="rect">
              <a:avLst/>
            </a:prstGeom>
            <a:ln/>
            <a:effectLst>
              <a:outerShdw blurRad="50800" dist="50800" dir="8400000" algn="t" rotWithShape="0">
                <a:prstClr val="black">
                  <a:alpha val="30000"/>
                </a:prstClr>
              </a:outerShdw>
            </a:effectLst>
          </p:spPr>
        </p:pic>
      </p:grpSp>
      <p:sp>
        <p:nvSpPr>
          <p:cNvPr id="34" name="矩形: 圓角 33">
            <a:extLst>
              <a:ext uri="{FF2B5EF4-FFF2-40B4-BE49-F238E27FC236}">
                <a16:creationId xmlns:a16="http://schemas.microsoft.com/office/drawing/2014/main" id="{16A42232-1220-4B34-BC2E-27BD78556151}"/>
              </a:ext>
            </a:extLst>
          </p:cNvPr>
          <p:cNvSpPr/>
          <p:nvPr/>
        </p:nvSpPr>
        <p:spPr>
          <a:xfrm>
            <a:off x="392509" y="2288231"/>
            <a:ext cx="2051419" cy="4048568"/>
          </a:xfrm>
          <a:prstGeom prst="roundRect">
            <a:avLst>
              <a:gd name="adj" fmla="val 2871"/>
            </a:avLst>
          </a:prstGeom>
          <a:solidFill>
            <a:schemeClr val="tx1">
              <a:lumMod val="85000"/>
              <a:lumOff val="15000"/>
              <a:alpha val="47000"/>
            </a:schemeClr>
          </a:solidFill>
          <a:ln w="19050" cap="flat" cmpd="sng">
            <a:gradFill>
              <a:gsLst>
                <a:gs pos="100000">
                  <a:schemeClr val="tx1">
                    <a:lumMod val="75000"/>
                    <a:lumOff val="25000"/>
                    <a:alpha val="24000"/>
                  </a:schemeClr>
                </a:gs>
                <a:gs pos="0">
                  <a:schemeClr val="tx1">
                    <a:lumMod val="50000"/>
                    <a:lumOff val="50000"/>
                  </a:schemeClr>
                </a:gs>
              </a:gsLst>
              <a:lin ang="5400000" scaled="1"/>
            </a:gradFill>
            <a:prstDash val="solid"/>
            <a:round/>
            <a:headEnd type="none" w="sm" len="sm"/>
            <a:tailEnd type="none" w="sm" len="sm"/>
          </a:ln>
          <a:effectLst>
            <a:innerShdw blurRad="457200" dist="50800" dir="5400000">
              <a:prstClr val="black">
                <a:alpha val="50000"/>
              </a:prstClr>
            </a:innerShdw>
          </a:effectLst>
        </p:spPr>
        <p:txBody>
          <a:bodyPr spcFirstLastPara="1" wrap="square" lIns="121900" tIns="121900" rIns="121900" bIns="121900" anchor="ctr" anchorCtr="0">
            <a:noAutofit/>
          </a:bodyPr>
          <a:lstStyle/>
          <a:p>
            <a:pPr algn="ctr">
              <a:buClr>
                <a:schemeClr val="lt1"/>
              </a:buClr>
              <a:buSzPts val="4000"/>
            </a:pPr>
            <a:endParaRPr lang="zh-TW" altLang="en-US" sz="48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5" name="Google Shape;558;p30">
            <a:extLst>
              <a:ext uri="{FF2B5EF4-FFF2-40B4-BE49-F238E27FC236}">
                <a16:creationId xmlns:a16="http://schemas.microsoft.com/office/drawing/2014/main" id="{265385CB-4AEE-4C7C-BC61-F9F4C3B569E7}"/>
              </a:ext>
            </a:extLst>
          </p:cNvPr>
          <p:cNvSpPr txBox="1"/>
          <p:nvPr/>
        </p:nvSpPr>
        <p:spPr>
          <a:xfrm>
            <a:off x="398920" y="2494038"/>
            <a:ext cx="2051419" cy="151656"/>
          </a:xfrm>
          <a:prstGeom prst="rect">
            <a:avLst/>
          </a:prstGeom>
          <a:noFill/>
          <a:ln>
            <a:noFill/>
          </a:ln>
        </p:spPr>
        <p:txBody>
          <a:bodyPr spcFirstLastPara="1" wrap="square" lIns="162533" tIns="162533" rIns="162533" bIns="162533" anchor="ctr" anchorCtr="0">
            <a:noAutofit/>
          </a:bodyPr>
          <a:lstStyle/>
          <a:p>
            <a:pPr algn="ctr"/>
            <a:r>
              <a:rPr lang="en-US" sz="1800" b="1" dirty="0">
                <a:solidFill>
                  <a:schemeClr val="bg1">
                    <a:lumMod val="95000"/>
                  </a:schemeClr>
                </a:solidFill>
                <a:latin typeface="Meiryo UI" panose="020B0604030504040204" pitchFamily="50" charset="-128"/>
                <a:ea typeface="Meiryo UI" panose="020B0604030504040204" pitchFamily="50" charset="-128"/>
                <a:cs typeface="+mn-ea"/>
                <a:sym typeface="Arial" panose="020B0604020202020204" pitchFamily="34" charset="0"/>
              </a:rPr>
              <a:t>Remote Site</a:t>
            </a:r>
          </a:p>
        </p:txBody>
      </p:sp>
      <p:sp>
        <p:nvSpPr>
          <p:cNvPr id="36" name="矩形: 圓角 35">
            <a:extLst>
              <a:ext uri="{FF2B5EF4-FFF2-40B4-BE49-F238E27FC236}">
                <a16:creationId xmlns:a16="http://schemas.microsoft.com/office/drawing/2014/main" id="{1CE60CD9-B7CA-4486-97E3-E0C91DAA3676}"/>
              </a:ext>
            </a:extLst>
          </p:cNvPr>
          <p:cNvSpPr/>
          <p:nvPr/>
        </p:nvSpPr>
        <p:spPr>
          <a:xfrm>
            <a:off x="9546051" y="2288231"/>
            <a:ext cx="2051419" cy="4048568"/>
          </a:xfrm>
          <a:prstGeom prst="roundRect">
            <a:avLst>
              <a:gd name="adj" fmla="val 2871"/>
            </a:avLst>
          </a:prstGeom>
          <a:solidFill>
            <a:schemeClr val="tx1">
              <a:lumMod val="85000"/>
              <a:lumOff val="15000"/>
              <a:alpha val="47000"/>
            </a:schemeClr>
          </a:solidFill>
          <a:ln w="19050" cap="flat" cmpd="sng">
            <a:gradFill>
              <a:gsLst>
                <a:gs pos="100000">
                  <a:schemeClr val="tx1">
                    <a:lumMod val="75000"/>
                    <a:lumOff val="25000"/>
                    <a:alpha val="24000"/>
                  </a:schemeClr>
                </a:gs>
                <a:gs pos="0">
                  <a:schemeClr val="tx1">
                    <a:lumMod val="50000"/>
                    <a:lumOff val="50000"/>
                  </a:schemeClr>
                </a:gs>
              </a:gsLst>
              <a:lin ang="5400000" scaled="1"/>
            </a:gradFill>
            <a:prstDash val="solid"/>
            <a:round/>
            <a:headEnd type="none" w="sm" len="sm"/>
            <a:tailEnd type="none" w="sm" len="sm"/>
          </a:ln>
          <a:effectLst>
            <a:innerShdw blurRad="457200" dist="50800" dir="5400000">
              <a:prstClr val="black">
                <a:alpha val="50000"/>
              </a:prstClr>
            </a:innerShdw>
          </a:effectLst>
        </p:spPr>
        <p:txBody>
          <a:bodyPr spcFirstLastPara="1" wrap="square" lIns="121900" tIns="121900" rIns="121900" bIns="121900" anchor="ctr" anchorCtr="0">
            <a:noAutofit/>
          </a:bodyPr>
          <a:lstStyle/>
          <a:p>
            <a:pPr algn="ctr">
              <a:buClr>
                <a:schemeClr val="lt1"/>
              </a:buClr>
              <a:buSzPts val="4000"/>
            </a:pPr>
            <a:endParaRPr lang="zh-TW" altLang="en-US" sz="48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45" name="直線單箭頭接點 44">
            <a:extLst>
              <a:ext uri="{FF2B5EF4-FFF2-40B4-BE49-F238E27FC236}">
                <a16:creationId xmlns:a16="http://schemas.microsoft.com/office/drawing/2014/main" id="{46D76943-A0CC-40CC-9E1A-853F26263364}"/>
              </a:ext>
            </a:extLst>
          </p:cNvPr>
          <p:cNvCxnSpPr>
            <a:cxnSpLocks/>
          </p:cNvCxnSpPr>
          <p:nvPr/>
        </p:nvCxnSpPr>
        <p:spPr>
          <a:xfrm flipH="1">
            <a:off x="7166357" y="5342846"/>
            <a:ext cx="3316328"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0FCB70B1-2B5D-4136-BC1A-7C11D9E71171}"/>
              </a:ext>
            </a:extLst>
          </p:cNvPr>
          <p:cNvCxnSpPr>
            <a:cxnSpLocks/>
          </p:cNvCxnSpPr>
          <p:nvPr/>
        </p:nvCxnSpPr>
        <p:spPr>
          <a:xfrm flipH="1">
            <a:off x="7241761" y="3567899"/>
            <a:ext cx="3303371"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2C395D2-96BA-479C-A52D-AFCBB8943F72}"/>
              </a:ext>
            </a:extLst>
          </p:cNvPr>
          <p:cNvCxnSpPr>
            <a:cxnSpLocks/>
          </p:cNvCxnSpPr>
          <p:nvPr/>
        </p:nvCxnSpPr>
        <p:spPr>
          <a:xfrm flipH="1">
            <a:off x="1744150" y="5342846"/>
            <a:ext cx="2617182"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F90E9128-DCF0-4927-8997-4CD4E7E08402}"/>
              </a:ext>
            </a:extLst>
          </p:cNvPr>
          <p:cNvCxnSpPr>
            <a:cxnSpLocks/>
          </p:cNvCxnSpPr>
          <p:nvPr/>
        </p:nvCxnSpPr>
        <p:spPr>
          <a:xfrm flipH="1">
            <a:off x="1744150" y="3567899"/>
            <a:ext cx="2617182"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9" name="群組 48">
            <a:extLst>
              <a:ext uri="{FF2B5EF4-FFF2-40B4-BE49-F238E27FC236}">
                <a16:creationId xmlns:a16="http://schemas.microsoft.com/office/drawing/2014/main" id="{A6F4A75B-D557-4FA7-8C6C-EB8E7080F5C0}"/>
              </a:ext>
            </a:extLst>
          </p:cNvPr>
          <p:cNvGrpSpPr/>
          <p:nvPr/>
        </p:nvGrpSpPr>
        <p:grpSpPr>
          <a:xfrm>
            <a:off x="3962175" y="2344487"/>
            <a:ext cx="4050333" cy="4299898"/>
            <a:chOff x="3406078" y="1146686"/>
            <a:chExt cx="5985505" cy="6354307"/>
          </a:xfrm>
        </p:grpSpPr>
        <p:grpSp>
          <p:nvGrpSpPr>
            <p:cNvPr id="50" name="群組 49">
              <a:extLst>
                <a:ext uri="{FF2B5EF4-FFF2-40B4-BE49-F238E27FC236}">
                  <a16:creationId xmlns:a16="http://schemas.microsoft.com/office/drawing/2014/main" id="{AE10852C-3547-4065-A6DB-09FBC7069970}"/>
                </a:ext>
              </a:extLst>
            </p:cNvPr>
            <p:cNvGrpSpPr/>
            <p:nvPr/>
          </p:nvGrpSpPr>
          <p:grpSpPr>
            <a:xfrm>
              <a:off x="3406078" y="1146686"/>
              <a:ext cx="5985505" cy="5793736"/>
              <a:chOff x="3406047" y="1146686"/>
              <a:chExt cx="5985505" cy="5793736"/>
            </a:xfrm>
          </p:grpSpPr>
          <p:pic>
            <p:nvPicPr>
              <p:cNvPr id="55" name="圖形 54">
                <a:extLst>
                  <a:ext uri="{FF2B5EF4-FFF2-40B4-BE49-F238E27FC236}">
                    <a16:creationId xmlns:a16="http://schemas.microsoft.com/office/drawing/2014/main" id="{E97F88F2-B4AF-4231-A41C-85FCB9BCA7F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406047" y="1146686"/>
                <a:ext cx="5985505" cy="5793736"/>
              </a:xfrm>
              <a:prstGeom prst="rect">
                <a:avLst/>
              </a:prstGeom>
            </p:spPr>
          </p:pic>
          <p:pic>
            <p:nvPicPr>
              <p:cNvPr id="56" name="圖片 55" descr="一張含有 螢幕擷取畫面, 監視器, 電子用品, 電腦 的圖片&#10;&#10;自動產生的描述">
                <a:extLst>
                  <a:ext uri="{FF2B5EF4-FFF2-40B4-BE49-F238E27FC236}">
                    <a16:creationId xmlns:a16="http://schemas.microsoft.com/office/drawing/2014/main" id="{8FAAEA40-E989-4858-A241-4432A5EA5B2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24967" y="2203294"/>
                <a:ext cx="5658035" cy="3182645"/>
              </a:xfrm>
              <a:prstGeom prst="rect">
                <a:avLst/>
              </a:prstGeom>
              <a:effectLst>
                <a:innerShdw blurRad="114300">
                  <a:prstClr val="black"/>
                </a:innerShdw>
              </a:effectLst>
            </p:spPr>
          </p:pic>
        </p:grpSp>
        <p:sp>
          <p:nvSpPr>
            <p:cNvPr id="51" name="Google Shape;558;p30">
              <a:extLst>
                <a:ext uri="{FF2B5EF4-FFF2-40B4-BE49-F238E27FC236}">
                  <a16:creationId xmlns:a16="http://schemas.microsoft.com/office/drawing/2014/main" id="{70953AB1-B09A-453A-94E2-C3F799D748C2}"/>
                </a:ext>
              </a:extLst>
            </p:cNvPr>
            <p:cNvSpPr txBox="1"/>
            <p:nvPr/>
          </p:nvSpPr>
          <p:spPr>
            <a:xfrm>
              <a:off x="5454013" y="7032776"/>
              <a:ext cx="2798574" cy="226239"/>
            </a:xfrm>
            <a:prstGeom prst="rect">
              <a:avLst/>
            </a:prstGeom>
            <a:noFill/>
            <a:ln>
              <a:noFill/>
            </a:ln>
          </p:spPr>
          <p:txBody>
            <a:bodyPr spcFirstLastPara="1" wrap="square" lIns="162533" tIns="162533" rIns="162533" bIns="162533" anchor="ctr" anchorCtr="0">
              <a:noAutofit/>
            </a:bodyPr>
            <a:lstStyle/>
            <a:p>
              <a:r>
                <a:rPr lang="en-US" b="1">
                  <a:solidFill>
                    <a:schemeClr val="bg1">
                      <a:lumMod val="95000"/>
                    </a:schemeClr>
                  </a:solidFill>
                  <a:latin typeface="Meiryo UI" panose="020B0604030504040204" pitchFamily="50" charset="-128"/>
                  <a:ea typeface="Meiryo UI" panose="020B0604030504040204" pitchFamily="50" charset="-128"/>
                  <a:cs typeface="+mn-ea"/>
                  <a:sym typeface="Arial" panose="020B0604020202020204" pitchFamily="34" charset="0"/>
                </a:rPr>
                <a:t>HQ IT Admin</a:t>
              </a:r>
            </a:p>
          </p:txBody>
        </p:sp>
        <p:grpSp>
          <p:nvGrpSpPr>
            <p:cNvPr id="52" name="群組 51">
              <a:extLst>
                <a:ext uri="{FF2B5EF4-FFF2-40B4-BE49-F238E27FC236}">
                  <a16:creationId xmlns:a16="http://schemas.microsoft.com/office/drawing/2014/main" id="{A58FBC35-77AC-44E8-B469-0AE4FDA4A419}"/>
                </a:ext>
              </a:extLst>
            </p:cNvPr>
            <p:cNvGrpSpPr/>
            <p:nvPr/>
          </p:nvGrpSpPr>
          <p:grpSpPr>
            <a:xfrm>
              <a:off x="4232064" y="6130971"/>
              <a:ext cx="1370022" cy="1370022"/>
              <a:chOff x="4223801" y="6234697"/>
              <a:chExt cx="1370022" cy="1370022"/>
            </a:xfrm>
          </p:grpSpPr>
          <p:sp>
            <p:nvSpPr>
              <p:cNvPr id="53" name="橢圓 52">
                <a:extLst>
                  <a:ext uri="{FF2B5EF4-FFF2-40B4-BE49-F238E27FC236}">
                    <a16:creationId xmlns:a16="http://schemas.microsoft.com/office/drawing/2014/main" id="{5B8CBDF2-8EDF-4E77-B008-58208383B7B2}"/>
                  </a:ext>
                </a:extLst>
              </p:cNvPr>
              <p:cNvSpPr/>
              <p:nvPr/>
            </p:nvSpPr>
            <p:spPr>
              <a:xfrm>
                <a:off x="4223801" y="6234697"/>
                <a:ext cx="1370022" cy="1370022"/>
              </a:xfrm>
              <a:prstGeom prst="ellipse">
                <a:avLst/>
              </a:prstGeom>
              <a:solidFill>
                <a:schemeClr val="bg1">
                  <a:lumMod val="95000"/>
                </a:schemeClr>
              </a:solidFill>
              <a:ln w="8562" cap="flat">
                <a:noFill/>
                <a:custDash>
                  <a:ds d="900000" sp="900000"/>
                </a:custDash>
                <a:miter/>
              </a:ln>
              <a:effectLst>
                <a:outerShdw blurRad="63500" sx="102000" sy="102000" algn="ctr" rotWithShape="0">
                  <a:prstClr val="black">
                    <a:alpha val="40000"/>
                  </a:prstClr>
                </a:outerShdw>
              </a:effectLst>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4" name="圖形 53">
                <a:extLst>
                  <a:ext uri="{FF2B5EF4-FFF2-40B4-BE49-F238E27FC236}">
                    <a16:creationId xmlns:a16="http://schemas.microsoft.com/office/drawing/2014/main" id="{0CCDE662-E018-4BA4-988F-E077B5E6A38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468420" y="6353092"/>
                <a:ext cx="880783" cy="1043890"/>
              </a:xfrm>
              <a:prstGeom prst="rect">
                <a:avLst/>
              </a:prstGeom>
            </p:spPr>
          </p:pic>
        </p:grpSp>
      </p:grpSp>
      <p:sp>
        <p:nvSpPr>
          <p:cNvPr id="57" name="Google Shape;559;p30">
            <a:extLst>
              <a:ext uri="{FF2B5EF4-FFF2-40B4-BE49-F238E27FC236}">
                <a16:creationId xmlns:a16="http://schemas.microsoft.com/office/drawing/2014/main" id="{889ECF60-1FE2-41F6-B49A-61868EBD98F9}"/>
              </a:ext>
            </a:extLst>
          </p:cNvPr>
          <p:cNvSpPr/>
          <p:nvPr/>
        </p:nvSpPr>
        <p:spPr>
          <a:xfrm>
            <a:off x="3538733" y="1709746"/>
            <a:ext cx="4836564" cy="1099541"/>
          </a:xfrm>
          <a:prstGeom prst="roundRect">
            <a:avLst>
              <a:gd name="adj" fmla="val 0"/>
            </a:avLst>
          </a:prstGeom>
          <a:noFill/>
          <a:ln>
            <a:noFill/>
          </a:ln>
        </p:spPr>
        <p:txBody>
          <a:bodyPr spcFirstLastPara="1" wrap="square" lIns="121900" tIns="60933" rIns="121900" bIns="60933" anchor="ctr" anchorCtr="0">
            <a:noAutofit/>
          </a:bodyPr>
          <a:lstStyle/>
          <a:p>
            <a:r>
              <a:rPr lang="ja-JP" altLang="en-US" sz="1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クラウド</a:t>
            </a:r>
            <a:r>
              <a:rPr lang="en-US" altLang="zh-TW" sz="1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endParaRPr lang="zh-TW" altLang="en-US" sz="1800" dirty="0">
              <a:solidFill>
                <a:schemeClr val="bg1"/>
              </a:solidFill>
              <a:latin typeface="Meiryo UI" panose="020B0604030504040204" pitchFamily="50" charset="-128"/>
              <a:ea typeface="Meiryo UI" panose="020B0604030504040204" pitchFamily="50" charset="-128"/>
              <a:cs typeface="Calibri" panose="020F0502020204030204"/>
              <a:sym typeface="Arial" panose="020B0604020202020204" pitchFamily="34" charset="0"/>
            </a:endParaRPr>
          </a:p>
          <a:p>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ジ</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オロケーショ</a:t>
            </a:r>
            <a:r>
              <a:rPr lang="ja-JP" altLang="en-US"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ンからデバイスを特</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定する</a:t>
            </a:r>
          </a:p>
          <a:p>
            <a:r>
              <a:rPr lang="ja-JP" altLang="en-US"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バイスの接続ステータスの概要と即時通知</a:t>
            </a:r>
          </a:p>
          <a:p>
            <a:r>
              <a:rPr lang="ja-JP" altLang="en-US"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・す</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べてまたは選択したデバイス</a:t>
            </a:r>
            <a:r>
              <a:rPr lang="ja-JP" altLang="en-US"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に</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設定の即時適</a:t>
            </a:r>
            <a:r>
              <a:rPr lang="ja-JP" altLang="en-US"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用が可能</a:t>
            </a:r>
            <a:endPar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58" name="群組 57">
            <a:extLst>
              <a:ext uri="{FF2B5EF4-FFF2-40B4-BE49-F238E27FC236}">
                <a16:creationId xmlns:a16="http://schemas.microsoft.com/office/drawing/2014/main" id="{C57135BD-0727-4D61-AF06-CBF07A60C594}"/>
              </a:ext>
            </a:extLst>
          </p:cNvPr>
          <p:cNvGrpSpPr/>
          <p:nvPr/>
        </p:nvGrpSpPr>
        <p:grpSpPr>
          <a:xfrm>
            <a:off x="692849" y="2810896"/>
            <a:ext cx="1370023" cy="1370022"/>
            <a:chOff x="3073492" y="5080442"/>
            <a:chExt cx="1370023" cy="1370022"/>
          </a:xfrm>
        </p:grpSpPr>
        <p:sp>
          <p:nvSpPr>
            <p:cNvPr id="59" name="橢圓 58">
              <a:extLst>
                <a:ext uri="{FF2B5EF4-FFF2-40B4-BE49-F238E27FC236}">
                  <a16:creationId xmlns:a16="http://schemas.microsoft.com/office/drawing/2014/main" id="{4601D491-6D93-4ADF-892E-56761BEC2C70}"/>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0" name="圖片 59">
              <a:extLst>
                <a:ext uri="{FF2B5EF4-FFF2-40B4-BE49-F238E27FC236}">
                  <a16:creationId xmlns:a16="http://schemas.microsoft.com/office/drawing/2014/main" id="{2650D8EB-BD9A-412D-BC79-12C9FB5D496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61" name="矩形 60">
              <a:extLst>
                <a:ext uri="{FF2B5EF4-FFF2-40B4-BE49-F238E27FC236}">
                  <a16:creationId xmlns:a16="http://schemas.microsoft.com/office/drawing/2014/main" id="{7B180080-77E4-4072-AB1E-E0888F3EC8BF}"/>
                </a:ext>
              </a:extLst>
            </p:cNvPr>
            <p:cNvSpPr/>
            <p:nvPr/>
          </p:nvSpPr>
          <p:spPr>
            <a:xfrm>
              <a:off x="3164823" y="5390114"/>
              <a:ext cx="1108999" cy="246221"/>
            </a:xfrm>
            <a:prstGeom prst="rect">
              <a:avLst/>
            </a:prstGeom>
          </p:spPr>
          <p:txBody>
            <a:bodyPr wrap="square">
              <a:spAutoFit/>
            </a:bodyPr>
            <a:lstStyle/>
            <a:p>
              <a:pPr algn="ctr"/>
              <a:r>
                <a:rPr lang="en-US" altLang="zh-TW" sz="10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000" b="1">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70" name="群組 69">
            <a:extLst>
              <a:ext uri="{FF2B5EF4-FFF2-40B4-BE49-F238E27FC236}">
                <a16:creationId xmlns:a16="http://schemas.microsoft.com/office/drawing/2014/main" id="{B5CF5325-6A84-4C9F-9FF9-E0F8486A9DE5}"/>
              </a:ext>
            </a:extLst>
          </p:cNvPr>
          <p:cNvGrpSpPr/>
          <p:nvPr/>
        </p:nvGrpSpPr>
        <p:grpSpPr>
          <a:xfrm>
            <a:off x="9915889" y="4585843"/>
            <a:ext cx="1370023" cy="1370022"/>
            <a:chOff x="3073492" y="5080442"/>
            <a:chExt cx="1370023" cy="1370022"/>
          </a:xfrm>
        </p:grpSpPr>
        <p:sp>
          <p:nvSpPr>
            <p:cNvPr id="71" name="橢圓 70">
              <a:extLst>
                <a:ext uri="{FF2B5EF4-FFF2-40B4-BE49-F238E27FC236}">
                  <a16:creationId xmlns:a16="http://schemas.microsoft.com/office/drawing/2014/main" id="{CAAE39A3-8FA0-40CF-9CE1-40E3F035FF14}"/>
                </a:ext>
              </a:extLst>
            </p:cNvPr>
            <p:cNvSpPr/>
            <p:nvPr/>
          </p:nvSpPr>
          <p:spPr>
            <a:xfrm>
              <a:off x="3073492" y="5080442"/>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2" name="圖片 71">
              <a:extLst>
                <a:ext uri="{FF2B5EF4-FFF2-40B4-BE49-F238E27FC236}">
                  <a16:creationId xmlns:a16="http://schemas.microsoft.com/office/drawing/2014/main" id="{B5DF7887-AE93-484F-AB96-8CBC390AADF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73" name="矩形 72">
              <a:extLst>
                <a:ext uri="{FF2B5EF4-FFF2-40B4-BE49-F238E27FC236}">
                  <a16:creationId xmlns:a16="http://schemas.microsoft.com/office/drawing/2014/main" id="{5A6B1FA7-C31B-4D4C-AE00-B34CDB6D970F}"/>
                </a:ext>
              </a:extLst>
            </p:cNvPr>
            <p:cNvSpPr/>
            <p:nvPr/>
          </p:nvSpPr>
          <p:spPr>
            <a:xfrm>
              <a:off x="3164823" y="5390114"/>
              <a:ext cx="1108999" cy="246221"/>
            </a:xfrm>
            <a:prstGeom prst="rect">
              <a:avLst/>
            </a:prstGeom>
          </p:spPr>
          <p:txBody>
            <a:bodyPr wrap="square">
              <a:spAutoFit/>
            </a:bodyPr>
            <a:lstStyle/>
            <a:p>
              <a:pPr algn="ctr"/>
              <a:r>
                <a:rPr lang="en-US" altLang="zh-TW" sz="1000" b="1">
                  <a:latin typeface="Meiryo UI" panose="020B0604030504040204" pitchFamily="50" charset="-128"/>
                  <a:ea typeface="Meiryo UI" panose="020B0604030504040204" pitchFamily="50" charset="-128"/>
                  <a:sym typeface="Arial" panose="020B0604020202020204" pitchFamily="34" charset="0"/>
                </a:rPr>
                <a:t>QHora-301W</a:t>
              </a:r>
              <a:endParaRPr lang="zh-TW" altLang="en-US" sz="1000" b="1">
                <a:latin typeface="Meiryo UI" panose="020B0604030504040204" pitchFamily="50" charset="-128"/>
                <a:ea typeface="Meiryo UI" panose="020B0604030504040204" pitchFamily="50" charset="-128"/>
                <a:sym typeface="Arial" panose="020B0604020202020204" pitchFamily="34" charset="0"/>
              </a:endParaRPr>
            </a:p>
          </p:txBody>
        </p:sp>
      </p:grpSp>
      <p:sp>
        <p:nvSpPr>
          <p:cNvPr id="74" name="手繪多邊形: 圖案 62">
            <a:extLst>
              <a:ext uri="{FF2B5EF4-FFF2-40B4-BE49-F238E27FC236}">
                <a16:creationId xmlns:a16="http://schemas.microsoft.com/office/drawing/2014/main" id="{13AB66BF-B430-46E0-B8AB-CA1DDE3633ED}"/>
              </a:ext>
            </a:extLst>
          </p:cNvPr>
          <p:cNvSpPr/>
          <p:nvPr/>
        </p:nvSpPr>
        <p:spPr>
          <a:xfrm>
            <a:off x="1629215" y="3818023"/>
            <a:ext cx="439271" cy="439271"/>
          </a:xfrm>
          <a:prstGeom prst="roundRect">
            <a:avLst>
              <a:gd name="adj" fmla="val 9789"/>
            </a:avLst>
          </a:prstGeom>
          <a:solidFill>
            <a:srgbClr val="00B050"/>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7" name="圖形 76">
            <a:extLst>
              <a:ext uri="{FF2B5EF4-FFF2-40B4-BE49-F238E27FC236}">
                <a16:creationId xmlns:a16="http://schemas.microsoft.com/office/drawing/2014/main" id="{A3DB405C-63CF-4965-AD6F-07BF7CEF6FF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734242" y="3827536"/>
            <a:ext cx="365836" cy="353530"/>
          </a:xfrm>
          <a:prstGeom prst="rect">
            <a:avLst/>
          </a:prstGeom>
        </p:spPr>
      </p:pic>
      <p:grpSp>
        <p:nvGrpSpPr>
          <p:cNvPr id="13" name="群組 12">
            <a:extLst>
              <a:ext uri="{FF2B5EF4-FFF2-40B4-BE49-F238E27FC236}">
                <a16:creationId xmlns:a16="http://schemas.microsoft.com/office/drawing/2014/main" id="{A20C0905-9135-483C-8135-C2241436CC43}"/>
              </a:ext>
            </a:extLst>
          </p:cNvPr>
          <p:cNvGrpSpPr/>
          <p:nvPr/>
        </p:nvGrpSpPr>
        <p:grpSpPr>
          <a:xfrm>
            <a:off x="692849" y="4585843"/>
            <a:ext cx="1407229" cy="1455384"/>
            <a:chOff x="692849" y="4585843"/>
            <a:chExt cx="1407229" cy="1455384"/>
          </a:xfrm>
        </p:grpSpPr>
        <p:sp>
          <p:nvSpPr>
            <p:cNvPr id="63" name="橢圓 62">
              <a:extLst>
                <a:ext uri="{FF2B5EF4-FFF2-40B4-BE49-F238E27FC236}">
                  <a16:creationId xmlns:a16="http://schemas.microsoft.com/office/drawing/2014/main" id="{25A64F15-D3F5-4029-82E3-C1460369A287}"/>
                </a:ext>
              </a:extLst>
            </p:cNvPr>
            <p:cNvSpPr/>
            <p:nvPr/>
          </p:nvSpPr>
          <p:spPr>
            <a:xfrm>
              <a:off x="692849" y="4585843"/>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8" name="圖片 7" descr="一張含有 監視器, 電子用品, 室內, 坐 的圖片&#10;&#10;自動產生的描述">
              <a:extLst>
                <a:ext uri="{FF2B5EF4-FFF2-40B4-BE49-F238E27FC236}">
                  <a16:creationId xmlns:a16="http://schemas.microsoft.com/office/drawing/2014/main" id="{762EA3B7-6127-428D-8A4A-C0DF8D7ED1B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97443" y="4968725"/>
              <a:ext cx="811676" cy="888434"/>
            </a:xfrm>
            <a:prstGeom prst="rect">
              <a:avLst/>
            </a:prstGeom>
          </p:spPr>
        </p:pic>
        <p:sp>
          <p:nvSpPr>
            <p:cNvPr id="65" name="矩形 64">
              <a:extLst>
                <a:ext uri="{FF2B5EF4-FFF2-40B4-BE49-F238E27FC236}">
                  <a16:creationId xmlns:a16="http://schemas.microsoft.com/office/drawing/2014/main" id="{110C99DA-52A3-4459-86E1-E160F3314CAA}"/>
                </a:ext>
              </a:extLst>
            </p:cNvPr>
            <p:cNvSpPr/>
            <p:nvPr/>
          </p:nvSpPr>
          <p:spPr>
            <a:xfrm>
              <a:off x="823361" y="4695367"/>
              <a:ext cx="1108999" cy="246221"/>
            </a:xfrm>
            <a:prstGeom prst="rect">
              <a:avLst/>
            </a:prstGeom>
          </p:spPr>
          <p:txBody>
            <a:bodyPr wrap="square" anchor="t">
              <a:spAutoFit/>
            </a:bodyPr>
            <a:lstStyle/>
            <a:p>
              <a:pPr algn="ctr"/>
              <a:r>
                <a:rPr lang="en-US" altLang="zh-TW" sz="1000" b="1" dirty="0">
                  <a:latin typeface="Meiryo UI" panose="020B0604030504040204" pitchFamily="50" charset="-128"/>
                  <a:ea typeface="Meiryo UI" panose="020B0604030504040204" pitchFamily="50" charset="-128"/>
                </a:rPr>
                <a:t>TS-453D</a:t>
              </a:r>
            </a:p>
          </p:txBody>
        </p:sp>
        <p:sp>
          <p:nvSpPr>
            <p:cNvPr id="75" name="手繪多邊形: 圖案 62">
              <a:extLst>
                <a:ext uri="{FF2B5EF4-FFF2-40B4-BE49-F238E27FC236}">
                  <a16:creationId xmlns:a16="http://schemas.microsoft.com/office/drawing/2014/main" id="{9E255C8C-6704-4E77-BF3E-248872E9DA2F}"/>
                </a:ext>
              </a:extLst>
            </p:cNvPr>
            <p:cNvSpPr/>
            <p:nvPr/>
          </p:nvSpPr>
          <p:spPr>
            <a:xfrm>
              <a:off x="1629215" y="5601956"/>
              <a:ext cx="439271" cy="439271"/>
            </a:xfrm>
            <a:prstGeom prst="roundRect">
              <a:avLst>
                <a:gd name="adj" fmla="val 9789"/>
              </a:avLst>
            </a:prstGeom>
            <a:solidFill>
              <a:srgbClr val="00B050"/>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78" name="圖形 77">
              <a:extLst>
                <a:ext uri="{FF2B5EF4-FFF2-40B4-BE49-F238E27FC236}">
                  <a16:creationId xmlns:a16="http://schemas.microsoft.com/office/drawing/2014/main" id="{99196E18-48EE-4B1D-88C7-5B2588A43BC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734242" y="5620656"/>
              <a:ext cx="365836" cy="353530"/>
            </a:xfrm>
            <a:prstGeom prst="rect">
              <a:avLst/>
            </a:prstGeom>
          </p:spPr>
        </p:pic>
      </p:grpSp>
      <p:grpSp>
        <p:nvGrpSpPr>
          <p:cNvPr id="9" name="群組 8">
            <a:extLst>
              <a:ext uri="{FF2B5EF4-FFF2-40B4-BE49-F238E27FC236}">
                <a16:creationId xmlns:a16="http://schemas.microsoft.com/office/drawing/2014/main" id="{D6671E75-8EDB-4F76-9865-90FFCD4DD788}"/>
              </a:ext>
            </a:extLst>
          </p:cNvPr>
          <p:cNvGrpSpPr/>
          <p:nvPr/>
        </p:nvGrpSpPr>
        <p:grpSpPr>
          <a:xfrm>
            <a:off x="9787584" y="2810896"/>
            <a:ext cx="1498328" cy="1446398"/>
            <a:chOff x="9787584" y="2810896"/>
            <a:chExt cx="1498328" cy="1446398"/>
          </a:xfrm>
        </p:grpSpPr>
        <p:sp>
          <p:nvSpPr>
            <p:cNvPr id="67" name="橢圓 66">
              <a:extLst>
                <a:ext uri="{FF2B5EF4-FFF2-40B4-BE49-F238E27FC236}">
                  <a16:creationId xmlns:a16="http://schemas.microsoft.com/office/drawing/2014/main" id="{3F98386F-E389-4FA9-9752-0DE8F561DDA6}"/>
                </a:ext>
              </a:extLst>
            </p:cNvPr>
            <p:cNvSpPr/>
            <p:nvPr/>
          </p:nvSpPr>
          <p:spPr>
            <a:xfrm>
              <a:off x="9915889" y="2810896"/>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9" name="矩形 68">
              <a:extLst>
                <a:ext uri="{FF2B5EF4-FFF2-40B4-BE49-F238E27FC236}">
                  <a16:creationId xmlns:a16="http://schemas.microsoft.com/office/drawing/2014/main" id="{BA313EA1-363F-4A1D-88E8-87BE211D15B1}"/>
                </a:ext>
              </a:extLst>
            </p:cNvPr>
            <p:cNvSpPr/>
            <p:nvPr/>
          </p:nvSpPr>
          <p:spPr>
            <a:xfrm>
              <a:off x="10046401" y="2946623"/>
              <a:ext cx="1108999" cy="246221"/>
            </a:xfrm>
            <a:prstGeom prst="rect">
              <a:avLst/>
            </a:prstGeom>
          </p:spPr>
          <p:txBody>
            <a:bodyPr wrap="square" anchor="t">
              <a:spAutoFit/>
            </a:bodyPr>
            <a:lstStyle/>
            <a:p>
              <a:pPr algn="ctr"/>
              <a:r>
                <a:rPr lang="en-US" altLang="zh-TW" sz="1000" b="1" dirty="0">
                  <a:latin typeface="Meiryo UI" panose="020B0604030504040204" pitchFamily="50" charset="-128"/>
                  <a:ea typeface="Meiryo UI" panose="020B0604030504040204" pitchFamily="50" charset="-128"/>
                  <a:sym typeface="Arial" panose="020B0604020202020204" pitchFamily="34" charset="0"/>
                </a:rPr>
                <a:t>TS-453D</a:t>
              </a:r>
              <a:endParaRPr lang="zh-TW" dirty="0">
                <a:latin typeface="Meiryo UI" panose="020B0604030504040204" pitchFamily="50" charset="-128"/>
                <a:ea typeface="Meiryo UI" panose="020B0604030504040204" pitchFamily="50" charset="-128"/>
              </a:endParaRPr>
            </a:p>
          </p:txBody>
        </p:sp>
        <p:sp>
          <p:nvSpPr>
            <p:cNvPr id="76" name="手繪多邊形: 圖案 62">
              <a:extLst>
                <a:ext uri="{FF2B5EF4-FFF2-40B4-BE49-F238E27FC236}">
                  <a16:creationId xmlns:a16="http://schemas.microsoft.com/office/drawing/2014/main" id="{BF905663-0CBD-4DCE-843A-2606476A9C2C}"/>
                </a:ext>
              </a:extLst>
            </p:cNvPr>
            <p:cNvSpPr/>
            <p:nvPr/>
          </p:nvSpPr>
          <p:spPr>
            <a:xfrm>
              <a:off x="9787584" y="3818023"/>
              <a:ext cx="439271" cy="439271"/>
            </a:xfrm>
            <a:prstGeom prst="roundRect">
              <a:avLst>
                <a:gd name="adj" fmla="val 9789"/>
              </a:avLst>
            </a:prstGeom>
            <a:solidFill>
              <a:srgbClr val="00B050"/>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88" name="圖片 87" descr="一張含有 監視器, 電子用品, 室內, 坐 的圖片&#10;&#10;自動產生的描述">
              <a:extLst>
                <a:ext uri="{FF2B5EF4-FFF2-40B4-BE49-F238E27FC236}">
                  <a16:creationId xmlns:a16="http://schemas.microsoft.com/office/drawing/2014/main" id="{E303792A-FCB7-475E-8FF2-FBE747CCB999}"/>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195062" y="3149843"/>
              <a:ext cx="811676" cy="888434"/>
            </a:xfrm>
            <a:prstGeom prst="rect">
              <a:avLst/>
            </a:prstGeom>
          </p:spPr>
        </p:pic>
        <p:pic>
          <p:nvPicPr>
            <p:cNvPr id="79" name="圖形 78">
              <a:extLst>
                <a:ext uri="{FF2B5EF4-FFF2-40B4-BE49-F238E27FC236}">
                  <a16:creationId xmlns:a16="http://schemas.microsoft.com/office/drawing/2014/main" id="{ACAFF851-1930-4934-8F78-8C2C0A27931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9868775" y="3827536"/>
              <a:ext cx="365836" cy="353530"/>
            </a:xfrm>
            <a:prstGeom prst="rect">
              <a:avLst/>
            </a:prstGeom>
          </p:spPr>
        </p:pic>
      </p:grpSp>
      <p:grpSp>
        <p:nvGrpSpPr>
          <p:cNvPr id="80" name="群組 79">
            <a:extLst>
              <a:ext uri="{FF2B5EF4-FFF2-40B4-BE49-F238E27FC236}">
                <a16:creationId xmlns:a16="http://schemas.microsoft.com/office/drawing/2014/main" id="{03D182CD-32EC-476E-8C79-5E6728883585}"/>
              </a:ext>
            </a:extLst>
          </p:cNvPr>
          <p:cNvGrpSpPr/>
          <p:nvPr/>
        </p:nvGrpSpPr>
        <p:grpSpPr>
          <a:xfrm>
            <a:off x="9808638" y="5601957"/>
            <a:ext cx="475718" cy="475718"/>
            <a:chOff x="9220922" y="5535049"/>
            <a:chExt cx="590597" cy="590597"/>
          </a:xfrm>
        </p:grpSpPr>
        <p:sp>
          <p:nvSpPr>
            <p:cNvPr id="81" name="手繪多邊形: 圖案 62">
              <a:extLst>
                <a:ext uri="{FF2B5EF4-FFF2-40B4-BE49-F238E27FC236}">
                  <a16:creationId xmlns:a16="http://schemas.microsoft.com/office/drawing/2014/main" id="{4358A888-6E72-4ACE-B7BE-D7AB4D08D8CC}"/>
                </a:ext>
              </a:extLst>
            </p:cNvPr>
            <p:cNvSpPr/>
            <p:nvPr/>
          </p:nvSpPr>
          <p:spPr>
            <a:xfrm rot="18900000">
              <a:off x="9220922" y="5535049"/>
              <a:ext cx="590597" cy="590597"/>
            </a:xfrm>
            <a:prstGeom prst="roundRect">
              <a:avLst>
                <a:gd name="adj" fmla="val 9789"/>
              </a:avLst>
            </a:prstGeom>
            <a:solidFill>
              <a:srgbClr val="FF0000"/>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82" name="圖形 81">
              <a:extLst>
                <a:ext uri="{FF2B5EF4-FFF2-40B4-BE49-F238E27FC236}">
                  <a16:creationId xmlns:a16="http://schemas.microsoft.com/office/drawing/2014/main" id="{9EB5FCCB-095A-470D-BDF3-AC9A922CCC99}"/>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9454318" y="5608189"/>
              <a:ext cx="132830" cy="476625"/>
            </a:xfrm>
            <a:prstGeom prst="rect">
              <a:avLst/>
            </a:prstGeom>
          </p:spPr>
        </p:pic>
      </p:grpSp>
      <p:sp>
        <p:nvSpPr>
          <p:cNvPr id="83" name="Google Shape;559;p30">
            <a:extLst>
              <a:ext uri="{FF2B5EF4-FFF2-40B4-BE49-F238E27FC236}">
                <a16:creationId xmlns:a16="http://schemas.microsoft.com/office/drawing/2014/main" id="{ACB7D026-37CD-4803-94C4-AF1210ED1532}"/>
              </a:ext>
            </a:extLst>
          </p:cNvPr>
          <p:cNvSpPr/>
          <p:nvPr/>
        </p:nvSpPr>
        <p:spPr>
          <a:xfrm>
            <a:off x="2402699" y="3119148"/>
            <a:ext cx="1840556" cy="567448"/>
          </a:xfrm>
          <a:prstGeom prst="roundRect">
            <a:avLst>
              <a:gd name="adj" fmla="val 0"/>
            </a:avLst>
          </a:prstGeom>
          <a:no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Settings applied</a:t>
            </a:r>
          </a:p>
        </p:txBody>
      </p:sp>
      <p:sp>
        <p:nvSpPr>
          <p:cNvPr id="84" name="Google Shape;559;p30">
            <a:extLst>
              <a:ext uri="{FF2B5EF4-FFF2-40B4-BE49-F238E27FC236}">
                <a16:creationId xmlns:a16="http://schemas.microsoft.com/office/drawing/2014/main" id="{F9934531-3FFD-4D5C-9575-C55954C258CA}"/>
              </a:ext>
            </a:extLst>
          </p:cNvPr>
          <p:cNvSpPr/>
          <p:nvPr/>
        </p:nvSpPr>
        <p:spPr>
          <a:xfrm>
            <a:off x="2402699" y="4888934"/>
            <a:ext cx="1840556" cy="567448"/>
          </a:xfrm>
          <a:prstGeom prst="roundRect">
            <a:avLst>
              <a:gd name="adj" fmla="val 0"/>
            </a:avLst>
          </a:prstGeom>
          <a:no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Settings applied</a:t>
            </a:r>
          </a:p>
        </p:txBody>
      </p:sp>
      <p:sp>
        <p:nvSpPr>
          <p:cNvPr id="85" name="Google Shape;559;p30">
            <a:extLst>
              <a:ext uri="{FF2B5EF4-FFF2-40B4-BE49-F238E27FC236}">
                <a16:creationId xmlns:a16="http://schemas.microsoft.com/office/drawing/2014/main" id="{D5386C3A-254D-4EBD-AAD3-8EA7B9F207DE}"/>
              </a:ext>
            </a:extLst>
          </p:cNvPr>
          <p:cNvSpPr/>
          <p:nvPr/>
        </p:nvSpPr>
        <p:spPr>
          <a:xfrm>
            <a:off x="7919376" y="3117375"/>
            <a:ext cx="1840556" cy="567448"/>
          </a:xfrm>
          <a:prstGeom prst="roundRect">
            <a:avLst>
              <a:gd name="adj" fmla="val 0"/>
            </a:avLst>
          </a:prstGeom>
          <a:no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Settings applied</a:t>
            </a:r>
          </a:p>
        </p:txBody>
      </p:sp>
      <p:sp>
        <p:nvSpPr>
          <p:cNvPr id="86" name="Google Shape;559;p30">
            <a:extLst>
              <a:ext uri="{FF2B5EF4-FFF2-40B4-BE49-F238E27FC236}">
                <a16:creationId xmlns:a16="http://schemas.microsoft.com/office/drawing/2014/main" id="{6BD6222C-7A30-465A-A314-EF07792554C1}"/>
              </a:ext>
            </a:extLst>
          </p:cNvPr>
          <p:cNvSpPr/>
          <p:nvPr/>
        </p:nvSpPr>
        <p:spPr>
          <a:xfrm>
            <a:off x="7951856" y="4796293"/>
            <a:ext cx="2146619" cy="554748"/>
          </a:xfrm>
          <a:prstGeom prst="roundRect">
            <a:avLst>
              <a:gd name="adj" fmla="val 0"/>
            </a:avLst>
          </a:prstGeom>
          <a:noFill/>
          <a:ln>
            <a:noFill/>
          </a:ln>
        </p:spPr>
        <p:txBody>
          <a:bodyPr spcFirstLastPara="1" wrap="square" lIns="121900" tIns="60933" rIns="121900" bIns="60933"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solidFill>
                  <a:srgbClr val="FF0000"/>
                </a:solidFill>
                <a:latin typeface="Meiryo UI" panose="020B0604030504040204" pitchFamily="50" charset="-128"/>
                <a:ea typeface="Meiryo UI" panose="020B0604030504040204" pitchFamily="50" charset="-128"/>
                <a:cs typeface="+mn-ea"/>
                <a:sym typeface="Arial" panose="020B0604020202020204" pitchFamily="34" charset="0"/>
              </a:rPr>
              <a:t>Remote troubleshooting</a:t>
            </a:r>
          </a:p>
        </p:txBody>
      </p:sp>
      <p:sp>
        <p:nvSpPr>
          <p:cNvPr id="87" name="Google Shape;558;p30">
            <a:extLst>
              <a:ext uri="{FF2B5EF4-FFF2-40B4-BE49-F238E27FC236}">
                <a16:creationId xmlns:a16="http://schemas.microsoft.com/office/drawing/2014/main" id="{C6B0480A-C5B2-49DF-8550-8A1B03456FAC}"/>
              </a:ext>
            </a:extLst>
          </p:cNvPr>
          <p:cNvSpPr txBox="1"/>
          <p:nvPr/>
        </p:nvSpPr>
        <p:spPr>
          <a:xfrm>
            <a:off x="9552462" y="2494038"/>
            <a:ext cx="2051419" cy="151656"/>
          </a:xfrm>
          <a:prstGeom prst="rect">
            <a:avLst/>
          </a:prstGeom>
          <a:noFill/>
          <a:ln>
            <a:noFill/>
          </a:ln>
        </p:spPr>
        <p:txBody>
          <a:bodyPr spcFirstLastPara="1" wrap="square" lIns="162533" tIns="162533" rIns="162533" bIns="162533" anchor="ctr" anchorCtr="0">
            <a:noAutofit/>
          </a:bodyPr>
          <a:lstStyle/>
          <a:p>
            <a:pPr algn="ctr"/>
            <a:r>
              <a:rPr lang="en-US" sz="1800" b="1">
                <a:solidFill>
                  <a:schemeClr val="bg1">
                    <a:lumMod val="95000"/>
                  </a:schemeClr>
                </a:solidFill>
                <a:latin typeface="Meiryo UI" panose="020B0604030504040204" pitchFamily="50" charset="-128"/>
                <a:ea typeface="Meiryo UI" panose="020B0604030504040204" pitchFamily="50" charset="-128"/>
                <a:cs typeface="+mn-ea"/>
                <a:sym typeface="Arial" panose="020B0604020202020204" pitchFamily="34" charset="0"/>
              </a:rPr>
              <a:t>Remote Site</a:t>
            </a: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91" name="Google Shape;591;p30" hidden="1"/>
          <p:cNvSpPr txBox="1"/>
          <p:nvPr/>
        </p:nvSpPr>
        <p:spPr>
          <a:xfrm>
            <a:off x="74475" y="202856"/>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err="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外網頻寬加總資料傳輸快速</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0" name="群組 9" hidden="1">
            <a:extLst>
              <a:ext uri="{FF2B5EF4-FFF2-40B4-BE49-F238E27FC236}">
                <a16:creationId xmlns:a16="http://schemas.microsoft.com/office/drawing/2014/main" id="{A4D14EB6-5A8E-4F58-8830-8F7F946016CE}"/>
              </a:ext>
            </a:extLst>
          </p:cNvPr>
          <p:cNvGrpSpPr/>
          <p:nvPr/>
        </p:nvGrpSpPr>
        <p:grpSpPr>
          <a:xfrm>
            <a:off x="3342534" y="7439539"/>
            <a:ext cx="5655880" cy="3088381"/>
            <a:chOff x="3342534" y="7439539"/>
            <a:chExt cx="5655880" cy="3088381"/>
          </a:xfrm>
        </p:grpSpPr>
        <p:sp>
          <p:nvSpPr>
            <p:cNvPr id="46" name="Google Shape;586;p30">
              <a:extLst>
                <a:ext uri="{FF2B5EF4-FFF2-40B4-BE49-F238E27FC236}">
                  <a16:creationId xmlns:a16="http://schemas.microsoft.com/office/drawing/2014/main" id="{8915F606-BD2A-494E-AB7D-A100241EA913}"/>
                </a:ext>
              </a:extLst>
            </p:cNvPr>
            <p:cNvSpPr/>
            <p:nvPr/>
          </p:nvSpPr>
          <p:spPr>
            <a:xfrm>
              <a:off x="5868653" y="7905679"/>
              <a:ext cx="645900" cy="651814"/>
            </a:xfrm>
            <a:prstGeom prst="downArrow">
              <a:avLst>
                <a:gd name="adj1" fmla="val 50000"/>
                <a:gd name="adj2" fmla="val 50000"/>
              </a:avLst>
            </a:prstGeom>
            <a:gradFill>
              <a:gsLst>
                <a:gs pos="0">
                  <a:srgbClr val="0052D4">
                    <a:alpha val="0"/>
                  </a:srgbClr>
                </a:gs>
                <a:gs pos="100000">
                  <a:srgbClr val="0052D4"/>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7" name="Google Shape;587;p30">
              <a:extLst>
                <a:ext uri="{FF2B5EF4-FFF2-40B4-BE49-F238E27FC236}">
                  <a16:creationId xmlns:a16="http://schemas.microsoft.com/office/drawing/2014/main" id="{37758C87-698D-4008-9E59-9B86BABB2AEB}"/>
                </a:ext>
              </a:extLst>
            </p:cNvPr>
            <p:cNvSpPr/>
            <p:nvPr/>
          </p:nvSpPr>
          <p:spPr>
            <a:xfrm rot="10800000">
              <a:off x="5847524" y="9311016"/>
              <a:ext cx="645900" cy="921887"/>
            </a:xfrm>
            <a:prstGeom prst="downArrow">
              <a:avLst>
                <a:gd name="adj1" fmla="val 50000"/>
                <a:gd name="adj2" fmla="val 50000"/>
              </a:avLst>
            </a:prstGeom>
            <a:gradFill>
              <a:gsLst>
                <a:gs pos="0">
                  <a:srgbClr val="0099FF">
                    <a:alpha val="0"/>
                  </a:srgbClr>
                </a:gs>
                <a:gs pos="100000">
                  <a:srgbClr val="0099F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Google Shape;570;p30">
              <a:extLst>
                <a:ext uri="{FF2B5EF4-FFF2-40B4-BE49-F238E27FC236}">
                  <a16:creationId xmlns:a16="http://schemas.microsoft.com/office/drawing/2014/main" id="{A693F64B-9F89-4E08-BE34-D927135EC50A}"/>
                </a:ext>
              </a:extLst>
            </p:cNvPr>
            <p:cNvSpPr/>
            <p:nvPr/>
          </p:nvSpPr>
          <p:spPr>
            <a:xfrm>
              <a:off x="3739253" y="7439539"/>
              <a:ext cx="4904700" cy="547080"/>
            </a:xfrm>
            <a:prstGeom prst="roundRect">
              <a:avLst>
                <a:gd name="adj" fmla="val 7381"/>
              </a:avLst>
            </a:prstGeom>
            <a:gradFill>
              <a:gsLst>
                <a:gs pos="86000">
                  <a:srgbClr val="07B1B5"/>
                </a:gs>
                <a:gs pos="0">
                  <a:srgbClr val="0BDEE3"/>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44" name="Google Shape;571;p30">
              <a:extLst>
                <a:ext uri="{FF2B5EF4-FFF2-40B4-BE49-F238E27FC236}">
                  <a16:creationId xmlns:a16="http://schemas.microsoft.com/office/drawing/2014/main" id="{483FF597-F9A7-4F4B-A580-8CF1D0431317}"/>
                </a:ext>
              </a:extLst>
            </p:cNvPr>
            <p:cNvSpPr/>
            <p:nvPr/>
          </p:nvSpPr>
          <p:spPr>
            <a:xfrm>
              <a:off x="3653528" y="9953572"/>
              <a:ext cx="4904700" cy="574348"/>
            </a:xfrm>
            <a:prstGeom prst="roundRect">
              <a:avLst>
                <a:gd name="adj" fmla="val 8928"/>
              </a:avLst>
            </a:prstGeom>
            <a:gradFill>
              <a:gsLst>
                <a:gs pos="100000">
                  <a:srgbClr val="0279DC"/>
                </a:gs>
                <a:gs pos="0">
                  <a:srgbClr val="1CAFED"/>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
          <p:nvSpPr>
            <p:cNvPr id="24" name="Google Shape;572;p30">
              <a:extLst>
                <a:ext uri="{FF2B5EF4-FFF2-40B4-BE49-F238E27FC236}">
                  <a16:creationId xmlns:a16="http://schemas.microsoft.com/office/drawing/2014/main" id="{A9520E5E-EC27-4716-B218-E73928DD234F}"/>
                </a:ext>
              </a:extLst>
            </p:cNvPr>
            <p:cNvSpPr/>
            <p:nvPr/>
          </p:nvSpPr>
          <p:spPr>
            <a:xfrm>
              <a:off x="3342534" y="8125108"/>
              <a:ext cx="5655880" cy="1438200"/>
            </a:xfrm>
            <a:prstGeom prst="leftRightArrow">
              <a:avLst>
                <a:gd name="adj1" fmla="val 50000"/>
                <a:gd name="adj2" fmla="val 50000"/>
              </a:avLst>
            </a:prstGeom>
            <a:gradFill>
              <a:gsLst>
                <a:gs pos="0">
                  <a:srgbClr val="00FFCC"/>
                </a:gs>
                <a:gs pos="100000">
                  <a:srgbClr val="00FFCC"/>
                </a:gs>
                <a:gs pos="23000">
                  <a:srgbClr val="3050FF">
                    <a:alpha val="70000"/>
                  </a:srgbClr>
                </a:gs>
                <a:gs pos="80000">
                  <a:srgbClr val="3538F5">
                    <a:alpha val="67000"/>
                  </a:srgbClr>
                </a:gs>
                <a:gs pos="50000">
                  <a:srgbClr val="6600F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2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頻寬融合使用</a:t>
              </a:r>
            </a:p>
          </p:txBody>
        </p:sp>
      </p:grpSp>
      <p:grpSp>
        <p:nvGrpSpPr>
          <p:cNvPr id="12" name="群組 11" hidden="1">
            <a:extLst>
              <a:ext uri="{FF2B5EF4-FFF2-40B4-BE49-F238E27FC236}">
                <a16:creationId xmlns:a16="http://schemas.microsoft.com/office/drawing/2014/main" id="{D0138E82-7447-41B7-A298-DE5ED0148F1D}"/>
              </a:ext>
            </a:extLst>
          </p:cNvPr>
          <p:cNvGrpSpPr/>
          <p:nvPr/>
        </p:nvGrpSpPr>
        <p:grpSpPr>
          <a:xfrm>
            <a:off x="8672440" y="7006901"/>
            <a:ext cx="2680680" cy="3510926"/>
            <a:chOff x="8672440" y="2745082"/>
            <a:chExt cx="2680680" cy="3510926"/>
          </a:xfrm>
        </p:grpSpPr>
        <p:pic>
          <p:nvPicPr>
            <p:cNvPr id="30" name="圖形 29">
              <a:extLst>
                <a:ext uri="{FF2B5EF4-FFF2-40B4-BE49-F238E27FC236}">
                  <a16:creationId xmlns:a16="http://schemas.microsoft.com/office/drawing/2014/main" id="{58BF224D-84FB-4877-A290-322FBA76FC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72440" y="3638368"/>
              <a:ext cx="2680680" cy="470844"/>
            </a:xfrm>
            <a:prstGeom prst="rect">
              <a:avLst/>
            </a:prstGeom>
          </p:spPr>
        </p:pic>
        <p:pic>
          <p:nvPicPr>
            <p:cNvPr id="32" name="圖形 31">
              <a:extLst>
                <a:ext uri="{FF2B5EF4-FFF2-40B4-BE49-F238E27FC236}">
                  <a16:creationId xmlns:a16="http://schemas.microsoft.com/office/drawing/2014/main" id="{452C8967-A931-4E5B-9BA9-043D690B057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94964" y="4843984"/>
              <a:ext cx="1835632" cy="1412024"/>
            </a:xfrm>
            <a:prstGeom prst="rect">
              <a:avLst/>
            </a:prstGeom>
          </p:spPr>
        </p:pic>
        <p:pic>
          <p:nvPicPr>
            <p:cNvPr id="33" name="圖形 32">
              <a:extLst>
                <a:ext uri="{FF2B5EF4-FFF2-40B4-BE49-F238E27FC236}">
                  <a16:creationId xmlns:a16="http://schemas.microsoft.com/office/drawing/2014/main" id="{3B145A81-C289-4618-8B12-C6DD87EA50E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36014" y="4344715"/>
              <a:ext cx="446936" cy="326286"/>
            </a:xfrm>
            <a:prstGeom prst="rect">
              <a:avLst/>
            </a:prstGeom>
          </p:spPr>
        </p:pic>
        <p:cxnSp>
          <p:nvCxnSpPr>
            <p:cNvPr id="35" name="直線接點 34">
              <a:extLst>
                <a:ext uri="{FF2B5EF4-FFF2-40B4-BE49-F238E27FC236}">
                  <a16:creationId xmlns:a16="http://schemas.microsoft.com/office/drawing/2014/main" id="{C2BEAB0A-5621-4A95-9F61-AA52C8E5CB56}"/>
                </a:ext>
              </a:extLst>
            </p:cNvPr>
            <p:cNvCxnSpPr>
              <a:cxnSpLocks/>
              <a:stCxn id="32" idx="0"/>
              <a:endCxn id="30" idx="2"/>
            </p:cNvCxnSpPr>
            <p:nvPr/>
          </p:nvCxnSpPr>
          <p:spPr>
            <a:xfrm flipV="1">
              <a:off x="10012780" y="4109212"/>
              <a:ext cx="0" cy="734772"/>
            </a:xfrm>
            <a:prstGeom prst="line">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2" name="Google Shape;588;p30">
              <a:extLst>
                <a:ext uri="{FF2B5EF4-FFF2-40B4-BE49-F238E27FC236}">
                  <a16:creationId xmlns:a16="http://schemas.microsoft.com/office/drawing/2014/main" id="{B694DE2B-3B76-4CFF-B042-F8885205FB86}"/>
                </a:ext>
              </a:extLst>
            </p:cNvPr>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9579401" y="2745082"/>
              <a:ext cx="971550" cy="971550"/>
            </a:xfrm>
            <a:prstGeom prst="rect">
              <a:avLst/>
            </a:prstGeom>
            <a:ln w="2092" cap="flat">
              <a:noFill/>
              <a:prstDash val="solid"/>
              <a:miter/>
            </a:ln>
            <a:effectLst>
              <a:outerShdw blurRad="50800" dist="50800" dir="8400000" algn="t" rotWithShape="0">
                <a:prstClr val="black">
                  <a:alpha val="30000"/>
                </a:prstClr>
              </a:outerShdw>
            </a:effectLst>
          </p:spPr>
        </p:pic>
        <p:sp>
          <p:nvSpPr>
            <p:cNvPr id="38" name="文字方塊 37">
              <a:extLst>
                <a:ext uri="{FF2B5EF4-FFF2-40B4-BE49-F238E27FC236}">
                  <a16:creationId xmlns:a16="http://schemas.microsoft.com/office/drawing/2014/main" id="{E1E1A281-1A12-4E99-A4E0-F96E85CC1EC3}"/>
                </a:ext>
              </a:extLst>
            </p:cNvPr>
            <p:cNvSpPr txBox="1"/>
            <p:nvPr/>
          </p:nvSpPr>
          <p:spPr>
            <a:xfrm>
              <a:off x="9184396" y="4161376"/>
              <a:ext cx="888096" cy="707886"/>
            </a:xfrm>
            <a:prstGeom prst="rect">
              <a:avLst/>
            </a:prstGeom>
            <a:noFill/>
          </p:spPr>
          <p:txBody>
            <a:bodyPr wrap="square" rtlCol="0">
              <a:spAutoFit/>
            </a:bodyPr>
            <a:lstStyle/>
            <a:p>
              <a:pPr algn="ctr"/>
              <a:r>
                <a:rPr lang="zh-TW" altLang="en-US" sz="2000" b="1" spc="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區域  </a:t>
              </a:r>
              <a:endParaRPr lang="en-US" altLang="zh-TW" sz="2000" b="1" spc="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algn="ctr"/>
              <a:r>
                <a:rPr lang="zh-TW" altLang="en-US" sz="2000" b="1" spc="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網路</a:t>
              </a:r>
            </a:p>
          </p:txBody>
        </p:sp>
      </p:grpSp>
      <p:grpSp>
        <p:nvGrpSpPr>
          <p:cNvPr id="5" name="群組 4" hidden="1">
            <a:extLst>
              <a:ext uri="{FF2B5EF4-FFF2-40B4-BE49-F238E27FC236}">
                <a16:creationId xmlns:a16="http://schemas.microsoft.com/office/drawing/2014/main" id="{0845B50E-E5A1-4542-9DD1-FD0F838C7C1F}"/>
              </a:ext>
            </a:extLst>
          </p:cNvPr>
          <p:cNvGrpSpPr/>
          <p:nvPr/>
        </p:nvGrpSpPr>
        <p:grpSpPr>
          <a:xfrm>
            <a:off x="1032431" y="3317307"/>
            <a:ext cx="10273504" cy="2293849"/>
            <a:chOff x="1032431" y="3317307"/>
            <a:chExt cx="10273504" cy="2293849"/>
          </a:xfrm>
        </p:grpSpPr>
        <p:sp>
          <p:nvSpPr>
            <p:cNvPr id="45" name="Google Shape;572;p30">
              <a:extLst>
                <a:ext uri="{FF2B5EF4-FFF2-40B4-BE49-F238E27FC236}">
                  <a16:creationId xmlns:a16="http://schemas.microsoft.com/office/drawing/2014/main" id="{38D4D813-7007-4503-888F-1A98ECB69A46}"/>
                </a:ext>
              </a:extLst>
            </p:cNvPr>
            <p:cNvSpPr/>
            <p:nvPr/>
          </p:nvSpPr>
          <p:spPr>
            <a:xfrm>
              <a:off x="3342534" y="3317307"/>
              <a:ext cx="5655880" cy="2250144"/>
            </a:xfrm>
            <a:prstGeom prst="leftRightArrow">
              <a:avLst>
                <a:gd name="adj1" fmla="val 50000"/>
                <a:gd name="adj2" fmla="val 50000"/>
              </a:avLst>
            </a:prstGeom>
            <a:gradFill>
              <a:gsLst>
                <a:gs pos="51000">
                  <a:srgbClr val="05FF76"/>
                </a:gs>
                <a:gs pos="47000">
                  <a:srgbClr val="3538F5">
                    <a:alpha val="67000"/>
                  </a:srgbClr>
                </a:gs>
                <a:gs pos="84000">
                  <a:srgbClr val="A7FFCF"/>
                </a:gs>
                <a:gs pos="0">
                  <a:srgbClr val="0CEBF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2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文字方塊 2">
              <a:extLst>
                <a:ext uri="{FF2B5EF4-FFF2-40B4-BE49-F238E27FC236}">
                  <a16:creationId xmlns:a16="http://schemas.microsoft.com/office/drawing/2014/main" id="{B1329731-7FA7-4570-B089-35B6DCCECE7D}"/>
                </a:ext>
              </a:extLst>
            </p:cNvPr>
            <p:cNvSpPr txBox="1"/>
            <p:nvPr/>
          </p:nvSpPr>
          <p:spPr>
            <a:xfrm>
              <a:off x="5032397" y="3892304"/>
              <a:ext cx="2235200" cy="830997"/>
            </a:xfrm>
            <a:prstGeom prst="rect">
              <a:avLst/>
            </a:prstGeom>
            <a:noFill/>
          </p:spPr>
          <p:txBody>
            <a:bodyPr wrap="square" rtlCol="0" anchor="ctr">
              <a:spAutoFit/>
            </a:bodyPr>
            <a:lstStyle/>
            <a:p>
              <a:pPr algn="ct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ISP WAN 2</a:t>
              </a:r>
            </a:p>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9A2C57BF-D3F7-4649-8F29-669A35A7A517}"/>
                </a:ext>
              </a:extLst>
            </p:cNvPr>
            <p:cNvSpPr txBox="1"/>
            <p:nvPr/>
          </p:nvSpPr>
          <p:spPr>
            <a:xfrm>
              <a:off x="5032397" y="4502935"/>
              <a:ext cx="2235200" cy="830997"/>
            </a:xfrm>
            <a:prstGeom prst="rect">
              <a:avLst/>
            </a:prstGeom>
            <a:noFill/>
          </p:spPr>
          <p:txBody>
            <a:bodyPr wrap="square" rtlCol="0" anchor="ctr">
              <a:spAutoFit/>
            </a:bodyPr>
            <a:lstStyle/>
            <a:p>
              <a:pPr algn="ctr"/>
              <a:r>
                <a:rPr lang="en-US" altLang="zh-TW" sz="2400">
                  <a:solidFill>
                    <a:srgbClr val="1D55AD"/>
                  </a:solidFill>
                  <a:latin typeface="Arial" panose="020B0604020202020204" pitchFamily="34" charset="0"/>
                  <a:ea typeface="微軟正黑體" panose="020B0604030504040204" pitchFamily="34" charset="-120"/>
                  <a:sym typeface="Arial" panose="020B0604020202020204" pitchFamily="34" charset="0"/>
                </a:rPr>
                <a:t>ISP WAN 1</a:t>
              </a:r>
            </a:p>
            <a:p>
              <a:pPr algn="ctr"/>
              <a:endParaRPr lang="zh-TW" altLang="en-US" sz="2400">
                <a:solidFill>
                  <a:srgbClr val="1D55AD"/>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D1D9C3DE-6CB5-4D82-8971-626774858929}"/>
                </a:ext>
              </a:extLst>
            </p:cNvPr>
            <p:cNvSpPr/>
            <p:nvPr/>
          </p:nvSpPr>
          <p:spPr>
            <a:xfrm>
              <a:off x="4720406" y="5087936"/>
              <a:ext cx="3062056" cy="523220"/>
            </a:xfrm>
            <a:prstGeom prst="rect">
              <a:avLst/>
            </a:prstGeom>
          </p:spPr>
          <p:txBody>
            <a:bodyPr wrap="none">
              <a:spAutoFit/>
            </a:bodyPr>
            <a:lstStyle/>
            <a:p>
              <a:pPr lvl="0" algn="ctr"/>
              <a:r>
                <a:rPr lang="en-US" altLang="zh-TW" sz="2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WAN Aggregation</a:t>
              </a:r>
              <a:endParaRPr lang="zh-TW" altLang="en-US" sz="2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9" name="圖形 38">
              <a:extLst>
                <a:ext uri="{FF2B5EF4-FFF2-40B4-BE49-F238E27FC236}">
                  <a16:creationId xmlns:a16="http://schemas.microsoft.com/office/drawing/2014/main" id="{B0CCB938-8312-43D9-9811-62BAD7639AC6}"/>
                </a:ext>
              </a:extLst>
            </p:cNvPr>
            <p:cNvPicPr>
              <a:picLocks noChangeAspect="1"/>
            </p:cNvPicPr>
            <p:nvPr/>
          </p:nvPicPr>
          <p:blipFill>
            <a:blip r:embed="rId5">
              <a:extLst>
                <a:ext uri="{96DAC541-7B7A-43D3-8B79-37D633B846F1}">
                  <asvg:svgBlip xmlns:asvg="http://schemas.microsoft.com/office/drawing/2016/SVG/main" xmlns="" r:embed="rId10"/>
                </a:ext>
              </a:extLst>
            </a:blip>
            <a:stretch>
              <a:fillRect/>
            </a:stretch>
          </p:blipFill>
          <p:spPr>
            <a:xfrm>
              <a:off x="1602037" y="3742267"/>
              <a:ext cx="1835632" cy="1412024"/>
            </a:xfrm>
            <a:prstGeom prst="rect">
              <a:avLst/>
            </a:prstGeom>
          </p:spPr>
        </p:pic>
        <p:pic>
          <p:nvPicPr>
            <p:cNvPr id="40" name="Google Shape;573;p30">
              <a:extLst>
                <a:ext uri="{FF2B5EF4-FFF2-40B4-BE49-F238E27FC236}">
                  <a16:creationId xmlns:a16="http://schemas.microsoft.com/office/drawing/2014/main" id="{45DD0C9F-8895-40FB-A899-F883129FEF28}"/>
                </a:ext>
              </a:extLst>
            </p:cNvPr>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1032431" y="4419830"/>
              <a:ext cx="971550" cy="971550"/>
            </a:xfrm>
            <a:prstGeom prst="rect">
              <a:avLst/>
            </a:prstGeom>
            <a:ln w="2092" cap="flat">
              <a:noFill/>
              <a:prstDash val="solid"/>
              <a:miter/>
            </a:ln>
            <a:effectLst>
              <a:outerShdw blurRad="50800" dist="50800" dir="8400000" algn="t" rotWithShape="0">
                <a:prstClr val="black">
                  <a:alpha val="30000"/>
                </a:prstClr>
              </a:outerShdw>
            </a:effectLst>
          </p:spPr>
        </p:pic>
        <p:pic>
          <p:nvPicPr>
            <p:cNvPr id="41" name="圖形 40">
              <a:extLst>
                <a:ext uri="{FF2B5EF4-FFF2-40B4-BE49-F238E27FC236}">
                  <a16:creationId xmlns:a16="http://schemas.microsoft.com/office/drawing/2014/main" id="{C844A622-BCB8-4C40-9052-DBE40DDA69C9}"/>
                </a:ext>
              </a:extLst>
            </p:cNvPr>
            <p:cNvPicPr>
              <a:picLocks noChangeAspect="1"/>
            </p:cNvPicPr>
            <p:nvPr/>
          </p:nvPicPr>
          <p:blipFill>
            <a:blip r:embed="rId5">
              <a:extLst>
                <a:ext uri="{96DAC541-7B7A-43D3-8B79-37D633B846F1}">
                  <asvg:svgBlip xmlns:asvg="http://schemas.microsoft.com/office/drawing/2016/SVG/main" xmlns="" r:embed="rId10"/>
                </a:ext>
              </a:extLst>
            </a:blip>
            <a:stretch>
              <a:fillRect/>
            </a:stretch>
          </p:blipFill>
          <p:spPr>
            <a:xfrm>
              <a:off x="9004485" y="3742267"/>
              <a:ext cx="1835632" cy="1412024"/>
            </a:xfrm>
            <a:prstGeom prst="rect">
              <a:avLst/>
            </a:prstGeom>
          </p:spPr>
        </p:pic>
        <p:pic>
          <p:nvPicPr>
            <p:cNvPr id="42" name="Google Shape;588;p30">
              <a:extLst>
                <a:ext uri="{FF2B5EF4-FFF2-40B4-BE49-F238E27FC236}">
                  <a16:creationId xmlns:a16="http://schemas.microsoft.com/office/drawing/2014/main" id="{0F04CEE2-C21F-49FE-868E-2B8CBA59D1A0}"/>
                </a:ext>
              </a:extLst>
            </p:cNvPr>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10334385" y="4384111"/>
              <a:ext cx="971550" cy="971550"/>
            </a:xfrm>
            <a:prstGeom prst="rect">
              <a:avLst/>
            </a:prstGeom>
            <a:ln w="2092" cap="flat">
              <a:noFill/>
              <a:prstDash val="solid"/>
              <a:miter/>
            </a:ln>
            <a:effectLst>
              <a:outerShdw blurRad="50800" dist="50800" dir="8400000" algn="t" rotWithShape="0">
                <a:prstClr val="black">
                  <a:alpha val="30000"/>
                </a:prstClr>
              </a:outerShdw>
            </a:effectLst>
          </p:spPr>
        </p:pic>
      </p:grpSp>
      <p:sp>
        <p:nvSpPr>
          <p:cNvPr id="590" name="Google Shape;590;p30"/>
          <p:cNvSpPr/>
          <p:nvPr/>
        </p:nvSpPr>
        <p:spPr>
          <a:xfrm>
            <a:off x="2119508" y="1998047"/>
            <a:ext cx="7972702" cy="918600"/>
          </a:xfrm>
          <a:prstGeom prst="roundRect">
            <a:avLst>
              <a:gd name="adj" fmla="val 0"/>
            </a:avLst>
          </a:prstGeom>
          <a:noFill/>
          <a:ln>
            <a:noFill/>
          </a:ln>
        </p:spPr>
        <p:txBody>
          <a:bodyPr spcFirstLastPara="1" wrap="square" lIns="91425" tIns="45700" rIns="91425" bIns="45700" anchor="t" anchorCtr="0">
            <a:noAutofit/>
          </a:bodyPr>
          <a:lstStyle/>
          <a:p>
            <a:pPr lvl="0" algn="ctr">
              <a:spcBef>
                <a:spcPts val="1000"/>
              </a:spcBef>
              <a:buClr>
                <a:schemeClr val="bg1"/>
              </a:buClr>
              <a:buSzPct val="80000"/>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アグリゲーショ</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ンにより、</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リモートバックアップおよびリモートマウントされたファイルシステムのデータ転送</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を効果的に高</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速</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化</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標題 1">
            <a:extLst>
              <a:ext uri="{FF2B5EF4-FFF2-40B4-BE49-F238E27FC236}">
                <a16:creationId xmlns:a16="http://schemas.microsoft.com/office/drawing/2014/main" id="{EE3A02B6-69A6-47E6-AAE6-7839DBC9F35E}"/>
              </a:ext>
            </a:extLst>
          </p:cNvPr>
          <p:cNvSpPr>
            <a:spLocks noGrp="1"/>
          </p:cNvSpPr>
          <p:nvPr>
            <p:ph type="title"/>
          </p:nvPr>
        </p:nvSpPr>
        <p:spPr>
          <a:xfrm>
            <a:off x="2119508" y="190500"/>
            <a:ext cx="7952984" cy="1028700"/>
          </a:xfrm>
        </p:spPr>
        <p:txBody>
          <a:bodyPr/>
          <a:lstStyle/>
          <a:p>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アグリゲーショ</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ンにより</a:t>
            </a:r>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b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データ伝送速度を向</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上</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27" name="直線單箭頭接點 26">
            <a:extLst>
              <a:ext uri="{FF2B5EF4-FFF2-40B4-BE49-F238E27FC236}">
                <a16:creationId xmlns:a16="http://schemas.microsoft.com/office/drawing/2014/main" id="{3FE1B7C6-93BC-4A16-B0A8-2BC9E7D08585}"/>
              </a:ext>
            </a:extLst>
          </p:cNvPr>
          <p:cNvCxnSpPr>
            <a:cxnSpLocks/>
          </p:cNvCxnSpPr>
          <p:nvPr/>
        </p:nvCxnSpPr>
        <p:spPr>
          <a:xfrm>
            <a:off x="8906235" y="4084803"/>
            <a:ext cx="0" cy="103440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Google Shape;378;p24">
            <a:extLst>
              <a:ext uri="{FF2B5EF4-FFF2-40B4-BE49-F238E27FC236}">
                <a16:creationId xmlns:a16="http://schemas.microsoft.com/office/drawing/2014/main" id="{8FB0EF75-4136-49B7-A807-7721729BFEDE}"/>
              </a:ext>
            </a:extLst>
          </p:cNvPr>
          <p:cNvSpPr txBox="1"/>
          <p:nvPr/>
        </p:nvSpPr>
        <p:spPr>
          <a:xfrm>
            <a:off x="8168866" y="448979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10</a:t>
            </a:r>
            <a:r>
              <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G</a:t>
            </a:r>
            <a:endPar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29" name="直線單箭頭接點 28">
            <a:extLst>
              <a:ext uri="{FF2B5EF4-FFF2-40B4-BE49-F238E27FC236}">
                <a16:creationId xmlns:a16="http://schemas.microsoft.com/office/drawing/2014/main" id="{657DFDB5-0224-4C8E-81EC-97E6F2499B41}"/>
              </a:ext>
            </a:extLst>
          </p:cNvPr>
          <p:cNvCxnSpPr>
            <a:cxnSpLocks/>
          </p:cNvCxnSpPr>
          <p:nvPr/>
        </p:nvCxnSpPr>
        <p:spPr>
          <a:xfrm flipV="1">
            <a:off x="3160774" y="3892305"/>
            <a:ext cx="25516" cy="1321444"/>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2BFAFF8C-6D34-4BBA-9D74-811CDFCC21A3}"/>
              </a:ext>
            </a:extLst>
          </p:cNvPr>
          <p:cNvGrpSpPr/>
          <p:nvPr/>
        </p:nvGrpSpPr>
        <p:grpSpPr>
          <a:xfrm>
            <a:off x="2653656" y="3381722"/>
            <a:ext cx="1285702" cy="1240167"/>
            <a:chOff x="215488" y="4652142"/>
            <a:chExt cx="1285702" cy="1240167"/>
          </a:xfrm>
        </p:grpSpPr>
        <p:pic>
          <p:nvPicPr>
            <p:cNvPr id="31" name="圖片 30" descr="一張含有 電子用品, 電腦, 監視器, 坐 的圖片&#10;&#10;自動產生的描述">
              <a:extLst>
                <a:ext uri="{FF2B5EF4-FFF2-40B4-BE49-F238E27FC236}">
                  <a16:creationId xmlns:a16="http://schemas.microsoft.com/office/drawing/2014/main" id="{77C244E2-8D3D-41CE-8994-D357D1528B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34" name="Google Shape;573;p30">
              <a:extLst>
                <a:ext uri="{FF2B5EF4-FFF2-40B4-BE49-F238E27FC236}">
                  <a16:creationId xmlns:a16="http://schemas.microsoft.com/office/drawing/2014/main" id="{82023187-ECCC-468D-B05C-BA15275E08F2}"/>
                </a:ext>
              </a:extLst>
            </p:cNvPr>
            <p:cNvPicPr preferRelativeResize="0"/>
            <p:nvPr/>
          </p:nvPicPr>
          <p:blipFill rotWithShape="1">
            <a:blip r:embed="rId12" cstate="screen">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36" name="群組 35">
            <a:extLst>
              <a:ext uri="{FF2B5EF4-FFF2-40B4-BE49-F238E27FC236}">
                <a16:creationId xmlns:a16="http://schemas.microsoft.com/office/drawing/2014/main" id="{69089C7D-7C73-464F-8F7D-795E19C10DE0}"/>
              </a:ext>
            </a:extLst>
          </p:cNvPr>
          <p:cNvGrpSpPr/>
          <p:nvPr/>
        </p:nvGrpSpPr>
        <p:grpSpPr>
          <a:xfrm>
            <a:off x="1745761" y="4682691"/>
            <a:ext cx="2830028" cy="1085835"/>
            <a:chOff x="334436" y="2242723"/>
            <a:chExt cx="1286656" cy="493670"/>
          </a:xfrm>
        </p:grpSpPr>
        <p:sp>
          <p:nvSpPr>
            <p:cNvPr id="37" name="手繪多邊形: 圖案 62">
              <a:extLst>
                <a:ext uri="{FF2B5EF4-FFF2-40B4-BE49-F238E27FC236}">
                  <a16:creationId xmlns:a16="http://schemas.microsoft.com/office/drawing/2014/main" id="{5AC4069C-FDB2-4187-8F25-A57189963B64}"/>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Qhora-301W</a:t>
              </a:r>
              <a:endParaRPr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48" name="圖片 47">
              <a:extLst>
                <a:ext uri="{FF2B5EF4-FFF2-40B4-BE49-F238E27FC236}">
                  <a16:creationId xmlns:a16="http://schemas.microsoft.com/office/drawing/2014/main" id="{5BDF0408-BBC4-433F-93CC-ADC43936833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grpSp>
        <p:nvGrpSpPr>
          <p:cNvPr id="7" name="群組 6">
            <a:extLst>
              <a:ext uri="{FF2B5EF4-FFF2-40B4-BE49-F238E27FC236}">
                <a16:creationId xmlns:a16="http://schemas.microsoft.com/office/drawing/2014/main" id="{8184BEED-6CE4-4A1D-9A8B-9FD4443C5510}"/>
              </a:ext>
            </a:extLst>
          </p:cNvPr>
          <p:cNvGrpSpPr/>
          <p:nvPr/>
        </p:nvGrpSpPr>
        <p:grpSpPr>
          <a:xfrm>
            <a:off x="8334462" y="3380364"/>
            <a:ext cx="1279240" cy="1240167"/>
            <a:chOff x="8270974" y="3380364"/>
            <a:chExt cx="1279240" cy="1240167"/>
          </a:xfrm>
        </p:grpSpPr>
        <p:pic>
          <p:nvPicPr>
            <p:cNvPr id="49" name="圖片 48" descr="一張含有 電子用品, 電腦, 監視器, 坐 的圖片&#10;&#10;自動產生的描述">
              <a:extLst>
                <a:ext uri="{FF2B5EF4-FFF2-40B4-BE49-F238E27FC236}">
                  <a16:creationId xmlns:a16="http://schemas.microsoft.com/office/drawing/2014/main" id="{3E5A7249-F4E2-4D6B-8C4B-370F09C269F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50" name="Google Shape;573;p30">
              <a:extLst>
                <a:ext uri="{FF2B5EF4-FFF2-40B4-BE49-F238E27FC236}">
                  <a16:creationId xmlns:a16="http://schemas.microsoft.com/office/drawing/2014/main" id="{651A181D-14BB-4F14-B626-8C4F6FCEDDA5}"/>
                </a:ext>
              </a:extLst>
            </p:cNvPr>
            <p:cNvPicPr preferRelativeResize="0"/>
            <p:nvPr/>
          </p:nvPicPr>
          <p:blipFill rotWithShape="1">
            <a:blip r:embed="rId12" cstate="screen">
              <a:extLst>
                <a:ext uri="{28A0092B-C50C-407E-A947-70E740481C1C}">
                  <a14:useLocalDpi xmlns:a14="http://schemas.microsoft.com/office/drawing/2010/main"/>
                </a:ext>
              </a:extLst>
            </a:blip>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51" name="群組 50">
            <a:extLst>
              <a:ext uri="{FF2B5EF4-FFF2-40B4-BE49-F238E27FC236}">
                <a16:creationId xmlns:a16="http://schemas.microsoft.com/office/drawing/2014/main" id="{D9219AC4-8954-48EF-89C9-55F061360B34}"/>
              </a:ext>
            </a:extLst>
          </p:cNvPr>
          <p:cNvGrpSpPr/>
          <p:nvPr/>
        </p:nvGrpSpPr>
        <p:grpSpPr>
          <a:xfrm>
            <a:off x="7481093" y="4682691"/>
            <a:ext cx="2830028" cy="1085835"/>
            <a:chOff x="311096" y="2242723"/>
            <a:chExt cx="1286656" cy="493670"/>
          </a:xfrm>
        </p:grpSpPr>
        <p:sp>
          <p:nvSpPr>
            <p:cNvPr id="53" name="手繪多邊形: 圖案 62">
              <a:extLst>
                <a:ext uri="{FF2B5EF4-FFF2-40B4-BE49-F238E27FC236}">
                  <a16:creationId xmlns:a16="http://schemas.microsoft.com/office/drawing/2014/main" id="{C84322E2-62DC-455C-BEEB-67E8F082DCAF}"/>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Qhora-301W</a:t>
              </a:r>
              <a:endParaRPr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4" name="圖片 53">
              <a:extLst>
                <a:ext uri="{FF2B5EF4-FFF2-40B4-BE49-F238E27FC236}">
                  <a16:creationId xmlns:a16="http://schemas.microsoft.com/office/drawing/2014/main" id="{97C365F5-2293-48B2-9C9A-682959BCDEE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sp>
        <p:nvSpPr>
          <p:cNvPr id="55" name="Google Shape;378;p24">
            <a:extLst>
              <a:ext uri="{FF2B5EF4-FFF2-40B4-BE49-F238E27FC236}">
                <a16:creationId xmlns:a16="http://schemas.microsoft.com/office/drawing/2014/main" id="{4793A496-589B-4664-B5B8-9F21E5D18CB6}"/>
              </a:ext>
            </a:extLst>
          </p:cNvPr>
          <p:cNvSpPr txBox="1"/>
          <p:nvPr/>
        </p:nvSpPr>
        <p:spPr>
          <a:xfrm>
            <a:off x="2470277" y="448678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10</a:t>
            </a:r>
            <a:r>
              <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G</a:t>
            </a:r>
            <a:endPar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56" name="直線接點 55">
            <a:extLst>
              <a:ext uri="{FF2B5EF4-FFF2-40B4-BE49-F238E27FC236}">
                <a16:creationId xmlns:a16="http://schemas.microsoft.com/office/drawing/2014/main" id="{832FC2E4-A029-474B-BACA-7327BD5D4255}"/>
              </a:ext>
            </a:extLst>
          </p:cNvPr>
          <p:cNvCxnSpPr>
            <a:cxnSpLocks/>
          </p:cNvCxnSpPr>
          <p:nvPr/>
        </p:nvCxnSpPr>
        <p:spPr>
          <a:xfrm flipH="1">
            <a:off x="4534078" y="4895052"/>
            <a:ext cx="3006869" cy="0"/>
          </a:xfrm>
          <a:prstGeom prst="line">
            <a:avLst/>
          </a:prstGeom>
          <a:ln w="76200">
            <a:solidFill>
              <a:srgbClr val="00B0F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57" name="Google Shape;378;p24">
            <a:extLst>
              <a:ext uri="{FF2B5EF4-FFF2-40B4-BE49-F238E27FC236}">
                <a16:creationId xmlns:a16="http://schemas.microsoft.com/office/drawing/2014/main" id="{48F028FF-35C9-454B-8A1D-1C81DE3EF3B8}"/>
              </a:ext>
            </a:extLst>
          </p:cNvPr>
          <p:cNvSpPr txBox="1"/>
          <p:nvPr/>
        </p:nvSpPr>
        <p:spPr>
          <a:xfrm>
            <a:off x="5020428" y="4546911"/>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ISP WAN 2</a:t>
            </a:r>
          </a:p>
        </p:txBody>
      </p:sp>
      <p:sp>
        <p:nvSpPr>
          <p:cNvPr id="58" name="矩形 57">
            <a:extLst>
              <a:ext uri="{FF2B5EF4-FFF2-40B4-BE49-F238E27FC236}">
                <a16:creationId xmlns:a16="http://schemas.microsoft.com/office/drawing/2014/main" id="{DBA48BF1-E02D-42ED-B064-B747CBF5181D}"/>
              </a:ext>
            </a:extLst>
          </p:cNvPr>
          <p:cNvSpPr/>
          <p:nvPr/>
        </p:nvSpPr>
        <p:spPr>
          <a:xfrm>
            <a:off x="4743157" y="4969725"/>
            <a:ext cx="2590662" cy="400110"/>
          </a:xfrm>
          <a:prstGeom prst="rect">
            <a:avLst/>
          </a:prstGeom>
        </p:spPr>
        <p:txBody>
          <a:bodyPr wrap="square">
            <a:spAutoFit/>
          </a:bodyPr>
          <a:lstStyle/>
          <a:p>
            <a:pPr lvl="0" algn="ctr"/>
            <a:r>
              <a:rPr lang="en-US" altLang="zh-TW" sz="20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rPr>
              <a:t>WAN Aggregation</a:t>
            </a:r>
          </a:p>
        </p:txBody>
      </p:sp>
      <p:cxnSp>
        <p:nvCxnSpPr>
          <p:cNvPr id="59" name="直線接點 58">
            <a:extLst>
              <a:ext uri="{FF2B5EF4-FFF2-40B4-BE49-F238E27FC236}">
                <a16:creationId xmlns:a16="http://schemas.microsoft.com/office/drawing/2014/main" id="{5CAC900E-719F-48B1-BED7-13C38E963DFC}"/>
              </a:ext>
            </a:extLst>
          </p:cNvPr>
          <p:cNvCxnSpPr>
            <a:cxnSpLocks/>
          </p:cNvCxnSpPr>
          <p:nvPr/>
        </p:nvCxnSpPr>
        <p:spPr>
          <a:xfrm flipH="1">
            <a:off x="4534078" y="5464250"/>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60" name="Google Shape;378;p24">
            <a:extLst>
              <a:ext uri="{FF2B5EF4-FFF2-40B4-BE49-F238E27FC236}">
                <a16:creationId xmlns:a16="http://schemas.microsoft.com/office/drawing/2014/main" id="{02BC9DE7-34E2-4454-9DBD-745378D61ACA}"/>
              </a:ext>
            </a:extLst>
          </p:cNvPr>
          <p:cNvSpPr txBox="1"/>
          <p:nvPr/>
        </p:nvSpPr>
        <p:spPr>
          <a:xfrm>
            <a:off x="5020428" y="5544168"/>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Meiryo UI" panose="020B0604030504040204" pitchFamily="50" charset="-128"/>
                <a:ea typeface="Meiryo UI" panose="020B0604030504040204" pitchFamily="50" charset="-128"/>
                <a:cs typeface="+mn-ea"/>
                <a:sym typeface="Arial" panose="020B0604020202020204" pitchFamily="34" charset="0"/>
              </a:rPr>
              <a:t>ISP WAN 1</a:t>
            </a: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617" name="Google Shape;617;p31"/>
          <p:cNvSpPr/>
          <p:nvPr/>
        </p:nvSpPr>
        <p:spPr>
          <a:xfrm>
            <a:off x="1897063" y="1838463"/>
            <a:ext cx="8437322" cy="1233040"/>
          </a:xfrm>
          <a:prstGeom prst="roundRect">
            <a:avLst>
              <a:gd name="adj" fmla="val 0"/>
            </a:avLst>
          </a:prstGeom>
          <a:noFill/>
          <a:ln>
            <a:noFill/>
          </a:ln>
        </p:spPr>
        <p:txBody>
          <a:bodyPr spcFirstLastPara="1" wrap="square" lIns="91425" tIns="45700" rIns="91425" bIns="45700" numCol="2" spcCol="540000" anchor="ctr" anchorCtr="0">
            <a:noAutofit/>
          </a:bodyPr>
          <a:lstStyle/>
          <a:p>
            <a:pPr marL="324000" indent="-324000" fontAlgn="base">
              <a:spcBef>
                <a:spcPts val="6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マルチサイト接</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続</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することで</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バックアッ</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プ</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経路</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が</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自動的に形成され、中断のない共同作業が可能になります</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324000" indent="-324000" fontAlgn="base">
              <a:spcBef>
                <a:spcPts val="600"/>
              </a:spcBef>
              <a:buClr>
                <a:schemeClr val="bg1"/>
              </a:buClr>
              <a:buSzPct val="80000"/>
              <a:buFont typeface="Wingdings" panose="05000000000000000000" pitchFamily="2" charset="2"/>
              <a:buChar char="l"/>
            </a:pP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経路障害発生時は、中</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央管理プラットフォー</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ムより、</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警告と通知をリアルタイムで送信します。</a:t>
            </a:r>
          </a:p>
        </p:txBody>
      </p:sp>
      <p:sp>
        <p:nvSpPr>
          <p:cNvPr id="618" name="Google Shape;618;p31" hidden="1"/>
          <p:cNvSpPr txBox="1"/>
          <p:nvPr/>
        </p:nvSpPr>
        <p:spPr>
          <a:xfrm>
            <a:off x="-333375" y="154306"/>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多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WAN </a:t>
            </a:r>
            <a:r>
              <a:rPr lang="zh-TW" altLang="en-US" sz="4400" b="1" err="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備援轉移使資料傳輸不中斷</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9E33E01C-64B8-41E7-BCEE-B55441289B61}"/>
              </a:ext>
            </a:extLst>
          </p:cNvPr>
          <p:cNvSpPr>
            <a:spLocks noGrp="1"/>
          </p:cNvSpPr>
          <p:nvPr>
            <p:ph type="title"/>
          </p:nvPr>
        </p:nvSpPr>
        <p:spPr>
          <a:xfrm>
            <a:off x="1074821" y="190500"/>
            <a:ext cx="10042358" cy="1028700"/>
          </a:xfrm>
        </p:spPr>
        <p:txBody>
          <a:bodyPr/>
          <a:lstStyle/>
          <a:p>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マルチ</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バックアップシステムにより、中断のないデータ転送が可能になります</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7" name="Google Shape;572;p30" hidden="1">
            <a:extLst>
              <a:ext uri="{FF2B5EF4-FFF2-40B4-BE49-F238E27FC236}">
                <a16:creationId xmlns:a16="http://schemas.microsoft.com/office/drawing/2014/main" id="{9C33193D-840C-400E-8712-04B916CA3C3D}"/>
              </a:ext>
            </a:extLst>
          </p:cNvPr>
          <p:cNvSpPr/>
          <p:nvPr/>
        </p:nvSpPr>
        <p:spPr>
          <a:xfrm>
            <a:off x="3308174" y="3723279"/>
            <a:ext cx="5724600" cy="1438200"/>
          </a:xfrm>
          <a:prstGeom prst="leftRightArrow">
            <a:avLst>
              <a:gd name="adj1" fmla="val 50000"/>
              <a:gd name="adj2" fmla="val 50000"/>
            </a:avLst>
          </a:prstGeom>
          <a:gradFill>
            <a:gsLst>
              <a:gs pos="0">
                <a:srgbClr val="0076EA">
                  <a:alpha val="0"/>
                </a:srgbClr>
              </a:gs>
              <a:gs pos="100000">
                <a:srgbClr val="0076EA">
                  <a:alpha val="0"/>
                </a:srgbClr>
              </a:gs>
              <a:gs pos="23000">
                <a:srgbClr val="3050FF">
                  <a:alpha val="70000"/>
                </a:srgbClr>
              </a:gs>
              <a:gs pos="80000">
                <a:srgbClr val="3538F5">
                  <a:alpha val="67000"/>
                </a:srgbClr>
              </a:gs>
              <a:gs pos="50000">
                <a:srgbClr val="6600F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2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頻寬融合使用</a:t>
            </a:r>
          </a:p>
        </p:txBody>
      </p:sp>
      <p:grpSp>
        <p:nvGrpSpPr>
          <p:cNvPr id="3" name="群組 2" hidden="1">
            <a:extLst>
              <a:ext uri="{FF2B5EF4-FFF2-40B4-BE49-F238E27FC236}">
                <a16:creationId xmlns:a16="http://schemas.microsoft.com/office/drawing/2014/main" id="{DA9B13A3-4CEA-46FD-ACC0-8FF22DA90D01}"/>
              </a:ext>
            </a:extLst>
          </p:cNvPr>
          <p:cNvGrpSpPr/>
          <p:nvPr/>
        </p:nvGrpSpPr>
        <p:grpSpPr>
          <a:xfrm>
            <a:off x="1032431" y="3143129"/>
            <a:ext cx="10273504" cy="2610299"/>
            <a:chOff x="1032431" y="3143129"/>
            <a:chExt cx="10273504" cy="2610299"/>
          </a:xfrm>
        </p:grpSpPr>
        <p:sp>
          <p:nvSpPr>
            <p:cNvPr id="38" name="箭號: 向右 37">
              <a:extLst>
                <a:ext uri="{FF2B5EF4-FFF2-40B4-BE49-F238E27FC236}">
                  <a16:creationId xmlns:a16="http://schemas.microsoft.com/office/drawing/2014/main" id="{E76A8AD5-7396-4737-8010-C832BB75E561}"/>
                </a:ext>
              </a:extLst>
            </p:cNvPr>
            <p:cNvSpPr/>
            <p:nvPr/>
          </p:nvSpPr>
          <p:spPr>
            <a:xfrm>
              <a:off x="3433347" y="3143129"/>
              <a:ext cx="5575485" cy="2610299"/>
            </a:xfrm>
            <a:prstGeom prst="rightArrow">
              <a:avLst/>
            </a:prstGeom>
            <a:gradFill>
              <a:gsLst>
                <a:gs pos="51000">
                  <a:srgbClr val="05FF76"/>
                </a:gs>
                <a:gs pos="47000">
                  <a:srgbClr val="3538F5">
                    <a:alpha val="67000"/>
                  </a:srgbClr>
                </a:gs>
                <a:gs pos="84000">
                  <a:srgbClr val="A7FFCF"/>
                </a:gs>
                <a:gs pos="0">
                  <a:srgbClr val="0CEBFC"/>
                </a:gs>
              </a:gsLst>
              <a:lin ang="5400000" scaled="0"/>
            </a:gradFill>
            <a:ln>
              <a:noFill/>
            </a:ln>
          </p:spPr>
          <p:txBody>
            <a:bodyPr spcFirstLastPara="1" wrap="square" lIns="91425" tIns="45700" rIns="91425" bIns="45700" anchor="ctr" anchorCtr="0">
              <a:noAutofit/>
            </a:bodyPr>
            <a:lstStyle/>
            <a:p>
              <a:pPr algn="ctr"/>
              <a:endParaRPr lang="zh-TW" altLang="en-US" sz="28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0CE21838-73E7-4677-BA41-9BBB920567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02037" y="3742267"/>
              <a:ext cx="1835632" cy="1412024"/>
            </a:xfrm>
            <a:prstGeom prst="rect">
              <a:avLst/>
            </a:prstGeom>
          </p:spPr>
        </p:pic>
        <p:sp>
          <p:nvSpPr>
            <p:cNvPr id="40" name="Google Shape;570;p30">
              <a:extLst>
                <a:ext uri="{FF2B5EF4-FFF2-40B4-BE49-F238E27FC236}">
                  <a16:creationId xmlns:a16="http://schemas.microsoft.com/office/drawing/2014/main" id="{24937A49-0FEC-4764-8ACF-DCA0A6737955}"/>
                </a:ext>
              </a:extLst>
            </p:cNvPr>
            <p:cNvSpPr/>
            <p:nvPr/>
          </p:nvSpPr>
          <p:spPr>
            <a:xfrm>
              <a:off x="3663374" y="3766107"/>
              <a:ext cx="4904700" cy="547080"/>
            </a:xfrm>
            <a:prstGeom prst="roundRect">
              <a:avLst>
                <a:gd name="adj" fmla="val 738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41" name="Google Shape;571;p30">
              <a:extLst>
                <a:ext uri="{FF2B5EF4-FFF2-40B4-BE49-F238E27FC236}">
                  <a16:creationId xmlns:a16="http://schemas.microsoft.com/office/drawing/2014/main" id="{96277F88-9F42-46A9-AC88-E3C715F87B2F}"/>
                </a:ext>
              </a:extLst>
            </p:cNvPr>
            <p:cNvSpPr/>
            <p:nvPr/>
          </p:nvSpPr>
          <p:spPr>
            <a:xfrm>
              <a:off x="3663374" y="4485603"/>
              <a:ext cx="4904700" cy="574348"/>
            </a:xfrm>
            <a:prstGeom prst="roundRect">
              <a:avLst>
                <a:gd name="adj" fmla="val 100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1D55AD"/>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pic>
          <p:nvPicPr>
            <p:cNvPr id="43" name="圖形 42">
              <a:extLst>
                <a:ext uri="{FF2B5EF4-FFF2-40B4-BE49-F238E27FC236}">
                  <a16:creationId xmlns:a16="http://schemas.microsoft.com/office/drawing/2014/main" id="{AE252BBD-D12A-4AB8-B377-F1ED8F4D4AE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04485" y="3742267"/>
              <a:ext cx="1835632" cy="1412024"/>
            </a:xfrm>
            <a:prstGeom prst="rect">
              <a:avLst/>
            </a:prstGeom>
          </p:spPr>
        </p:pic>
        <p:pic>
          <p:nvPicPr>
            <p:cNvPr id="44" name="Google Shape;573;p30">
              <a:extLst>
                <a:ext uri="{FF2B5EF4-FFF2-40B4-BE49-F238E27FC236}">
                  <a16:creationId xmlns:a16="http://schemas.microsoft.com/office/drawing/2014/main" id="{AAE50DAE-3542-48AA-BB80-A03390EF1DE1}"/>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1032431" y="4419830"/>
              <a:ext cx="971550" cy="971550"/>
            </a:xfrm>
            <a:prstGeom prst="rect">
              <a:avLst/>
            </a:prstGeom>
            <a:ln w="2092" cap="flat">
              <a:noFill/>
              <a:prstDash val="solid"/>
              <a:miter/>
            </a:ln>
            <a:effectLst>
              <a:outerShdw blurRad="50800" dist="50800" dir="8400000" algn="t" rotWithShape="0">
                <a:prstClr val="black">
                  <a:alpha val="30000"/>
                </a:prstClr>
              </a:outerShdw>
            </a:effectLst>
          </p:spPr>
        </p:pic>
        <p:pic>
          <p:nvPicPr>
            <p:cNvPr id="46" name="Google Shape;588;p30">
              <a:extLst>
                <a:ext uri="{FF2B5EF4-FFF2-40B4-BE49-F238E27FC236}">
                  <a16:creationId xmlns:a16="http://schemas.microsoft.com/office/drawing/2014/main" id="{7A7978E8-4866-406D-8247-4F33AA1CECAA}"/>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10334385" y="4384111"/>
              <a:ext cx="971550" cy="971550"/>
            </a:xfrm>
            <a:prstGeom prst="rect">
              <a:avLst/>
            </a:prstGeom>
            <a:ln w="2092" cap="flat">
              <a:noFill/>
              <a:prstDash val="solid"/>
              <a:miter/>
            </a:ln>
            <a:effectLst>
              <a:outerShdw blurRad="50800" dist="50800" dir="8400000" algn="t" rotWithShape="0">
                <a:prstClr val="black">
                  <a:alpha val="30000"/>
                </a:prstClr>
              </a:outerShdw>
            </a:effectLst>
          </p:spPr>
        </p:pic>
        <p:pic>
          <p:nvPicPr>
            <p:cNvPr id="53" name="圖形 52">
              <a:extLst>
                <a:ext uri="{FF2B5EF4-FFF2-40B4-BE49-F238E27FC236}">
                  <a16:creationId xmlns:a16="http://schemas.microsoft.com/office/drawing/2014/main" id="{2641C914-8319-4F0C-A215-9CB8EB6F84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141477" y="3860607"/>
              <a:ext cx="446936" cy="326286"/>
            </a:xfrm>
            <a:prstGeom prst="rect">
              <a:avLst/>
            </a:prstGeom>
            <a:effectLst>
              <a:outerShdw blurRad="50800" dist="38100" dir="8100000" algn="tr" rotWithShape="0">
                <a:prstClr val="black">
                  <a:alpha val="40000"/>
                </a:prstClr>
              </a:outerShdw>
            </a:effectLst>
          </p:spPr>
        </p:pic>
        <p:pic>
          <p:nvPicPr>
            <p:cNvPr id="54" name="圖形 53">
              <a:extLst>
                <a:ext uri="{FF2B5EF4-FFF2-40B4-BE49-F238E27FC236}">
                  <a16:creationId xmlns:a16="http://schemas.microsoft.com/office/drawing/2014/main" id="{D2DEA586-81DF-455F-9969-76FE525C04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796024" y="3860607"/>
              <a:ext cx="446936" cy="326286"/>
            </a:xfrm>
            <a:prstGeom prst="rect">
              <a:avLst/>
            </a:prstGeom>
            <a:effectLst>
              <a:outerShdw blurRad="50800" dist="38100" dir="8100000" algn="tr" rotWithShape="0">
                <a:prstClr val="black">
                  <a:alpha val="40000"/>
                </a:prstClr>
              </a:outerShdw>
            </a:effectLst>
          </p:spPr>
        </p:pic>
        <p:pic>
          <p:nvPicPr>
            <p:cNvPr id="55" name="圖形 54">
              <a:extLst>
                <a:ext uri="{FF2B5EF4-FFF2-40B4-BE49-F238E27FC236}">
                  <a16:creationId xmlns:a16="http://schemas.microsoft.com/office/drawing/2014/main" id="{C4F80856-ACBD-467D-A99F-8382EF96993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141477" y="4671307"/>
              <a:ext cx="446936" cy="326286"/>
            </a:xfrm>
            <a:prstGeom prst="rect">
              <a:avLst/>
            </a:prstGeom>
            <a:effectLst>
              <a:outerShdw blurRad="50800" dist="38100" dir="8100000" algn="tr" rotWithShape="0">
                <a:prstClr val="black">
                  <a:alpha val="40000"/>
                </a:prstClr>
              </a:outerShdw>
            </a:effectLst>
          </p:spPr>
        </p:pic>
        <p:pic>
          <p:nvPicPr>
            <p:cNvPr id="56" name="圖形 55">
              <a:extLst>
                <a:ext uri="{FF2B5EF4-FFF2-40B4-BE49-F238E27FC236}">
                  <a16:creationId xmlns:a16="http://schemas.microsoft.com/office/drawing/2014/main" id="{B2F45A9E-8B0D-45F5-8937-D6FE23DE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796024" y="4671307"/>
              <a:ext cx="446936" cy="326286"/>
            </a:xfrm>
            <a:prstGeom prst="rect">
              <a:avLst/>
            </a:prstGeom>
            <a:effectLst>
              <a:outerShdw blurRad="50800" dist="38100" dir="8100000" algn="tr" rotWithShape="0">
                <a:prstClr val="black">
                  <a:alpha val="40000"/>
                </a:prstClr>
              </a:outerShdw>
            </a:effectLst>
          </p:spPr>
        </p:pic>
        <p:pic>
          <p:nvPicPr>
            <p:cNvPr id="57" name="圖形 56">
              <a:extLst>
                <a:ext uri="{FF2B5EF4-FFF2-40B4-BE49-F238E27FC236}">
                  <a16:creationId xmlns:a16="http://schemas.microsoft.com/office/drawing/2014/main" id="{0922151E-D868-457C-9D4C-F6FDAA76DBF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046182" y="4645907"/>
              <a:ext cx="446936" cy="326286"/>
            </a:xfrm>
            <a:prstGeom prst="rect">
              <a:avLst/>
            </a:prstGeom>
          </p:spPr>
        </p:pic>
        <p:pic>
          <p:nvPicPr>
            <p:cNvPr id="58" name="圖形 57">
              <a:extLst>
                <a:ext uri="{FF2B5EF4-FFF2-40B4-BE49-F238E27FC236}">
                  <a16:creationId xmlns:a16="http://schemas.microsoft.com/office/drawing/2014/main" id="{BA38A7CB-1C61-4951-9142-5725605E683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700729" y="4645907"/>
              <a:ext cx="446936" cy="326286"/>
            </a:xfrm>
            <a:prstGeom prst="rect">
              <a:avLst/>
            </a:prstGeom>
          </p:spPr>
        </p:pic>
        <p:cxnSp>
          <p:nvCxnSpPr>
            <p:cNvPr id="4" name="直線單箭頭接點 3">
              <a:extLst>
                <a:ext uri="{FF2B5EF4-FFF2-40B4-BE49-F238E27FC236}">
                  <a16:creationId xmlns:a16="http://schemas.microsoft.com/office/drawing/2014/main" id="{DD2F94DB-41B4-4849-80F4-462504E8DD32}"/>
                </a:ext>
              </a:extLst>
            </p:cNvPr>
            <p:cNvCxnSpPr>
              <a:cxnSpLocks/>
            </p:cNvCxnSpPr>
            <p:nvPr/>
          </p:nvCxnSpPr>
          <p:spPr>
            <a:xfrm>
              <a:off x="4396010" y="4140935"/>
              <a:ext cx="0" cy="660460"/>
            </a:xfrm>
            <a:prstGeom prst="straightConnector1">
              <a:avLst/>
            </a:prstGeom>
            <a:ln w="76200">
              <a:gradFill>
                <a:gsLst>
                  <a:gs pos="0">
                    <a:srgbClr val="FFD72D">
                      <a:alpha val="0"/>
                    </a:srgbClr>
                  </a:gs>
                  <a:gs pos="74000">
                    <a:srgbClr val="FFD72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F1A5E6A8-FBF2-45BC-96F1-7A425CCBF14E}"/>
                </a:ext>
              </a:extLst>
            </p:cNvPr>
            <p:cNvCxnSpPr>
              <a:cxnSpLocks/>
            </p:cNvCxnSpPr>
            <p:nvPr/>
          </p:nvCxnSpPr>
          <p:spPr>
            <a:xfrm>
              <a:off x="4976018" y="4140935"/>
              <a:ext cx="0" cy="660460"/>
            </a:xfrm>
            <a:prstGeom prst="straightConnector1">
              <a:avLst/>
            </a:prstGeom>
            <a:ln w="76200">
              <a:gradFill>
                <a:gsLst>
                  <a:gs pos="0">
                    <a:srgbClr val="FFD72D">
                      <a:alpha val="0"/>
                    </a:srgbClr>
                  </a:gs>
                  <a:gs pos="74000">
                    <a:srgbClr val="FFD72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71" name="圖形 70">
              <a:extLst>
                <a:ext uri="{FF2B5EF4-FFF2-40B4-BE49-F238E27FC236}">
                  <a16:creationId xmlns:a16="http://schemas.microsoft.com/office/drawing/2014/main" id="{1182D3D7-E1FB-49EC-9A27-B9D750BD88E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046182" y="3636777"/>
              <a:ext cx="800363" cy="702540"/>
            </a:xfrm>
            <a:prstGeom prst="rect">
              <a:avLst/>
            </a:prstGeom>
            <a:effectLst>
              <a:outerShdw blurRad="50800" dist="50800" dir="8400000" algn="t" rotWithShape="0">
                <a:prstClr val="black">
                  <a:alpha val="30000"/>
                </a:prstClr>
              </a:outerShdw>
            </a:effectLst>
          </p:spPr>
        </p:pic>
      </p:grpSp>
      <p:cxnSp>
        <p:nvCxnSpPr>
          <p:cNvPr id="24" name="直線單箭頭接點 23">
            <a:extLst>
              <a:ext uri="{FF2B5EF4-FFF2-40B4-BE49-F238E27FC236}">
                <a16:creationId xmlns:a16="http://schemas.microsoft.com/office/drawing/2014/main" id="{476FF073-1331-46CD-801D-E7DB10984F50}"/>
              </a:ext>
            </a:extLst>
          </p:cNvPr>
          <p:cNvCxnSpPr>
            <a:cxnSpLocks/>
          </p:cNvCxnSpPr>
          <p:nvPr/>
        </p:nvCxnSpPr>
        <p:spPr>
          <a:xfrm>
            <a:off x="8887901" y="4117836"/>
            <a:ext cx="0" cy="103285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301EB55-3D8E-464D-8037-F9B47C628C14}"/>
              </a:ext>
            </a:extLst>
          </p:cNvPr>
          <p:cNvCxnSpPr>
            <a:cxnSpLocks/>
          </p:cNvCxnSpPr>
          <p:nvPr/>
        </p:nvCxnSpPr>
        <p:spPr>
          <a:xfrm flipV="1">
            <a:off x="3142716" y="401483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98B7C4E4-D6D6-48D6-B3D6-8FE86D7FDE94}"/>
              </a:ext>
            </a:extLst>
          </p:cNvPr>
          <p:cNvGrpSpPr/>
          <p:nvPr/>
        </p:nvGrpSpPr>
        <p:grpSpPr>
          <a:xfrm>
            <a:off x="1682313" y="4748481"/>
            <a:ext cx="2862294" cy="1085835"/>
            <a:chOff x="334436" y="2242723"/>
            <a:chExt cx="1286656" cy="493670"/>
          </a:xfrm>
        </p:grpSpPr>
        <p:sp>
          <p:nvSpPr>
            <p:cNvPr id="66" name="手繪多邊形: 圖案 62">
              <a:extLst>
                <a:ext uri="{FF2B5EF4-FFF2-40B4-BE49-F238E27FC236}">
                  <a16:creationId xmlns:a16="http://schemas.microsoft.com/office/drawing/2014/main" id="{E20BDA1E-19C0-4F34-8DA8-6549490C6E76}"/>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Qhora-301W</a:t>
              </a:r>
              <a:endParaRPr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7" name="圖片 66">
              <a:extLst>
                <a:ext uri="{FF2B5EF4-FFF2-40B4-BE49-F238E27FC236}">
                  <a16:creationId xmlns:a16="http://schemas.microsoft.com/office/drawing/2014/main" id="{28F9FC1A-30F1-4448-8FCD-E91BD96E504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grpSp>
        <p:nvGrpSpPr>
          <p:cNvPr id="32" name="群組 31">
            <a:extLst>
              <a:ext uri="{FF2B5EF4-FFF2-40B4-BE49-F238E27FC236}">
                <a16:creationId xmlns:a16="http://schemas.microsoft.com/office/drawing/2014/main" id="{61BBAA2D-1B31-4D8F-898B-5340E5F0B4CC}"/>
              </a:ext>
            </a:extLst>
          </p:cNvPr>
          <p:cNvGrpSpPr/>
          <p:nvPr/>
        </p:nvGrpSpPr>
        <p:grpSpPr>
          <a:xfrm>
            <a:off x="7483035" y="4748481"/>
            <a:ext cx="2862294" cy="1085835"/>
            <a:chOff x="311096" y="2242723"/>
            <a:chExt cx="1286656" cy="493670"/>
          </a:xfrm>
        </p:grpSpPr>
        <p:sp>
          <p:nvSpPr>
            <p:cNvPr id="64" name="手繪多邊形: 圖案 62">
              <a:extLst>
                <a:ext uri="{FF2B5EF4-FFF2-40B4-BE49-F238E27FC236}">
                  <a16:creationId xmlns:a16="http://schemas.microsoft.com/office/drawing/2014/main" id="{AFE86E84-5F4E-4E20-9B1B-5F1BD97A5477}"/>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Qhora-301W</a:t>
              </a:r>
              <a:endParaRPr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5" name="圖片 64">
              <a:extLst>
                <a:ext uri="{FF2B5EF4-FFF2-40B4-BE49-F238E27FC236}">
                  <a16:creationId xmlns:a16="http://schemas.microsoft.com/office/drawing/2014/main" id="{6B8DF9C2-3470-453B-95BF-67D3414776B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sp>
        <p:nvSpPr>
          <p:cNvPr id="34" name="Google Shape;378;p24" hidden="1">
            <a:extLst>
              <a:ext uri="{FF2B5EF4-FFF2-40B4-BE49-F238E27FC236}">
                <a16:creationId xmlns:a16="http://schemas.microsoft.com/office/drawing/2014/main" id="{CDB808B3-D485-4FBC-9167-326F68982C50}"/>
              </a:ext>
            </a:extLst>
          </p:cNvPr>
          <p:cNvSpPr txBox="1"/>
          <p:nvPr/>
        </p:nvSpPr>
        <p:spPr>
          <a:xfrm>
            <a:off x="4297672" y="4089438"/>
            <a:ext cx="1346589" cy="348141"/>
          </a:xfrm>
          <a:prstGeom prst="rect">
            <a:avLst/>
          </a:prstGeom>
          <a:noFill/>
          <a:ln>
            <a:noFill/>
          </a:ln>
        </p:spPr>
        <p:txBody>
          <a:bodyPr spcFirstLastPara="1" wrap="square" lIns="121900" tIns="60933" rIns="121900" bIns="60933" anchor="ctr" anchorCtr="0">
            <a:noAutofit/>
          </a:bodyPr>
          <a:lstStyle/>
          <a:p>
            <a:pPr algn="ctr"/>
            <a:r>
              <a:rPr lang="en-US" sz="16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36" name="Google Shape;378;p24" hidden="1">
            <a:extLst>
              <a:ext uri="{FF2B5EF4-FFF2-40B4-BE49-F238E27FC236}">
                <a16:creationId xmlns:a16="http://schemas.microsoft.com/office/drawing/2014/main" id="{55D864D5-CC07-4A25-9DE5-0B5A9EA379CF}"/>
              </a:ext>
            </a:extLst>
          </p:cNvPr>
          <p:cNvSpPr txBox="1"/>
          <p:nvPr/>
        </p:nvSpPr>
        <p:spPr>
          <a:xfrm>
            <a:off x="4324411" y="5643694"/>
            <a:ext cx="1346589" cy="348141"/>
          </a:xfrm>
          <a:prstGeom prst="rect">
            <a:avLst/>
          </a:prstGeom>
          <a:noFill/>
          <a:ln>
            <a:noFill/>
          </a:ln>
        </p:spPr>
        <p:txBody>
          <a:bodyPr spcFirstLastPara="1" wrap="square" lIns="121900" tIns="60933" rIns="121900" bIns="60933" anchor="ctr" anchorCtr="0">
            <a:noAutofit/>
          </a:bodyPr>
          <a:lstStyle/>
          <a:p>
            <a:pPr algn="ctr"/>
            <a:r>
              <a:rPr lang="en-US" sz="16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pic>
        <p:nvPicPr>
          <p:cNvPr id="39" name="圖形 38">
            <a:extLst>
              <a:ext uri="{FF2B5EF4-FFF2-40B4-BE49-F238E27FC236}">
                <a16:creationId xmlns:a16="http://schemas.microsoft.com/office/drawing/2014/main" id="{C1AD6993-2A6C-4FE2-9B87-0A2264BE4C40}"/>
              </a:ext>
            </a:extLst>
          </p:cNvPr>
          <p:cNvPicPr>
            <a:picLocks noChangeAspect="1"/>
          </p:cNvPicPr>
          <p:nvPr/>
        </p:nvPicPr>
        <p:blipFill>
          <a:blip r:embed="rId6">
            <a:extLst>
              <a:ext uri="{96DAC541-7B7A-43D3-8B79-37D633B846F1}">
                <asvg:svgBlip xmlns:asvg="http://schemas.microsoft.com/office/drawing/2016/SVG/main" xmlns="" r:embed="rId13"/>
              </a:ext>
            </a:extLst>
          </a:blip>
          <a:stretch>
            <a:fillRect/>
          </a:stretch>
        </p:blipFill>
        <p:spPr>
          <a:xfrm>
            <a:off x="5116297" y="4472019"/>
            <a:ext cx="470796" cy="339832"/>
          </a:xfrm>
          <a:prstGeom prst="rect">
            <a:avLst/>
          </a:prstGeom>
          <a:effectLst>
            <a:outerShdw blurRad="50800" dist="38100" dir="8100000" algn="tr" rotWithShape="0">
              <a:prstClr val="black">
                <a:alpha val="40000"/>
              </a:prstClr>
            </a:outerShdw>
          </a:effectLst>
        </p:spPr>
      </p:pic>
      <p:pic>
        <p:nvPicPr>
          <p:cNvPr id="42" name="圖形 41">
            <a:extLst>
              <a:ext uri="{FF2B5EF4-FFF2-40B4-BE49-F238E27FC236}">
                <a16:creationId xmlns:a16="http://schemas.microsoft.com/office/drawing/2014/main" id="{3701EF76-0E42-444F-8C83-6E99616E8878}"/>
              </a:ext>
            </a:extLst>
          </p:cNvPr>
          <p:cNvPicPr>
            <a:picLocks noChangeAspect="1"/>
          </p:cNvPicPr>
          <p:nvPr/>
        </p:nvPicPr>
        <p:blipFill>
          <a:blip r:embed="rId6">
            <a:extLst>
              <a:ext uri="{96DAC541-7B7A-43D3-8B79-37D633B846F1}">
                <asvg:svgBlip xmlns:asvg="http://schemas.microsoft.com/office/drawing/2016/SVG/main" xmlns="" r:embed="rId13"/>
              </a:ext>
            </a:extLst>
          </a:blip>
          <a:stretch>
            <a:fillRect/>
          </a:stretch>
        </p:blipFill>
        <p:spPr>
          <a:xfrm>
            <a:off x="5756170" y="5151847"/>
            <a:ext cx="470796" cy="339832"/>
          </a:xfrm>
          <a:prstGeom prst="rect">
            <a:avLst/>
          </a:prstGeom>
          <a:effectLst>
            <a:outerShdw blurRad="50800" dist="38100" dir="8100000" algn="tr" rotWithShape="0">
              <a:prstClr val="black">
                <a:alpha val="40000"/>
              </a:prstClr>
            </a:outerShdw>
          </a:effectLst>
        </p:spPr>
      </p:pic>
      <p:grpSp>
        <p:nvGrpSpPr>
          <p:cNvPr id="45" name="群組 44">
            <a:extLst>
              <a:ext uri="{FF2B5EF4-FFF2-40B4-BE49-F238E27FC236}">
                <a16:creationId xmlns:a16="http://schemas.microsoft.com/office/drawing/2014/main" id="{6BC07CE4-1970-457F-99D6-5DC82FBC9D9D}"/>
              </a:ext>
            </a:extLst>
          </p:cNvPr>
          <p:cNvGrpSpPr/>
          <p:nvPr/>
        </p:nvGrpSpPr>
        <p:grpSpPr>
          <a:xfrm>
            <a:off x="4502421" y="4888602"/>
            <a:ext cx="3041152" cy="675174"/>
            <a:chOff x="4534078" y="4166522"/>
            <a:chExt cx="3006870" cy="675174"/>
          </a:xfrm>
        </p:grpSpPr>
        <p:cxnSp>
          <p:nvCxnSpPr>
            <p:cNvPr id="51" name="直線接點 50">
              <a:extLst>
                <a:ext uri="{FF2B5EF4-FFF2-40B4-BE49-F238E27FC236}">
                  <a16:creationId xmlns:a16="http://schemas.microsoft.com/office/drawing/2014/main" id="{834399BB-0023-4D0C-A45B-04A4230DF525}"/>
                </a:ext>
              </a:extLst>
            </p:cNvPr>
            <p:cNvCxnSpPr>
              <a:cxnSpLocks/>
            </p:cNvCxnSpPr>
            <p:nvPr/>
          </p:nvCxnSpPr>
          <p:spPr>
            <a:xfrm flipH="1">
              <a:off x="4534078" y="4841696"/>
              <a:ext cx="3006869" cy="0"/>
            </a:xfrm>
            <a:prstGeom prst="line">
              <a:avLst/>
            </a:prstGeom>
            <a:ln w="76200">
              <a:solidFill>
                <a:srgbClr val="92D05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52" name="群組 51">
              <a:extLst>
                <a:ext uri="{FF2B5EF4-FFF2-40B4-BE49-F238E27FC236}">
                  <a16:creationId xmlns:a16="http://schemas.microsoft.com/office/drawing/2014/main" id="{08AE451A-E3CD-4947-9373-A1A9FC19260B}"/>
                </a:ext>
              </a:extLst>
            </p:cNvPr>
            <p:cNvGrpSpPr/>
            <p:nvPr/>
          </p:nvGrpSpPr>
          <p:grpSpPr>
            <a:xfrm>
              <a:off x="4534078" y="4166522"/>
              <a:ext cx="3006870" cy="0"/>
              <a:chOff x="4534078" y="4166522"/>
              <a:chExt cx="3006870" cy="0"/>
            </a:xfrm>
          </p:grpSpPr>
          <p:cxnSp>
            <p:nvCxnSpPr>
              <p:cNvPr id="59" name="直線接點 58">
                <a:extLst>
                  <a:ext uri="{FF2B5EF4-FFF2-40B4-BE49-F238E27FC236}">
                    <a16:creationId xmlns:a16="http://schemas.microsoft.com/office/drawing/2014/main" id="{9D9D8D1B-7B10-4D5D-8745-7A316F3EAA99}"/>
                  </a:ext>
                </a:extLst>
              </p:cNvPr>
              <p:cNvCxnSpPr>
                <a:cxnSpLocks/>
              </p:cNvCxnSpPr>
              <p:nvPr/>
            </p:nvCxnSpPr>
            <p:spPr>
              <a:xfrm flipH="1">
                <a:off x="4534078" y="4166522"/>
                <a:ext cx="3006869" cy="0"/>
              </a:xfrm>
              <a:prstGeom prst="line">
                <a:avLst/>
              </a:prstGeom>
              <a:ln w="76200">
                <a:solidFill>
                  <a:srgbClr val="00B0F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60" name="群組 59">
                <a:extLst>
                  <a:ext uri="{FF2B5EF4-FFF2-40B4-BE49-F238E27FC236}">
                    <a16:creationId xmlns:a16="http://schemas.microsoft.com/office/drawing/2014/main" id="{4D0C8D28-518A-4F42-A634-C4020C8A2EED}"/>
                  </a:ext>
                </a:extLst>
              </p:cNvPr>
              <p:cNvGrpSpPr/>
              <p:nvPr/>
            </p:nvGrpSpPr>
            <p:grpSpPr>
              <a:xfrm>
                <a:off x="6096000" y="4166522"/>
                <a:ext cx="1444948" cy="0"/>
                <a:chOff x="6175523" y="3781562"/>
                <a:chExt cx="1444948" cy="0"/>
              </a:xfrm>
            </p:grpSpPr>
            <p:cxnSp>
              <p:nvCxnSpPr>
                <p:cNvPr id="62" name="直線接點 61">
                  <a:extLst>
                    <a:ext uri="{FF2B5EF4-FFF2-40B4-BE49-F238E27FC236}">
                      <a16:creationId xmlns:a16="http://schemas.microsoft.com/office/drawing/2014/main" id="{84E3D1EB-EB22-41EB-A264-391AF987E339}"/>
                    </a:ext>
                  </a:extLst>
                </p:cNvPr>
                <p:cNvCxnSpPr>
                  <a:cxnSpLocks/>
                </p:cNvCxnSpPr>
                <p:nvPr/>
              </p:nvCxnSpPr>
              <p:spPr>
                <a:xfrm flipH="1">
                  <a:off x="6175523" y="3781562"/>
                  <a:ext cx="1444948" cy="0"/>
                </a:xfrm>
                <a:prstGeom prst="line">
                  <a:avLst/>
                </a:prstGeom>
                <a:ln w="76200">
                  <a:solidFill>
                    <a:srgbClr val="22282B"/>
                  </a:solidFill>
                  <a:prstDash val="solid"/>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0B19E9B5-CE5E-4069-BDF2-56D1D4AF2BAD}"/>
                    </a:ext>
                  </a:extLst>
                </p:cNvPr>
                <p:cNvCxnSpPr>
                  <a:cxnSpLocks/>
                </p:cNvCxnSpPr>
                <p:nvPr/>
              </p:nvCxnSpPr>
              <p:spPr>
                <a:xfrm flipH="1">
                  <a:off x="6175523" y="3781562"/>
                  <a:ext cx="1444948" cy="0"/>
                </a:xfrm>
                <a:prstGeom prst="line">
                  <a:avLst/>
                </a:prstGeom>
                <a:ln w="76200">
                  <a:solidFill>
                    <a:srgbClr val="FF0000"/>
                  </a:solidFill>
                  <a:prstDash val="sysDot"/>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grpSp>
      <p:pic>
        <p:nvPicPr>
          <p:cNvPr id="47" name="圖形 46">
            <a:extLst>
              <a:ext uri="{FF2B5EF4-FFF2-40B4-BE49-F238E27FC236}">
                <a16:creationId xmlns:a16="http://schemas.microsoft.com/office/drawing/2014/main" id="{4C07618D-E7AC-4D5D-9E06-6EA5010B91A7}"/>
              </a:ext>
            </a:extLst>
          </p:cNvPr>
          <p:cNvPicPr>
            <a:picLocks noChangeAspect="1"/>
          </p:cNvPicPr>
          <p:nvPr/>
        </p:nvPicPr>
        <p:blipFill>
          <a:blip r:embed="rId10">
            <a:extLst>
              <a:ext uri="{96DAC541-7B7A-43D3-8B79-37D633B846F1}">
                <asvg:svgBlip xmlns:asvg="http://schemas.microsoft.com/office/drawing/2016/SVG/main" xmlns="" r:embed="rId14"/>
              </a:ext>
            </a:extLst>
          </a:blip>
          <a:stretch>
            <a:fillRect/>
          </a:stretch>
        </p:blipFill>
        <p:spPr>
          <a:xfrm>
            <a:off x="5727800" y="4253154"/>
            <a:ext cx="773360" cy="671185"/>
          </a:xfrm>
          <a:prstGeom prst="rect">
            <a:avLst/>
          </a:prstGeom>
          <a:effectLst>
            <a:outerShdw blurRad="50800" dist="50800" dir="8400000" algn="t" rotWithShape="0">
              <a:prstClr val="black">
                <a:alpha val="30000"/>
              </a:prstClr>
            </a:outerShdw>
          </a:effectLst>
        </p:spPr>
      </p:pic>
      <p:pic>
        <p:nvPicPr>
          <p:cNvPr id="48" name="圖形 47">
            <a:extLst>
              <a:ext uri="{FF2B5EF4-FFF2-40B4-BE49-F238E27FC236}">
                <a16:creationId xmlns:a16="http://schemas.microsoft.com/office/drawing/2014/main" id="{87B5554C-5F48-4266-B4BC-B0C4866666BF}"/>
              </a:ext>
            </a:extLst>
          </p:cNvPr>
          <p:cNvPicPr>
            <a:picLocks noChangeAspect="1"/>
          </p:cNvPicPr>
          <p:nvPr/>
        </p:nvPicPr>
        <p:blipFill>
          <a:blip r:embed="rId6">
            <a:extLst>
              <a:ext uri="{96DAC541-7B7A-43D3-8B79-37D633B846F1}">
                <asvg:svgBlip xmlns:asvg="http://schemas.microsoft.com/office/drawing/2016/SVG/main" xmlns="" r:embed="rId13"/>
              </a:ext>
            </a:extLst>
          </a:blip>
          <a:stretch>
            <a:fillRect/>
          </a:stretch>
        </p:blipFill>
        <p:spPr>
          <a:xfrm>
            <a:off x="6265762" y="5151847"/>
            <a:ext cx="470796" cy="339832"/>
          </a:xfrm>
          <a:prstGeom prst="rect">
            <a:avLst/>
          </a:prstGeom>
          <a:effectLst>
            <a:outerShdw blurRad="50800" dist="38100" dir="8100000" algn="tr" rotWithShape="0">
              <a:prstClr val="black">
                <a:alpha val="40000"/>
              </a:prstClr>
            </a:outerShdw>
          </a:effectLst>
        </p:spPr>
      </p:pic>
      <p:pic>
        <p:nvPicPr>
          <p:cNvPr id="49" name="圖形 48">
            <a:extLst>
              <a:ext uri="{FF2B5EF4-FFF2-40B4-BE49-F238E27FC236}">
                <a16:creationId xmlns:a16="http://schemas.microsoft.com/office/drawing/2014/main" id="{528462DC-907B-4B5B-B881-90C2EDE14FDF}"/>
              </a:ext>
            </a:extLst>
          </p:cNvPr>
          <p:cNvPicPr>
            <a:picLocks noChangeAspect="1"/>
          </p:cNvPicPr>
          <p:nvPr/>
        </p:nvPicPr>
        <p:blipFill>
          <a:blip r:embed="rId6">
            <a:extLst>
              <a:ext uri="{96DAC541-7B7A-43D3-8B79-37D633B846F1}">
                <asvg:svgBlip xmlns:asvg="http://schemas.microsoft.com/office/drawing/2016/SVG/main" xmlns="" r:embed="rId13"/>
              </a:ext>
            </a:extLst>
          </a:blip>
          <a:stretch>
            <a:fillRect/>
          </a:stretch>
        </p:blipFill>
        <p:spPr>
          <a:xfrm>
            <a:off x="6780631" y="5151847"/>
            <a:ext cx="470796" cy="339832"/>
          </a:xfrm>
          <a:prstGeom prst="rect">
            <a:avLst/>
          </a:prstGeom>
          <a:effectLst>
            <a:outerShdw blurRad="50800" dist="38100" dir="8100000" algn="tr" rotWithShape="0">
              <a:prstClr val="black">
                <a:alpha val="40000"/>
              </a:prstClr>
            </a:outerShdw>
          </a:effectLst>
        </p:spPr>
      </p:pic>
      <p:sp>
        <p:nvSpPr>
          <p:cNvPr id="50" name="箭號: 上彎 49">
            <a:extLst>
              <a:ext uri="{FF2B5EF4-FFF2-40B4-BE49-F238E27FC236}">
                <a16:creationId xmlns:a16="http://schemas.microsoft.com/office/drawing/2014/main" id="{BA91C248-D2E9-452F-821F-8F2F2CD5575C}"/>
              </a:ext>
            </a:extLst>
          </p:cNvPr>
          <p:cNvSpPr/>
          <p:nvPr/>
        </p:nvSpPr>
        <p:spPr>
          <a:xfrm rot="5400000">
            <a:off x="5158787" y="4860598"/>
            <a:ext cx="695022" cy="470796"/>
          </a:xfrm>
          <a:prstGeom prst="bentUpArrow">
            <a:avLst>
              <a:gd name="adj1" fmla="val 22912"/>
              <a:gd name="adj2" fmla="val 28329"/>
              <a:gd name="adj3" fmla="val 43307"/>
            </a:avLst>
          </a:prstGeom>
          <a:gradFill>
            <a:gsLst>
              <a:gs pos="0">
                <a:srgbClr val="FFD72D">
                  <a:alpha val="0"/>
                </a:srgbClr>
              </a:gs>
              <a:gs pos="52000">
                <a:srgbClr val="FFD72D"/>
              </a:gs>
            </a:gsLst>
            <a:lin ang="21594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68" name="Google Shape;378;p24">
            <a:extLst>
              <a:ext uri="{FF2B5EF4-FFF2-40B4-BE49-F238E27FC236}">
                <a16:creationId xmlns:a16="http://schemas.microsoft.com/office/drawing/2014/main" id="{84237C1A-9607-41E4-B073-E4C26421FA67}"/>
              </a:ext>
            </a:extLst>
          </p:cNvPr>
          <p:cNvSpPr txBox="1"/>
          <p:nvPr/>
        </p:nvSpPr>
        <p:spPr>
          <a:xfrm>
            <a:off x="5020428" y="3871973"/>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Meiryo UI" panose="020B0604030504040204" pitchFamily="50" charset="-128"/>
                <a:ea typeface="Meiryo UI" panose="020B0604030504040204" pitchFamily="50" charset="-128"/>
                <a:cs typeface="+mn-ea"/>
                <a:sym typeface="Arial" panose="020B0604020202020204" pitchFamily="34" charset="0"/>
              </a:rPr>
              <a:t>ISP WAN 2</a:t>
            </a:r>
          </a:p>
        </p:txBody>
      </p:sp>
      <p:sp>
        <p:nvSpPr>
          <p:cNvPr id="69" name="Google Shape;378;p24">
            <a:extLst>
              <a:ext uri="{FF2B5EF4-FFF2-40B4-BE49-F238E27FC236}">
                <a16:creationId xmlns:a16="http://schemas.microsoft.com/office/drawing/2014/main" id="{7487F49D-A911-4620-AA55-14500D0E867F}"/>
              </a:ext>
            </a:extLst>
          </p:cNvPr>
          <p:cNvSpPr txBox="1"/>
          <p:nvPr/>
        </p:nvSpPr>
        <p:spPr>
          <a:xfrm>
            <a:off x="5020428" y="5688970"/>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Meiryo UI" panose="020B0604030504040204" pitchFamily="50" charset="-128"/>
                <a:ea typeface="Meiryo UI" panose="020B0604030504040204" pitchFamily="50" charset="-128"/>
                <a:cs typeface="+mn-ea"/>
                <a:sym typeface="Arial" panose="020B0604020202020204" pitchFamily="34" charset="0"/>
              </a:rPr>
              <a:t>ISP WAN 1</a:t>
            </a:r>
          </a:p>
        </p:txBody>
      </p:sp>
      <p:sp>
        <p:nvSpPr>
          <p:cNvPr id="70" name="Google Shape;378;p24">
            <a:extLst>
              <a:ext uri="{FF2B5EF4-FFF2-40B4-BE49-F238E27FC236}">
                <a16:creationId xmlns:a16="http://schemas.microsoft.com/office/drawing/2014/main" id="{568283C3-37F1-418B-A345-39DB8E0E51CA}"/>
              </a:ext>
            </a:extLst>
          </p:cNvPr>
          <p:cNvSpPr txBox="1"/>
          <p:nvPr/>
        </p:nvSpPr>
        <p:spPr>
          <a:xfrm>
            <a:off x="8168866" y="453173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10</a:t>
            </a:r>
            <a:r>
              <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G</a:t>
            </a:r>
            <a:endPar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72" name="群組 71">
            <a:extLst>
              <a:ext uri="{FF2B5EF4-FFF2-40B4-BE49-F238E27FC236}">
                <a16:creationId xmlns:a16="http://schemas.microsoft.com/office/drawing/2014/main" id="{C093E8DB-8B3F-4377-B268-7E098A0490BA}"/>
              </a:ext>
            </a:extLst>
          </p:cNvPr>
          <p:cNvGrpSpPr/>
          <p:nvPr/>
        </p:nvGrpSpPr>
        <p:grpSpPr>
          <a:xfrm>
            <a:off x="2653656" y="3381722"/>
            <a:ext cx="1285702" cy="1240167"/>
            <a:chOff x="215488" y="4652142"/>
            <a:chExt cx="1285702" cy="1240167"/>
          </a:xfrm>
        </p:grpSpPr>
        <p:pic>
          <p:nvPicPr>
            <p:cNvPr id="73" name="圖片 72" descr="一張含有 電子用品, 電腦, 監視器, 坐 的圖片&#10;&#10;自動產生的描述">
              <a:extLst>
                <a:ext uri="{FF2B5EF4-FFF2-40B4-BE49-F238E27FC236}">
                  <a16:creationId xmlns:a16="http://schemas.microsoft.com/office/drawing/2014/main" id="{94C45D4C-63C8-4C47-A1C4-08B17E56A55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74" name="Google Shape;573;p30">
              <a:extLst>
                <a:ext uri="{FF2B5EF4-FFF2-40B4-BE49-F238E27FC236}">
                  <a16:creationId xmlns:a16="http://schemas.microsoft.com/office/drawing/2014/main" id="{8C3F6EBF-7F47-4A90-9634-7C12649A30C2}"/>
                </a:ext>
              </a:extLst>
            </p:cNvPr>
            <p:cNvPicPr preferRelativeResize="0"/>
            <p:nvPr/>
          </p:nvPicPr>
          <p:blipFill rotWithShape="1">
            <a:blip r:embed="rId16" cstate="screen">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75" name="群組 74">
            <a:extLst>
              <a:ext uri="{FF2B5EF4-FFF2-40B4-BE49-F238E27FC236}">
                <a16:creationId xmlns:a16="http://schemas.microsoft.com/office/drawing/2014/main" id="{643BCAA9-30F6-45CE-9834-357CDE0C0159}"/>
              </a:ext>
            </a:extLst>
          </p:cNvPr>
          <p:cNvGrpSpPr/>
          <p:nvPr/>
        </p:nvGrpSpPr>
        <p:grpSpPr>
          <a:xfrm>
            <a:off x="8334462" y="3380364"/>
            <a:ext cx="1279240" cy="1240167"/>
            <a:chOff x="8270974" y="3380364"/>
            <a:chExt cx="1279240" cy="1240167"/>
          </a:xfrm>
        </p:grpSpPr>
        <p:pic>
          <p:nvPicPr>
            <p:cNvPr id="76" name="圖片 75" descr="一張含有 電子用品, 電腦, 監視器, 坐 的圖片&#10;&#10;自動產生的描述">
              <a:extLst>
                <a:ext uri="{FF2B5EF4-FFF2-40B4-BE49-F238E27FC236}">
                  <a16:creationId xmlns:a16="http://schemas.microsoft.com/office/drawing/2014/main" id="{5DBB8224-B417-4B32-9046-43FE881A9EF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77" name="Google Shape;573;p30">
              <a:extLst>
                <a:ext uri="{FF2B5EF4-FFF2-40B4-BE49-F238E27FC236}">
                  <a16:creationId xmlns:a16="http://schemas.microsoft.com/office/drawing/2014/main" id="{B1B4F5C7-7CB1-43D1-B68D-5E82F3337AA3}"/>
                </a:ext>
              </a:extLst>
            </p:cNvPr>
            <p:cNvPicPr preferRelativeResize="0"/>
            <p:nvPr/>
          </p:nvPicPr>
          <p:blipFill rotWithShape="1">
            <a:blip r:embed="rId16" cstate="screen">
              <a:extLst>
                <a:ext uri="{28A0092B-C50C-407E-A947-70E740481C1C}">
                  <a14:useLocalDpi xmlns:a14="http://schemas.microsoft.com/office/drawing/2010/main"/>
                </a:ext>
              </a:extLst>
            </a:blip>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78" name="Google Shape;378;p24">
            <a:extLst>
              <a:ext uri="{FF2B5EF4-FFF2-40B4-BE49-F238E27FC236}">
                <a16:creationId xmlns:a16="http://schemas.microsoft.com/office/drawing/2014/main" id="{8A471B46-D4D8-47A5-9101-6E3504ADAF60}"/>
              </a:ext>
            </a:extLst>
          </p:cNvPr>
          <p:cNvSpPr txBox="1"/>
          <p:nvPr/>
        </p:nvSpPr>
        <p:spPr>
          <a:xfrm>
            <a:off x="2470277" y="452873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10</a:t>
            </a:r>
            <a:r>
              <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G</a:t>
            </a:r>
            <a:endParaRPr lang="zh-TW" altLang="en-US" sz="1600" b="1">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58" name="橢圓 57">
            <a:extLst>
              <a:ext uri="{FF2B5EF4-FFF2-40B4-BE49-F238E27FC236}">
                <a16:creationId xmlns:a16="http://schemas.microsoft.com/office/drawing/2014/main" id="{36518A25-61C9-4CDE-8A59-F441E9711A3E}"/>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31" name="Google Shape;631;p32" hidden="1"/>
          <p:cNvSpPr/>
          <p:nvPr/>
        </p:nvSpPr>
        <p:spPr>
          <a:xfrm>
            <a:off x="3883005" y="-373164"/>
            <a:ext cx="8757600" cy="8757600"/>
          </a:xfrm>
          <a:prstGeom prst="ellipse">
            <a:avLst/>
          </a:prstGeom>
          <a:gradFill>
            <a:gsLst>
              <a:gs pos="0">
                <a:srgbClr val="070618">
                  <a:alpha val="74901"/>
                </a:srgbClr>
              </a:gs>
              <a:gs pos="29000">
                <a:srgbClr val="070618">
                  <a:alpha val="74901"/>
                </a:srgbClr>
              </a:gs>
              <a:gs pos="70000">
                <a:srgbClr val="101345">
                  <a:alpha val="0"/>
                </a:srgbClr>
              </a:gs>
              <a:gs pos="100000">
                <a:srgbClr val="101345">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Google Shape;633;p32">
            <a:extLst>
              <a:ext uri="{FF2B5EF4-FFF2-40B4-BE49-F238E27FC236}">
                <a16:creationId xmlns:a16="http://schemas.microsoft.com/office/drawing/2014/main" id="{54F9C7F8-00B2-4305-94EA-C719937E1F50}"/>
              </a:ext>
            </a:extLst>
          </p:cNvPr>
          <p:cNvSpPr/>
          <p:nvPr/>
        </p:nvSpPr>
        <p:spPr>
          <a:xfrm>
            <a:off x="5591702" y="3593124"/>
            <a:ext cx="5259665" cy="1622432"/>
          </a:xfrm>
          <a:custGeom>
            <a:avLst/>
            <a:gdLst/>
            <a:ahLst/>
            <a:cxnLst/>
            <a:rect l="l" t="t" r="r" b="b"/>
            <a:pathLst>
              <a:path w="4838700" h="1196340" extrusionOk="0">
                <a:moveTo>
                  <a:pt x="0" y="7620"/>
                </a:moveTo>
                <a:lnTo>
                  <a:pt x="3009900" y="1196340"/>
                </a:lnTo>
                <a:lnTo>
                  <a:pt x="3794760" y="1196340"/>
                </a:lnTo>
                <a:lnTo>
                  <a:pt x="4838700" y="0"/>
                </a:lnTo>
                <a:lnTo>
                  <a:pt x="0" y="7620"/>
                </a:lnTo>
                <a:close/>
              </a:path>
            </a:pathLst>
          </a:custGeom>
          <a:gradFill>
            <a:gsLst>
              <a:gs pos="100000">
                <a:srgbClr val="46F4D0"/>
              </a:gs>
              <a:gs pos="77000">
                <a:srgbClr val="81EAFF">
                  <a:alpha val="70000"/>
                </a:srgbClr>
              </a:gs>
              <a:gs pos="44000">
                <a:srgbClr val="819DFF">
                  <a:alpha val="50000"/>
                </a:srgbClr>
              </a:gs>
              <a:gs pos="0">
                <a:srgbClr val="8181FF">
                  <a:alpha val="0"/>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34" name="Google Shape;634;p32"/>
          <p:cNvSpPr txBox="1"/>
          <p:nvPr/>
        </p:nvSpPr>
        <p:spPr>
          <a:xfrm>
            <a:off x="5280079" y="5339038"/>
            <a:ext cx="2010482" cy="4350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2000"/>
              <a:buFont typeface="Arial"/>
              <a:buNone/>
            </a:pPr>
            <a:r>
              <a:rPr lang="ja-JP" altLang="en-US" sz="20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パケットフロー</a:t>
            </a:r>
            <a:endParaRPr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635" name="Google Shape;635;p32"/>
          <p:cNvCxnSpPr/>
          <p:nvPr/>
        </p:nvCxnSpPr>
        <p:spPr>
          <a:xfrm rot="10800000" flipH="1">
            <a:off x="5420995" y="5333554"/>
            <a:ext cx="5803600" cy="23479"/>
          </a:xfrm>
          <a:prstGeom prst="straightConnector1">
            <a:avLst/>
          </a:prstGeom>
          <a:noFill/>
          <a:ln w="276225" cap="flat" cmpd="sng">
            <a:gradFill>
              <a:gsLst>
                <a:gs pos="0">
                  <a:srgbClr val="16EEEE">
                    <a:alpha val="0"/>
                  </a:srgbClr>
                </a:gs>
                <a:gs pos="77000">
                  <a:srgbClr val="00FF99"/>
                </a:gs>
              </a:gsLst>
              <a:lin ang="0" scaled="0"/>
            </a:gradFill>
            <a:prstDash val="solid"/>
            <a:miter lim="800000"/>
            <a:headEnd type="none" w="sm" len="sm"/>
            <a:tailEnd type="triangle" w="med" len="med"/>
          </a:ln>
        </p:spPr>
      </p:cxnSp>
      <p:sp>
        <p:nvSpPr>
          <p:cNvPr id="636" name="Google Shape;636;p32"/>
          <p:cNvSpPr/>
          <p:nvPr/>
        </p:nvSpPr>
        <p:spPr>
          <a:xfrm>
            <a:off x="5638791" y="3245918"/>
            <a:ext cx="447484" cy="717623"/>
          </a:xfrm>
          <a:prstGeom prst="roundRect">
            <a:avLst>
              <a:gd name="adj" fmla="val 7428"/>
            </a:avLst>
          </a:prstGeom>
          <a:solidFill>
            <a:srgbClr val="FFD72D">
              <a:alpha val="69804"/>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37" name="Google Shape;637;p32"/>
          <p:cNvSpPr/>
          <p:nvPr/>
        </p:nvSpPr>
        <p:spPr>
          <a:xfrm>
            <a:off x="6530157"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38" name="Google Shape;638;p32"/>
          <p:cNvSpPr/>
          <p:nvPr/>
        </p:nvSpPr>
        <p:spPr>
          <a:xfrm>
            <a:off x="7290561"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39" name="Google Shape;639;p32"/>
          <p:cNvSpPr/>
          <p:nvPr/>
        </p:nvSpPr>
        <p:spPr>
          <a:xfrm>
            <a:off x="8199811"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0" name="Google Shape;640;p32"/>
          <p:cNvSpPr/>
          <p:nvPr/>
        </p:nvSpPr>
        <p:spPr>
          <a:xfrm>
            <a:off x="9204367"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1" name="Google Shape;641;p32"/>
          <p:cNvSpPr/>
          <p:nvPr/>
        </p:nvSpPr>
        <p:spPr>
          <a:xfrm>
            <a:off x="10520258"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2" name="Google Shape;642;p32"/>
          <p:cNvSpPr/>
          <p:nvPr/>
        </p:nvSpPr>
        <p:spPr>
          <a:xfrm>
            <a:off x="5420995"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3" name="Google Shape;643;p32"/>
          <p:cNvSpPr/>
          <p:nvPr/>
        </p:nvSpPr>
        <p:spPr>
          <a:xfrm>
            <a:off x="5678349"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4" name="Google Shape;644;p32"/>
          <p:cNvSpPr/>
          <p:nvPr/>
        </p:nvSpPr>
        <p:spPr>
          <a:xfrm>
            <a:off x="6296705"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5" name="Google Shape;645;p32"/>
          <p:cNvSpPr/>
          <p:nvPr/>
        </p:nvSpPr>
        <p:spPr>
          <a:xfrm>
            <a:off x="6554057"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6" name="Google Shape;646;p32"/>
          <p:cNvSpPr/>
          <p:nvPr/>
        </p:nvSpPr>
        <p:spPr>
          <a:xfrm>
            <a:off x="6814399"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7" name="Google Shape;647;p32"/>
          <p:cNvSpPr/>
          <p:nvPr/>
        </p:nvSpPr>
        <p:spPr>
          <a:xfrm>
            <a:off x="7071751"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8" name="Google Shape;648;p32"/>
          <p:cNvSpPr/>
          <p:nvPr/>
        </p:nvSpPr>
        <p:spPr>
          <a:xfrm>
            <a:off x="7329104"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49" name="Google Shape;649;p32"/>
          <p:cNvSpPr/>
          <p:nvPr/>
        </p:nvSpPr>
        <p:spPr>
          <a:xfrm>
            <a:off x="7586457"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0" name="Google Shape;650;p32"/>
          <p:cNvSpPr/>
          <p:nvPr/>
        </p:nvSpPr>
        <p:spPr>
          <a:xfrm>
            <a:off x="7846798"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1" name="Google Shape;651;p32"/>
          <p:cNvSpPr/>
          <p:nvPr/>
        </p:nvSpPr>
        <p:spPr>
          <a:xfrm>
            <a:off x="8104150"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2" name="Google Shape;652;p32"/>
          <p:cNvSpPr/>
          <p:nvPr/>
        </p:nvSpPr>
        <p:spPr>
          <a:xfrm>
            <a:off x="8363743"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3" name="Google Shape;653;p32"/>
          <p:cNvSpPr/>
          <p:nvPr/>
        </p:nvSpPr>
        <p:spPr>
          <a:xfrm>
            <a:off x="8621096"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4" name="Google Shape;654;p32"/>
          <p:cNvSpPr/>
          <p:nvPr/>
        </p:nvSpPr>
        <p:spPr>
          <a:xfrm>
            <a:off x="8878450"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5" name="Google Shape;655;p32"/>
          <p:cNvSpPr/>
          <p:nvPr/>
        </p:nvSpPr>
        <p:spPr>
          <a:xfrm>
            <a:off x="9308241"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6" name="Google Shape;656;p32"/>
          <p:cNvSpPr/>
          <p:nvPr/>
        </p:nvSpPr>
        <p:spPr>
          <a:xfrm>
            <a:off x="9565593"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7" name="Google Shape;657;p32"/>
          <p:cNvSpPr/>
          <p:nvPr/>
        </p:nvSpPr>
        <p:spPr>
          <a:xfrm>
            <a:off x="9873393"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8" name="Google Shape;658;p32"/>
          <p:cNvSpPr/>
          <p:nvPr/>
        </p:nvSpPr>
        <p:spPr>
          <a:xfrm>
            <a:off x="10132985"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9" name="Google Shape;659;p32"/>
          <p:cNvSpPr/>
          <p:nvPr/>
        </p:nvSpPr>
        <p:spPr>
          <a:xfrm>
            <a:off x="10390338"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0" name="Google Shape;660;p32"/>
          <p:cNvSpPr/>
          <p:nvPr/>
        </p:nvSpPr>
        <p:spPr>
          <a:xfrm>
            <a:off x="5785288" y="3191776"/>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6699"/>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1" name="Google Shape;661;p32"/>
          <p:cNvSpPr/>
          <p:nvPr/>
        </p:nvSpPr>
        <p:spPr>
          <a:xfrm>
            <a:off x="7432687" y="3192283"/>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2" name="Google Shape;662;p32"/>
          <p:cNvSpPr/>
          <p:nvPr/>
        </p:nvSpPr>
        <p:spPr>
          <a:xfrm>
            <a:off x="9319250" y="3187385"/>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3" name="Google Shape;663;p32"/>
          <p:cNvSpPr/>
          <p:nvPr/>
        </p:nvSpPr>
        <p:spPr>
          <a:xfrm>
            <a:off x="10700142" y="3187223"/>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4" name="Google Shape;664;p32"/>
          <p:cNvSpPr txBox="1"/>
          <p:nvPr/>
        </p:nvSpPr>
        <p:spPr>
          <a:xfrm>
            <a:off x="6505627" y="4000630"/>
            <a:ext cx="4385066" cy="3384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DPI</a:t>
            </a:r>
            <a:r>
              <a:rPr lang="ja-JP" altLang="en-US" sz="16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エンジンでパケットを調査</a:t>
            </a:r>
            <a:endParaRPr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5" name="Google Shape;665;p32"/>
          <p:cNvSpPr txBox="1"/>
          <p:nvPr/>
        </p:nvSpPr>
        <p:spPr>
          <a:xfrm>
            <a:off x="6856226" y="1775035"/>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2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Match: </a:t>
            </a:r>
            <a:endParaRPr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Pattern 3</a:t>
            </a:r>
            <a:endParaRPr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6" name="Google Shape;666;p32"/>
          <p:cNvSpPr txBox="1"/>
          <p:nvPr/>
        </p:nvSpPr>
        <p:spPr>
          <a:xfrm>
            <a:off x="8753866" y="1775050"/>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2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Match: </a:t>
            </a:r>
            <a:endParaRPr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Pattern 2</a:t>
            </a:r>
            <a:endParaRPr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667" name="Google Shape;667;p32"/>
          <p:cNvCxnSpPr/>
          <p:nvPr/>
        </p:nvCxnSpPr>
        <p:spPr>
          <a:xfrm>
            <a:off x="7487993" y="2477717"/>
            <a:ext cx="0" cy="675027"/>
          </a:xfrm>
          <a:prstGeom prst="straightConnector1">
            <a:avLst/>
          </a:prstGeom>
          <a:noFill/>
          <a:ln w="31750" cap="flat" cmpd="sng">
            <a:solidFill>
              <a:schemeClr val="bg1"/>
            </a:solidFill>
            <a:prstDash val="dash"/>
            <a:miter lim="800000"/>
            <a:headEnd type="none" w="lg" len="lg"/>
            <a:tailEnd type="triangle" w="lg" len="lg"/>
          </a:ln>
        </p:spPr>
      </p:cxnSp>
      <p:cxnSp>
        <p:nvCxnSpPr>
          <p:cNvPr id="668" name="Google Shape;668;p32"/>
          <p:cNvCxnSpPr/>
          <p:nvPr/>
        </p:nvCxnSpPr>
        <p:spPr>
          <a:xfrm>
            <a:off x="9378326" y="2477717"/>
            <a:ext cx="0" cy="675027"/>
          </a:xfrm>
          <a:prstGeom prst="straightConnector1">
            <a:avLst/>
          </a:prstGeom>
          <a:noFill/>
          <a:ln w="31750" cap="flat" cmpd="sng">
            <a:solidFill>
              <a:schemeClr val="bg1"/>
            </a:solidFill>
            <a:prstDash val="dash"/>
            <a:miter lim="800000"/>
            <a:headEnd type="none" w="lg" len="lg"/>
            <a:tailEnd type="triangle" w="lg" len="lg"/>
          </a:ln>
        </p:spPr>
      </p:cxnSp>
      <p:cxnSp>
        <p:nvCxnSpPr>
          <p:cNvPr id="669" name="Google Shape;669;p32"/>
          <p:cNvCxnSpPr/>
          <p:nvPr/>
        </p:nvCxnSpPr>
        <p:spPr>
          <a:xfrm>
            <a:off x="10756132" y="2465397"/>
            <a:ext cx="0" cy="721985"/>
          </a:xfrm>
          <a:prstGeom prst="straightConnector1">
            <a:avLst/>
          </a:prstGeom>
          <a:noFill/>
          <a:ln w="31750" cap="flat" cmpd="sng">
            <a:solidFill>
              <a:schemeClr val="bg1"/>
            </a:solidFill>
            <a:prstDash val="dash"/>
            <a:miter lim="800000"/>
            <a:headEnd type="none" w="lg" len="lg"/>
            <a:tailEnd type="triangle" w="lg" len="lg"/>
          </a:ln>
        </p:spPr>
      </p:cxnSp>
      <p:cxnSp>
        <p:nvCxnSpPr>
          <p:cNvPr id="670" name="Google Shape;670;p32" hidden="1"/>
          <p:cNvCxnSpPr>
            <a:cxnSpLocks/>
            <a:endCxn id="660" idx="0"/>
          </p:cNvCxnSpPr>
          <p:nvPr/>
        </p:nvCxnSpPr>
        <p:spPr>
          <a:xfrm>
            <a:off x="5844312" y="2955925"/>
            <a:ext cx="0" cy="235851"/>
          </a:xfrm>
          <a:prstGeom prst="straightConnector1">
            <a:avLst/>
          </a:prstGeom>
          <a:noFill/>
          <a:ln w="31750" cap="flat" cmpd="sng">
            <a:solidFill>
              <a:srgbClr val="FFD72D"/>
            </a:solidFill>
            <a:prstDash val="dash"/>
            <a:miter lim="800000"/>
            <a:headEnd type="none" w="lg" len="lg"/>
            <a:tailEnd type="triangle" w="lg" len="lg"/>
          </a:ln>
        </p:spPr>
      </p:cxnSp>
      <p:grpSp>
        <p:nvGrpSpPr>
          <p:cNvPr id="5" name="群組 4">
            <a:extLst>
              <a:ext uri="{FF2B5EF4-FFF2-40B4-BE49-F238E27FC236}">
                <a16:creationId xmlns:a16="http://schemas.microsoft.com/office/drawing/2014/main" id="{C98AC2EF-CDD5-4A02-B4A3-81AFB3DB8815}"/>
              </a:ext>
            </a:extLst>
          </p:cNvPr>
          <p:cNvGrpSpPr/>
          <p:nvPr/>
        </p:nvGrpSpPr>
        <p:grpSpPr>
          <a:xfrm>
            <a:off x="4405263" y="1757363"/>
            <a:ext cx="1772955" cy="1395381"/>
            <a:chOff x="4231693" y="1757363"/>
            <a:chExt cx="1772955" cy="1395381"/>
          </a:xfrm>
        </p:grpSpPr>
        <p:pic>
          <p:nvPicPr>
            <p:cNvPr id="54" name="圖形 53">
              <a:extLst>
                <a:ext uri="{FF2B5EF4-FFF2-40B4-BE49-F238E27FC236}">
                  <a16:creationId xmlns:a16="http://schemas.microsoft.com/office/drawing/2014/main" id="{3C574168-8EEE-4C8D-BF9B-A27C2AA0C00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231693" y="1757363"/>
              <a:ext cx="1772955" cy="1395381"/>
            </a:xfrm>
            <a:prstGeom prst="rect">
              <a:avLst/>
            </a:prstGeom>
          </p:spPr>
        </p:pic>
        <p:sp>
          <p:nvSpPr>
            <p:cNvPr id="671" name="Google Shape;671;p32"/>
            <p:cNvSpPr txBox="1"/>
            <p:nvPr/>
          </p:nvSpPr>
          <p:spPr>
            <a:xfrm>
              <a:off x="4379656" y="1896420"/>
              <a:ext cx="1585894" cy="1016749"/>
            </a:xfrm>
            <a:prstGeom prst="rect">
              <a:avLst/>
            </a:prstGeom>
            <a:noFill/>
            <a:ln>
              <a:noFill/>
            </a:ln>
          </p:spPr>
          <p:txBody>
            <a:bodyPr spcFirstLastPara="1" wrap="square" lIns="91425" tIns="45700" rIns="91425" bIns="45700" anchor="t" anchorCtr="0">
              <a:noAutofit/>
            </a:bodyPr>
            <a:lstStyle/>
            <a:p>
              <a:pPr algn="ctr">
                <a:buClr>
                  <a:srgbClr val="FF6699"/>
                </a:buClr>
                <a:buSzPts val="1800"/>
              </a:pPr>
              <a:r>
                <a:rPr lang="ja-JP" altLang="en-US" sz="2000" b="1" dirty="0" smtClean="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ブラックリスト登録済み</a:t>
              </a:r>
              <a:endParaRPr lang="en-US" altLang="ja-JP" sz="2000" b="1" dirty="0" smtClean="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buClr>
                  <a:srgbClr val="FF6699"/>
                </a:buClr>
                <a:buSzPts val="1800"/>
              </a:pPr>
              <a:r>
                <a:rPr lang="ja-JP" altLang="en-US" sz="2000" b="1" dirty="0" smtClean="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パケット</a:t>
              </a:r>
              <a:endParaRPr lang="zh-TW" altLang="en-US" sz="20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672" name="Google Shape;672;p32"/>
          <p:cNvSpPr/>
          <p:nvPr/>
        </p:nvSpPr>
        <p:spPr>
          <a:xfrm rot="18922895">
            <a:off x="5661664" y="2977824"/>
            <a:ext cx="1869645" cy="1750658"/>
          </a:xfrm>
          <a:prstGeom prst="arc">
            <a:avLst>
              <a:gd name="adj1" fmla="val 16200000"/>
              <a:gd name="adj2" fmla="val 0"/>
            </a:avLst>
          </a:prstGeom>
          <a:noFill/>
          <a:ln w="31750" cap="flat" cmpd="sng">
            <a:solidFill>
              <a:schemeClr val="bg1"/>
            </a:solidFill>
            <a:prstDash val="solid"/>
            <a:miter lim="800000"/>
            <a:headEnd type="stealth" w="lg" len="lg"/>
            <a:tailEnd type="none" w="lg" len="lg"/>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73" name="Google Shape;673;p32"/>
          <p:cNvSpPr/>
          <p:nvPr/>
        </p:nvSpPr>
        <p:spPr>
          <a:xfrm rot="18923233">
            <a:off x="7365959" y="2968420"/>
            <a:ext cx="1910691" cy="1788938"/>
          </a:xfrm>
          <a:prstGeom prst="arc">
            <a:avLst>
              <a:gd name="adj1" fmla="val 16200000"/>
              <a:gd name="adj2" fmla="val 0"/>
            </a:avLst>
          </a:prstGeom>
          <a:noFill/>
          <a:ln w="31750" cap="flat" cmpd="sng">
            <a:solidFill>
              <a:schemeClr val="bg1"/>
            </a:solidFill>
            <a:prstDash val="solid"/>
            <a:miter lim="800000"/>
            <a:headEnd type="stealth" w="lg" len="lg"/>
            <a:tailEnd type="none" w="lg" len="lg"/>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74" name="Google Shape;674;p32"/>
          <p:cNvSpPr/>
          <p:nvPr/>
        </p:nvSpPr>
        <p:spPr>
          <a:xfrm rot="18922836">
            <a:off x="9235337" y="2973315"/>
            <a:ext cx="1666262" cy="1537130"/>
          </a:xfrm>
          <a:prstGeom prst="arc">
            <a:avLst>
              <a:gd name="adj1" fmla="val 16151605"/>
              <a:gd name="adj2" fmla="val 0"/>
            </a:avLst>
          </a:prstGeom>
          <a:noFill/>
          <a:ln w="31750" cap="flat" cmpd="sng">
            <a:solidFill>
              <a:schemeClr val="bg1"/>
            </a:solidFill>
            <a:prstDash val="solid"/>
            <a:miter lim="800000"/>
            <a:headEnd type="stealth" w="lg" len="lg"/>
            <a:tailEnd type="none" w="lg" len="lg"/>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75" name="Google Shape;675;p32"/>
          <p:cNvSpPr txBox="1"/>
          <p:nvPr/>
        </p:nvSpPr>
        <p:spPr>
          <a:xfrm>
            <a:off x="5856495" y="4898634"/>
            <a:ext cx="413821" cy="4571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B3B3FF"/>
              </a:buClr>
              <a:buSzPts val="2133"/>
              <a:buFont typeface="Arial"/>
              <a:buNone/>
            </a:pPr>
            <a:r>
              <a:rPr lang="en-US" sz="2133" b="1">
                <a:solidFill>
                  <a:srgbClr val="26A6F2"/>
                </a:solidFill>
                <a:latin typeface="Meiryo UI" panose="020B0604030504040204" pitchFamily="50" charset="-128"/>
                <a:ea typeface="Meiryo UI" panose="020B0604030504040204" pitchFamily="50" charset="-128"/>
                <a:cs typeface="+mn-ea"/>
                <a:sym typeface="Arial" panose="020B0604020202020204" pitchFamily="34" charset="0"/>
              </a:rPr>
              <a:t>…</a:t>
            </a:r>
          </a:p>
        </p:txBody>
      </p:sp>
      <p:sp>
        <p:nvSpPr>
          <p:cNvPr id="676" name="Google Shape;676;p32"/>
          <p:cNvSpPr txBox="1"/>
          <p:nvPr/>
        </p:nvSpPr>
        <p:spPr>
          <a:xfrm>
            <a:off x="10119519" y="1775050"/>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2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Match: </a:t>
            </a:r>
            <a:endParaRPr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Pattern 1</a:t>
            </a:r>
            <a:endParaRPr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77" name="Google Shape;677;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799768" y="4405477"/>
            <a:ext cx="491305" cy="521632"/>
          </a:xfrm>
          <a:prstGeom prst="rect">
            <a:avLst/>
          </a:prstGeom>
          <a:noFill/>
          <a:ln>
            <a:noFill/>
          </a:ln>
        </p:spPr>
      </p:pic>
      <p:sp>
        <p:nvSpPr>
          <p:cNvPr id="678" name="Google Shape;678;p32"/>
          <p:cNvSpPr txBox="1"/>
          <p:nvPr/>
        </p:nvSpPr>
        <p:spPr>
          <a:xfrm>
            <a:off x="609600" y="196516"/>
            <a:ext cx="10960100" cy="981000"/>
          </a:xfrm>
          <a:prstGeom prst="rect">
            <a:avLst/>
          </a:prstGeom>
          <a:noFill/>
          <a:ln>
            <a:noFill/>
          </a:ln>
        </p:spPr>
        <p:txBody>
          <a:bodyPr spcFirstLastPara="1" wrap="square" lIns="91425" tIns="45700" rIns="91425" bIns="45700" anchor="ctr" anchorCtr="0">
            <a:noAutofit/>
          </a:bodyPr>
          <a:lstStyle/>
          <a:p>
            <a:pPr lvl="0" algn="ctr">
              <a:lnSpc>
                <a:spcPct val="90000"/>
              </a:lnSpc>
              <a:buClr>
                <a:srgbClr val="FFFFFF"/>
              </a:buClr>
              <a:buSzPts val="4400"/>
            </a:pPr>
            <a:r>
              <a:rPr lang="ja-JP" altLang="en-US" sz="4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データを保護するための最良のゲートウェイ</a:t>
            </a:r>
            <a:endParaRPr lang="ja-JP" altLang="en-US" sz="4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79" name="Google Shape;679;p32"/>
          <p:cNvSpPr/>
          <p:nvPr/>
        </p:nvSpPr>
        <p:spPr>
          <a:xfrm>
            <a:off x="609600" y="2404795"/>
            <a:ext cx="4230522" cy="3117492"/>
          </a:xfrm>
          <a:prstGeom prst="roundRect">
            <a:avLst>
              <a:gd name="adj" fmla="val 0"/>
            </a:avLst>
          </a:prstGeom>
          <a:noFill/>
          <a:ln>
            <a:noFill/>
          </a:ln>
        </p:spPr>
        <p:txBody>
          <a:bodyPr spcFirstLastPara="1" wrap="square" lIns="91425" tIns="45700" rIns="91425" bIns="45700" anchor="ctr" anchorCtr="0">
            <a:noAutofit/>
          </a:bodyPr>
          <a:lstStyle/>
          <a:p>
            <a:pPr marL="324000" indent="-324000" fontAlgn="base">
              <a:spcBef>
                <a:spcPts val="600"/>
              </a:spcBef>
              <a:buClr>
                <a:schemeClr val="bg1"/>
              </a:buClr>
              <a:buSzPct val="80000"/>
              <a:buFont typeface="Wingdings" panose="05000000000000000000" pitchFamily="2" charset="2"/>
              <a:buChar char="l"/>
            </a:pP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DPI(</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デ</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ィープパケットインスペクショ</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ン</a:t>
            </a: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テ</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クノロジーを使</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用</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324000" indent="-324000" fontAlgn="base">
              <a:spcBef>
                <a:spcPts val="600"/>
              </a:spcBef>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L7</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ファイアウォールを提供して、アプリケーション層の特性に基づいてネットワークサービスを識別および制</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御</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324000" indent="-324000" fontAlgn="base">
              <a:spcBef>
                <a:spcPts val="6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特定のアプリケーションをブラックリストとして設定して、企業のネットワークセキュリティを保</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護</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 name="標題 1" hidden="1">
            <a:extLst>
              <a:ext uri="{FF2B5EF4-FFF2-40B4-BE49-F238E27FC236}">
                <a16:creationId xmlns:a16="http://schemas.microsoft.com/office/drawing/2014/main" id="{9C610207-BD46-4AB2-B9E6-8B9D388EA3F8}"/>
              </a:ext>
            </a:extLst>
          </p:cNvPr>
          <p:cNvSpPr>
            <a:spLocks noGrp="1"/>
          </p:cNvSpPr>
          <p:nvPr>
            <p:ph type="title"/>
          </p:nvPr>
        </p:nvSpPr>
        <p:spPr/>
        <p:txBody>
          <a:bodyPr/>
          <a:lstStyle/>
          <a:p>
            <a:endParaRPr lang="zh-TW" altLang="en-US">
              <a:latin typeface="Arial" panose="020B0604020202020204" pitchFamily="34" charset="0"/>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12" name="圖片 11" descr="一張含有 室內, 坐, 監視器, 電子用品 的圖片&#10;&#10;自動產生的描述" hidden="1">
            <a:extLst>
              <a:ext uri="{FF2B5EF4-FFF2-40B4-BE49-F238E27FC236}">
                <a16:creationId xmlns:a16="http://schemas.microsoft.com/office/drawing/2014/main" id="{1C3EF57D-8B4A-EC48-BF65-1642576419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8136" y="2413306"/>
            <a:ext cx="1102263" cy="1849589"/>
          </a:xfrm>
          <a:prstGeom prst="rect">
            <a:avLst/>
          </a:prstGeom>
          <a:effectLst>
            <a:outerShdw blurRad="50800" dist="38100" algn="l" rotWithShape="0">
              <a:prstClr val="black">
                <a:alpha val="40000"/>
              </a:prstClr>
            </a:outerShdw>
          </a:effectLst>
        </p:spPr>
      </p:pic>
      <p:sp>
        <p:nvSpPr>
          <p:cNvPr id="13" name="文字方塊 12" hidden="1">
            <a:extLst>
              <a:ext uri="{FF2B5EF4-FFF2-40B4-BE49-F238E27FC236}">
                <a16:creationId xmlns:a16="http://schemas.microsoft.com/office/drawing/2014/main" id="{8164F01B-10E9-A744-B445-D6E997FE0C50}"/>
              </a:ext>
            </a:extLst>
          </p:cNvPr>
          <p:cNvSpPr txBox="1"/>
          <p:nvPr/>
        </p:nvSpPr>
        <p:spPr>
          <a:xfrm>
            <a:off x="8810260" y="4913118"/>
            <a:ext cx="1212191" cy="400110"/>
          </a:xfrm>
          <a:prstGeom prst="rect">
            <a:avLst/>
          </a:prstGeom>
          <a:noFill/>
        </p:spPr>
        <p:txBody>
          <a:bodyPr wrap="none" rtlCol="0">
            <a:spAutoFit/>
          </a:bodyPr>
          <a:lstStyle/>
          <a:p>
            <a:r>
              <a:rPr kumimoji="1" lang="en-US" altLang="zh-TW" sz="2000">
                <a:latin typeface="Arial" panose="020B0604020202020204" pitchFamily="34" charset="0"/>
                <a:ea typeface="微軟正黑體" panose="020B0604030504040204" pitchFamily="34" charset="-120"/>
                <a:cs typeface="+mn-ea"/>
                <a:sym typeface="Arial" panose="020B0604020202020204" pitchFamily="34" charset="0"/>
              </a:rPr>
              <a:t>TS-253D</a:t>
            </a:r>
            <a:endParaRPr kumimoji="1"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Google Shape;44;p12"/>
          <p:cNvSpPr txBox="1"/>
          <p:nvPr/>
        </p:nvSpPr>
        <p:spPr>
          <a:xfrm>
            <a:off x="6096001" y="2795422"/>
            <a:ext cx="4526992" cy="2219137"/>
          </a:xfrm>
          <a:prstGeom prst="rect">
            <a:avLst/>
          </a:prstGeom>
          <a:noFill/>
          <a:ln>
            <a:noFill/>
          </a:ln>
        </p:spPr>
        <p:txBody>
          <a:bodyPr spcFirstLastPara="1" wrap="square" lIns="91425" tIns="45700" rIns="91425" bIns="45700" anchor="t" anchorCtr="0">
            <a:noAutofit/>
          </a:bodyPr>
          <a:lstStyle/>
          <a:p>
            <a:pPr lvl="0" algn="ctr">
              <a:buSzPts val="4000"/>
            </a:pPr>
            <a:r>
              <a:rPr lang="en-US" altLang="ja-JP" sz="40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QNAP NAS</a:t>
            </a:r>
            <a:r>
              <a:rPr lang="ja-JP" altLang="en-US" sz="40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sz="40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Guardian</a:t>
            </a:r>
            <a:r>
              <a:rPr lang="ja-JP" altLang="en-US" sz="40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シリーズ</a:t>
            </a:r>
            <a:r>
              <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を</a:t>
            </a:r>
            <a:r>
              <a:rPr lang="en-US" altLang="ja-JP"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対応機器にアップグレード​</a:t>
            </a:r>
            <a:endPar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0" name="文字方塊 19" hidden="1">
            <a:extLst>
              <a:ext uri="{FF2B5EF4-FFF2-40B4-BE49-F238E27FC236}">
                <a16:creationId xmlns:a16="http://schemas.microsoft.com/office/drawing/2014/main" id="{4758224B-D97C-46D2-B320-46A65FA9C3EE}"/>
              </a:ext>
            </a:extLst>
          </p:cNvPr>
          <p:cNvSpPr txBox="1"/>
          <p:nvPr/>
        </p:nvSpPr>
        <p:spPr>
          <a:xfrm>
            <a:off x="7306733" y="1313297"/>
            <a:ext cx="1890750" cy="4339650"/>
          </a:xfrm>
          <a:prstGeom prst="rect">
            <a:avLst/>
          </a:prstGeom>
          <a:noFill/>
        </p:spPr>
        <p:txBody>
          <a:bodyPr wrap="square" rtlCol="0">
            <a:spAutoFit/>
          </a:bodyPr>
          <a:lstStyle/>
          <a:p>
            <a:pPr algn="ctr"/>
            <a:r>
              <a:rPr lang="en-US" altLang="zh-TW"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05</a:t>
            </a:r>
            <a:endParaRPr lang="zh-TW" altLang="en-US"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1">
            <a:extLst>
              <a:ext uri="{FF2B5EF4-FFF2-40B4-BE49-F238E27FC236}">
                <a16:creationId xmlns:a16="http://schemas.microsoft.com/office/drawing/2014/main" id="{80107FAA-002E-46AC-B4E9-9C6486B9F7C3}"/>
              </a:ext>
            </a:extLst>
          </p:cNvPr>
          <p:cNvPicPr>
            <a:picLocks noChangeAspect="1"/>
          </p:cNvPicPr>
          <p:nvPr/>
        </p:nvPicPr>
        <p:blipFill>
          <a:blip r:embed="rId4"/>
          <a:stretch>
            <a:fillRect/>
          </a:stretch>
        </p:blipFill>
        <p:spPr>
          <a:xfrm>
            <a:off x="7414535" y="888317"/>
            <a:ext cx="1889924" cy="2219136"/>
          </a:xfrm>
          <a:prstGeom prst="rect">
            <a:avLst/>
          </a:prstGeom>
        </p:spPr>
      </p:pic>
    </p:spTree>
    <p:extLst>
      <p:ext uri="{BB962C8B-B14F-4D97-AF65-F5344CB8AC3E}">
        <p14:creationId xmlns:p14="http://schemas.microsoft.com/office/powerpoint/2010/main" val="1322381390"/>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5" name="圖片 6" descr="一張含有 螢幕擷取畫面 的圖片&#10;&#10;描述是以非常高的可信度產生">
            <a:extLst>
              <a:ext uri="{FF2B5EF4-FFF2-40B4-BE49-F238E27FC236}">
                <a16:creationId xmlns:a16="http://schemas.microsoft.com/office/drawing/2014/main" id="{62D8F9A0-BBBB-4EE1-81C9-80498F3A9C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8093" y="2110638"/>
            <a:ext cx="3316529" cy="1507428"/>
          </a:xfrm>
          <a:prstGeom prst="rect">
            <a:avLst/>
          </a:prstGeom>
          <a:ln/>
          <a:effectLst>
            <a:outerShdw blurRad="50800" dist="50800" dir="8400000" algn="t" rotWithShape="0">
              <a:prstClr val="black">
                <a:alpha val="30000"/>
              </a:prstClr>
            </a:outerShdw>
          </a:effectLst>
        </p:spPr>
      </p:pic>
      <p:sp>
        <p:nvSpPr>
          <p:cNvPr id="689" name="Google Shape;689;p34"/>
          <p:cNvSpPr txBox="1"/>
          <p:nvPr/>
        </p:nvSpPr>
        <p:spPr>
          <a:xfrm>
            <a:off x="1729483" y="190500"/>
            <a:ext cx="8810180" cy="1067973"/>
          </a:xfrm>
          <a:prstGeom prst="rect">
            <a:avLst/>
          </a:prstGeom>
          <a:noFill/>
          <a:ln>
            <a:noFill/>
          </a:ln>
        </p:spPr>
        <p:txBody>
          <a:bodyPr spcFirstLastPara="1" wrap="square" lIns="91425" tIns="45700" rIns="91425" bIns="45700" anchor="ctr" anchorCtr="0">
            <a:noAutofit/>
          </a:bodyPr>
          <a:lstStyle/>
          <a:p>
            <a:pPr algn="ctr">
              <a:buClr>
                <a:srgbClr val="FFFFFF"/>
              </a:buClr>
              <a:buSzPts val="4400"/>
            </a:pPr>
            <a:r>
              <a:rPr lang="en-US" altLang="ja-JP"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は、集中管理された仮想</a:t>
            </a:r>
            <a:r>
              <a:rPr lang="en-US" altLang="ja-JP"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アプライアンスです</a:t>
            </a:r>
            <a:endPar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90" name="Google Shape;690;p34"/>
          <p:cNvSpPr txBox="1"/>
          <p:nvPr/>
        </p:nvSpPr>
        <p:spPr>
          <a:xfrm>
            <a:off x="616021" y="1941767"/>
            <a:ext cx="3959653" cy="198120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28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QuWAN Orchestrator </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360000" lvl="0" indent="-355600">
              <a:spcBef>
                <a:spcPts val="6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中央管理および監視プラットフォーム</a:t>
            </a:r>
          </a:p>
          <a:p>
            <a:pPr marL="360000" lvl="0" indent="-355600">
              <a:spcBef>
                <a:spcPts val="600"/>
              </a:spcBef>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Web</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サイト：</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quwan.qnap.com</a:t>
            </a:r>
            <a:b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b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QID</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を使用してログイ</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ン</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16" name="群組 15">
            <a:extLst>
              <a:ext uri="{FF2B5EF4-FFF2-40B4-BE49-F238E27FC236}">
                <a16:creationId xmlns:a16="http://schemas.microsoft.com/office/drawing/2014/main" id="{24E6BAF5-7D63-4BD2-A978-041D5862F377}"/>
              </a:ext>
            </a:extLst>
          </p:cNvPr>
          <p:cNvGrpSpPr/>
          <p:nvPr/>
        </p:nvGrpSpPr>
        <p:grpSpPr>
          <a:xfrm>
            <a:off x="8108093" y="4382331"/>
            <a:ext cx="3316530" cy="1339085"/>
            <a:chOff x="8951908" y="4090101"/>
            <a:chExt cx="2059201" cy="1339085"/>
          </a:xfrm>
        </p:grpSpPr>
        <p:sp>
          <p:nvSpPr>
            <p:cNvPr id="697" name="Google Shape;697;p34"/>
            <p:cNvSpPr/>
            <p:nvPr/>
          </p:nvSpPr>
          <p:spPr>
            <a:xfrm>
              <a:off x="8951909" y="4090101"/>
              <a:ext cx="2059200" cy="369300"/>
            </a:xfrm>
            <a:prstGeom prst="roundRect">
              <a:avLst>
                <a:gd name="adj" fmla="val 4631"/>
              </a:avLst>
            </a:prstGeom>
            <a:solidFill>
              <a:srgbClr val="FFD72D"/>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QuWAN VM</a:t>
              </a:r>
              <a:endParaRPr lang="zh-TW" altLang="en-US" sz="16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98" name="Google Shape;698;p34"/>
            <p:cNvSpPr/>
            <p:nvPr/>
          </p:nvSpPr>
          <p:spPr>
            <a:xfrm>
              <a:off x="8951908" y="4485291"/>
              <a:ext cx="1195726" cy="457200"/>
            </a:xfrm>
            <a:prstGeom prst="roundRect">
              <a:avLst>
                <a:gd name="adj" fmla="val 3334"/>
              </a:avLst>
            </a:prstGeom>
            <a:solidFill>
              <a:srgbClr val="2D7BCD"/>
            </a:solidFill>
            <a:ln>
              <a:noFill/>
            </a:ln>
            <a:effectLst>
              <a:outerShdw blurRad="50800" dist="50800" dir="8400000" algn="t" rotWithShape="0">
                <a:prstClr val="black">
                  <a:alpha val="40000"/>
                </a:prstClr>
              </a:outerShdw>
            </a:effectLst>
          </p:spPr>
          <p:txBody>
            <a:bodyPr spcFirstLastPara="1" wrap="square" lIns="91425" tIns="45700" rIns="91425" bIns="45700" anchor="ctr" anchorCtr="0">
              <a:noAutofit/>
            </a:bodyPr>
            <a:lstStyle/>
            <a:p>
              <a:pPr algn="ctr"/>
              <a:r>
                <a:rPr lang="en-US" altLang="zh-TW"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Virtualization Station</a:t>
              </a:r>
              <a:endParaRPr lang="zh-TW" altLang="en-US" b="1" dirty="0">
                <a:solidFill>
                  <a:schemeClr val="bg1"/>
                </a:solidFill>
                <a:latin typeface="Meiryo UI" panose="020B0604030504040204" pitchFamily="50" charset="-128"/>
                <a:ea typeface="Meiryo UI" panose="020B0604030504040204" pitchFamily="50" charset="-128"/>
                <a:cs typeface="+mn-ea"/>
              </a:endParaRPr>
            </a:p>
          </p:txBody>
        </p:sp>
        <p:sp>
          <p:nvSpPr>
            <p:cNvPr id="699" name="Google Shape;699;p34"/>
            <p:cNvSpPr/>
            <p:nvPr/>
          </p:nvSpPr>
          <p:spPr>
            <a:xfrm>
              <a:off x="10176935" y="4485291"/>
              <a:ext cx="834173" cy="457200"/>
            </a:xfrm>
            <a:prstGeom prst="roundRect">
              <a:avLst>
                <a:gd name="adj" fmla="val 2038"/>
              </a:avLst>
            </a:prstGeom>
            <a:solidFill>
              <a:srgbClr val="215EB4"/>
            </a:solidFill>
            <a:ln>
              <a:noFill/>
            </a:ln>
            <a:effectLst/>
          </p:spPr>
          <p:txBody>
            <a:bodyPr spcFirstLastPara="1" wrap="square" lIns="91425" tIns="45700" rIns="91425" bIns="45700" anchor="ctr" anchorCtr="0">
              <a:noAutofit/>
            </a:bodyPr>
            <a:lstStyle/>
            <a:p>
              <a:pPr algn="ctr"/>
              <a:r>
                <a:rPr lang="en-US" altLang="zh-TW"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endParaRPr lang="zh-TW" altLang="en-US"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700" name="Google Shape;700;p34"/>
            <p:cNvSpPr/>
            <p:nvPr/>
          </p:nvSpPr>
          <p:spPr>
            <a:xfrm>
              <a:off x="8951909" y="4967786"/>
              <a:ext cx="2059200" cy="461400"/>
            </a:xfrm>
            <a:prstGeom prst="roundRect">
              <a:avLst>
                <a:gd name="adj" fmla="val 2905"/>
              </a:avLst>
            </a:prstGeom>
            <a:solidFill>
              <a:srgbClr val="103492"/>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lt1"/>
                  </a:solidFill>
                  <a:latin typeface="Meiryo UI" panose="020B0604030504040204" pitchFamily="50" charset="-128"/>
                  <a:ea typeface="Meiryo UI" panose="020B0604030504040204" pitchFamily="50" charset="-128"/>
                  <a:cs typeface="+mn-ea"/>
                  <a:sym typeface="Arial" panose="020B0604020202020204" pitchFamily="34" charset="0"/>
                </a:rPr>
                <a:t>QTS</a:t>
              </a:r>
            </a:p>
          </p:txBody>
        </p:sp>
      </p:grpSp>
      <p:sp>
        <p:nvSpPr>
          <p:cNvPr id="25" name="Google Shape;916;p43">
            <a:extLst>
              <a:ext uri="{FF2B5EF4-FFF2-40B4-BE49-F238E27FC236}">
                <a16:creationId xmlns:a16="http://schemas.microsoft.com/office/drawing/2014/main" id="{A9B530A9-8D48-451C-9256-81E94B54DD01}"/>
              </a:ext>
            </a:extLst>
          </p:cNvPr>
          <p:cNvSpPr/>
          <p:nvPr/>
        </p:nvSpPr>
        <p:spPr>
          <a:xfrm>
            <a:off x="4543853" y="4127629"/>
            <a:ext cx="7131680" cy="1862668"/>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標題 1" hidden="1">
            <a:extLst>
              <a:ext uri="{FF2B5EF4-FFF2-40B4-BE49-F238E27FC236}">
                <a16:creationId xmlns:a16="http://schemas.microsoft.com/office/drawing/2014/main" id="{DCC07489-3042-47E3-BFFA-20A76D69E439}"/>
              </a:ext>
            </a:extLst>
          </p:cNvPr>
          <p:cNvSpPr>
            <a:spLocks noGrp="1"/>
          </p:cNvSpPr>
          <p:nvPr>
            <p:ph type="title"/>
          </p:nvPr>
        </p:nvSpPr>
        <p:spPr/>
        <p:txBody>
          <a:bodyPr/>
          <a:lstStyle/>
          <a:p>
            <a:endParaRPr lang="zh-TW" altLang="en-US">
              <a:latin typeface="Arial" panose="020B0604020202020204" pitchFamily="34" charset="0"/>
              <a:cs typeface="+mn-ea"/>
              <a:sym typeface="Arial" panose="020B0604020202020204" pitchFamily="34" charset="0"/>
            </a:endParaRPr>
          </a:p>
        </p:txBody>
      </p:sp>
      <p:sp>
        <p:nvSpPr>
          <p:cNvPr id="6" name="文字方塊 5">
            <a:extLst>
              <a:ext uri="{FF2B5EF4-FFF2-40B4-BE49-F238E27FC236}">
                <a16:creationId xmlns:a16="http://schemas.microsoft.com/office/drawing/2014/main" id="{BE503DB1-4B8A-4A56-8AE2-16AB2741AA85}"/>
              </a:ext>
            </a:extLst>
          </p:cNvPr>
          <p:cNvSpPr txBox="1"/>
          <p:nvPr/>
        </p:nvSpPr>
        <p:spPr>
          <a:xfrm>
            <a:off x="616022" y="4295124"/>
            <a:ext cx="3735846" cy="1760482"/>
          </a:xfrm>
          <a:prstGeom prst="rect">
            <a:avLst/>
          </a:prstGeom>
          <a:noFill/>
        </p:spPr>
        <p:txBody>
          <a:bodyPr wrap="square" rtlCol="0" anchor="t">
            <a:spAutoFit/>
          </a:bodyPr>
          <a:lstStyle/>
          <a:p>
            <a:pPr lvl="0">
              <a:lnSpc>
                <a:spcPct val="130000"/>
              </a:lnSpc>
            </a:pPr>
            <a:r>
              <a:rPr lang="en-US" altLang="zh-TW" sz="2800" b="1" dirty="0">
                <a:solidFill>
                  <a:srgbClr val="0DDD9D"/>
                </a:solidFill>
                <a:latin typeface="Meiryo UI" panose="020B0604030504040204" pitchFamily="50" charset="-128"/>
                <a:ea typeface="Meiryo UI" panose="020B0604030504040204" pitchFamily="50" charset="-128"/>
                <a:cs typeface="+mn-ea"/>
                <a:sym typeface="Arial" panose="020B0604020202020204" pitchFamily="34" charset="0"/>
              </a:rPr>
              <a:t>QuWAN Agent</a:t>
            </a:r>
          </a:p>
          <a:p>
            <a:pPr marL="101600">
              <a:buClr>
                <a:schemeClr val="bg1"/>
              </a:buClr>
              <a:buSzPct val="80000"/>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Agent</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は、ユーザーが</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ソフトウェアルーターをセットアップおよび構成するのに役立つインストールウィザードです</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0" name="群組 19" hidden="1">
            <a:extLst>
              <a:ext uri="{FF2B5EF4-FFF2-40B4-BE49-F238E27FC236}">
                <a16:creationId xmlns:a16="http://schemas.microsoft.com/office/drawing/2014/main" id="{605E1E73-2527-4751-99DC-3CE6F14740A9}"/>
              </a:ext>
            </a:extLst>
          </p:cNvPr>
          <p:cNvGrpSpPr/>
          <p:nvPr/>
        </p:nvGrpSpPr>
        <p:grpSpPr>
          <a:xfrm>
            <a:off x="1197819" y="7283380"/>
            <a:ext cx="2026192" cy="2171261"/>
            <a:chOff x="1197819" y="7283380"/>
            <a:chExt cx="2026192" cy="2171261"/>
          </a:xfrm>
        </p:grpSpPr>
        <p:pic>
          <p:nvPicPr>
            <p:cNvPr id="26" name="圖形 25">
              <a:extLst>
                <a:ext uri="{FF2B5EF4-FFF2-40B4-BE49-F238E27FC236}">
                  <a16:creationId xmlns:a16="http://schemas.microsoft.com/office/drawing/2014/main" id="{78AFBCBC-6601-4619-9926-1A242FC7837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97819" y="8782061"/>
              <a:ext cx="2026192" cy="355889"/>
            </a:xfrm>
            <a:prstGeom prst="rect">
              <a:avLst/>
            </a:prstGeom>
          </p:spPr>
        </p:pic>
        <p:pic>
          <p:nvPicPr>
            <p:cNvPr id="27" name="圖形 26">
              <a:extLst>
                <a:ext uri="{FF2B5EF4-FFF2-40B4-BE49-F238E27FC236}">
                  <a16:creationId xmlns:a16="http://schemas.microsoft.com/office/drawing/2014/main" id="{848B2BDF-3B21-4403-8304-541A3E157D3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42798" y="7283380"/>
              <a:ext cx="1238019" cy="952321"/>
            </a:xfrm>
            <a:prstGeom prst="rect">
              <a:avLst/>
            </a:prstGeom>
          </p:spPr>
        </p:pic>
        <p:sp>
          <p:nvSpPr>
            <p:cNvPr id="3" name="文字方塊 2">
              <a:extLst>
                <a:ext uri="{FF2B5EF4-FFF2-40B4-BE49-F238E27FC236}">
                  <a16:creationId xmlns:a16="http://schemas.microsoft.com/office/drawing/2014/main" id="{CB93BC39-B780-4E4B-807C-645FF63611C7}"/>
                </a:ext>
              </a:extLst>
            </p:cNvPr>
            <p:cNvSpPr txBox="1"/>
            <p:nvPr/>
          </p:nvSpPr>
          <p:spPr>
            <a:xfrm>
              <a:off x="1699605" y="8257708"/>
              <a:ext cx="15244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ea typeface="微軟正黑體"/>
                  <a:sym typeface="Arial" panose="020B0604020202020204" pitchFamily="34" charset="0"/>
                </a:rPr>
                <a:t>TS-453D</a:t>
              </a:r>
            </a:p>
          </p:txBody>
        </p:sp>
        <p:sp>
          <p:nvSpPr>
            <p:cNvPr id="23" name="文字方塊 22">
              <a:extLst>
                <a:ext uri="{FF2B5EF4-FFF2-40B4-BE49-F238E27FC236}">
                  <a16:creationId xmlns:a16="http://schemas.microsoft.com/office/drawing/2014/main" id="{3C907AD1-8582-44CD-8171-7FB86CACE758}"/>
                </a:ext>
              </a:extLst>
            </p:cNvPr>
            <p:cNvSpPr txBox="1"/>
            <p:nvPr/>
          </p:nvSpPr>
          <p:spPr>
            <a:xfrm>
              <a:off x="1553639" y="9146864"/>
              <a:ext cx="15244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Guardian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Series</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 name="群組 20">
            <a:extLst>
              <a:ext uri="{FF2B5EF4-FFF2-40B4-BE49-F238E27FC236}">
                <a16:creationId xmlns:a16="http://schemas.microsoft.com/office/drawing/2014/main" id="{C9BDE85D-F493-4577-A69F-48777FACB1EA}"/>
              </a:ext>
            </a:extLst>
          </p:cNvPr>
          <p:cNvGrpSpPr/>
          <p:nvPr/>
        </p:nvGrpSpPr>
        <p:grpSpPr>
          <a:xfrm>
            <a:off x="5540211" y="3277571"/>
            <a:ext cx="1673977" cy="1554707"/>
            <a:chOff x="5410723" y="2853424"/>
            <a:chExt cx="1548956" cy="1114766"/>
          </a:xfrm>
        </p:grpSpPr>
        <p:cxnSp>
          <p:nvCxnSpPr>
            <p:cNvPr id="47" name="直線接點 46">
              <a:extLst>
                <a:ext uri="{FF2B5EF4-FFF2-40B4-BE49-F238E27FC236}">
                  <a16:creationId xmlns:a16="http://schemas.microsoft.com/office/drawing/2014/main" id="{B29D9A36-E7F1-4353-BB20-0267D0091E41}"/>
                </a:ext>
              </a:extLst>
            </p:cNvPr>
            <p:cNvCxnSpPr>
              <a:cxnSpLocks/>
            </p:cNvCxnSpPr>
            <p:nvPr/>
          </p:nvCxnSpPr>
          <p:spPr>
            <a:xfrm flipV="1">
              <a:off x="5410723" y="2853424"/>
              <a:ext cx="774345" cy="1106068"/>
            </a:xfrm>
            <a:prstGeom prst="line">
              <a:avLst/>
            </a:prstGeom>
            <a:noFill/>
            <a:ln w="57150">
              <a:solidFill>
                <a:srgbClr val="0CEBFC"/>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直線接點 44">
              <a:extLst>
                <a:ext uri="{FF2B5EF4-FFF2-40B4-BE49-F238E27FC236}">
                  <a16:creationId xmlns:a16="http://schemas.microsoft.com/office/drawing/2014/main" id="{D76DEC89-8D1F-4BB1-8446-34A6D605FFBC}"/>
                </a:ext>
              </a:extLst>
            </p:cNvPr>
            <p:cNvCxnSpPr>
              <a:cxnSpLocks/>
            </p:cNvCxnSpPr>
            <p:nvPr/>
          </p:nvCxnSpPr>
          <p:spPr>
            <a:xfrm flipH="1" flipV="1">
              <a:off x="6185334" y="2862122"/>
              <a:ext cx="774345" cy="1106068"/>
            </a:xfrm>
            <a:prstGeom prst="line">
              <a:avLst/>
            </a:prstGeom>
            <a:noFill/>
            <a:ln w="57150">
              <a:solidFill>
                <a:srgbClr val="0CEBFC"/>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3" name="群組 12">
            <a:extLst>
              <a:ext uri="{FF2B5EF4-FFF2-40B4-BE49-F238E27FC236}">
                <a16:creationId xmlns:a16="http://schemas.microsoft.com/office/drawing/2014/main" id="{24E9F63D-6966-4F6A-B8C5-6500B69ACCDE}"/>
              </a:ext>
            </a:extLst>
          </p:cNvPr>
          <p:cNvGrpSpPr/>
          <p:nvPr/>
        </p:nvGrpSpPr>
        <p:grpSpPr>
          <a:xfrm>
            <a:off x="4855491" y="4396189"/>
            <a:ext cx="1370023" cy="1370022"/>
            <a:chOff x="-838458" y="3541255"/>
            <a:chExt cx="1370023" cy="1370022"/>
          </a:xfrm>
        </p:grpSpPr>
        <p:sp>
          <p:nvSpPr>
            <p:cNvPr id="7" name="橢圓 6">
              <a:extLst>
                <a:ext uri="{FF2B5EF4-FFF2-40B4-BE49-F238E27FC236}">
                  <a16:creationId xmlns:a16="http://schemas.microsoft.com/office/drawing/2014/main" id="{236F4B5A-47CD-4AD5-A7E2-3EAF0DB8270F}"/>
                </a:ext>
              </a:extLst>
            </p:cNvPr>
            <p:cNvSpPr/>
            <p:nvPr/>
          </p:nvSpPr>
          <p:spPr>
            <a:xfrm>
              <a:off x="-838458" y="3541255"/>
              <a:ext cx="1370023" cy="1370022"/>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8" name="矩形 7">
              <a:extLst>
                <a:ext uri="{FF2B5EF4-FFF2-40B4-BE49-F238E27FC236}">
                  <a16:creationId xmlns:a16="http://schemas.microsoft.com/office/drawing/2014/main" id="{87D2241C-12DD-405C-95EB-E1875F3E9F6E}"/>
                </a:ext>
              </a:extLst>
            </p:cNvPr>
            <p:cNvSpPr/>
            <p:nvPr/>
          </p:nvSpPr>
          <p:spPr>
            <a:xfrm>
              <a:off x="-707946" y="3650779"/>
              <a:ext cx="1108999" cy="246221"/>
            </a:xfrm>
            <a:prstGeom prst="rect">
              <a:avLst/>
            </a:prstGeom>
          </p:spPr>
          <p:txBody>
            <a:bodyPr wrap="square" anchor="t">
              <a:spAutoFit/>
            </a:bodyPr>
            <a:lstStyle/>
            <a:p>
              <a:pPr algn="ctr"/>
              <a:r>
                <a:rPr lang="en-US" altLang="zh-TW" sz="1000" b="1" dirty="0">
                  <a:latin typeface="Meiryo UI" panose="020B0604030504040204" pitchFamily="50" charset="-128"/>
                  <a:ea typeface="Meiryo UI" panose="020B0604030504040204" pitchFamily="50" charset="-128"/>
                </a:rPr>
                <a:t>TS-453D</a:t>
              </a:r>
            </a:p>
          </p:txBody>
        </p:sp>
        <p:pic>
          <p:nvPicPr>
            <p:cNvPr id="4" name="圖片 3" descr="一張含有 監視器, 電子用品, 室內, 坐 的圖片&#10;&#10;自動產生的描述">
              <a:extLst>
                <a:ext uri="{FF2B5EF4-FFF2-40B4-BE49-F238E27FC236}">
                  <a16:creationId xmlns:a16="http://schemas.microsoft.com/office/drawing/2014/main" id="{F5166F7D-AA72-4435-ADEC-36D67ECE921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8418" y="3875968"/>
              <a:ext cx="811676" cy="888434"/>
            </a:xfrm>
            <a:prstGeom prst="rect">
              <a:avLst/>
            </a:prstGeom>
          </p:spPr>
        </p:pic>
      </p:grpSp>
      <p:grpSp>
        <p:nvGrpSpPr>
          <p:cNvPr id="14" name="群組 13">
            <a:extLst>
              <a:ext uri="{FF2B5EF4-FFF2-40B4-BE49-F238E27FC236}">
                <a16:creationId xmlns:a16="http://schemas.microsoft.com/office/drawing/2014/main" id="{F9B4AFD2-2E9F-46DD-929F-422FD90FF3EE}"/>
              </a:ext>
            </a:extLst>
          </p:cNvPr>
          <p:cNvGrpSpPr/>
          <p:nvPr/>
        </p:nvGrpSpPr>
        <p:grpSpPr>
          <a:xfrm>
            <a:off x="6530312" y="4396189"/>
            <a:ext cx="1432703" cy="1370024"/>
            <a:chOff x="-885176" y="5080701"/>
            <a:chExt cx="1432703" cy="1370024"/>
          </a:xfrm>
        </p:grpSpPr>
        <p:sp>
          <p:nvSpPr>
            <p:cNvPr id="9" name="橢圓 8">
              <a:extLst>
                <a:ext uri="{FF2B5EF4-FFF2-40B4-BE49-F238E27FC236}">
                  <a16:creationId xmlns:a16="http://schemas.microsoft.com/office/drawing/2014/main" id="{BABE1FAF-6C5D-4B8A-BDE6-CA80944C25D4}"/>
                </a:ext>
              </a:extLst>
            </p:cNvPr>
            <p:cNvSpPr/>
            <p:nvPr/>
          </p:nvSpPr>
          <p:spPr>
            <a:xfrm>
              <a:off x="-869401" y="5080701"/>
              <a:ext cx="1370023" cy="1370024"/>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0" name="圖片 9" descr="一張含有 電腦 的圖片&#10;&#10;自動產生的描述">
              <a:extLst>
                <a:ext uri="{FF2B5EF4-FFF2-40B4-BE49-F238E27FC236}">
                  <a16:creationId xmlns:a16="http://schemas.microsoft.com/office/drawing/2014/main" id="{25FA28F6-5FC9-4ABD-A38A-23B4A1C75B0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5176" y="5819425"/>
              <a:ext cx="1432703" cy="241586"/>
            </a:xfrm>
            <a:prstGeom prst="rect">
              <a:avLst/>
            </a:prstGeom>
            <a:effectLst>
              <a:outerShdw blurRad="63500" sx="102000" sy="102000" algn="ctr" rotWithShape="0">
                <a:prstClr val="black">
                  <a:alpha val="71000"/>
                </a:prstClr>
              </a:outerShdw>
            </a:effectLst>
          </p:spPr>
        </p:pic>
        <p:sp>
          <p:nvSpPr>
            <p:cNvPr id="11" name="手繪多邊形: 圖案 62">
              <a:extLst>
                <a:ext uri="{FF2B5EF4-FFF2-40B4-BE49-F238E27FC236}">
                  <a16:creationId xmlns:a16="http://schemas.microsoft.com/office/drawing/2014/main" id="{A7310DA9-875B-42B5-ABCF-D19BBD28EAAF}"/>
                </a:ext>
              </a:extLst>
            </p:cNvPr>
            <p:cNvSpPr/>
            <p:nvPr/>
          </p:nvSpPr>
          <p:spPr>
            <a:xfrm>
              <a:off x="-729535" y="5271801"/>
              <a:ext cx="1073776" cy="506045"/>
            </a:xfrm>
            <a:prstGeom prst="roundRect">
              <a:avLst>
                <a:gd name="adj" fmla="val 9789"/>
              </a:avLst>
            </a:prstGeom>
            <a:noFill/>
            <a:ln w="8562" cap="flat">
              <a:noFill/>
              <a:custDash>
                <a:ds d="900000" sp="900000"/>
              </a:custDash>
              <a:miter/>
            </a:ln>
          </p:spPr>
          <p:txBody>
            <a:bodyPr rtlCol="0" anchor="ctr"/>
            <a:lstStyle/>
            <a:p>
              <a:pPr algn="ctr"/>
              <a:r>
                <a:rPr lang="zh-TW" altLang="en-US" sz="1200" b="1" dirty="0">
                  <a:latin typeface="Meiryo UI" panose="020B0604030504040204" pitchFamily="50" charset="-128"/>
                  <a:ea typeface="Meiryo UI" panose="020B0604030504040204" pitchFamily="50" charset="-128"/>
                  <a:sym typeface="Arial" panose="020B0604020202020204" pitchFamily="34" charset="0"/>
                </a:rPr>
                <a:t>Guardian </a:t>
              </a:r>
              <a:r>
                <a:rPr lang="en-US" altLang="zh-TW" sz="1200" b="1" dirty="0">
                  <a:latin typeface="Meiryo UI" panose="020B0604030504040204" pitchFamily="50" charset="-128"/>
                  <a:ea typeface="Meiryo UI" panose="020B0604030504040204" pitchFamily="50" charset="-128"/>
                  <a:sym typeface="Arial" panose="020B0604020202020204" pitchFamily="34" charset="0"/>
                </a:rPr>
                <a:t>Series</a:t>
              </a:r>
              <a:endParaRPr lang="zh-TW" altLang="en-US" sz="1200" b="1" dirty="0">
                <a:latin typeface="Meiryo UI" panose="020B0604030504040204" pitchFamily="50" charset="-128"/>
                <a:ea typeface="Meiryo UI" panose="020B0604030504040204" pitchFamily="50" charset="-128"/>
                <a:sym typeface="Arial" panose="020B0604020202020204" pitchFamily="34" charset="0"/>
              </a:endParaRPr>
            </a:p>
          </p:txBody>
        </p:sp>
      </p:grpSp>
      <p:pic>
        <p:nvPicPr>
          <p:cNvPr id="12" name="圖形 11">
            <a:extLst>
              <a:ext uri="{FF2B5EF4-FFF2-40B4-BE49-F238E27FC236}">
                <a16:creationId xmlns:a16="http://schemas.microsoft.com/office/drawing/2014/main" id="{A39FBA6C-FE3F-4246-B0C0-2E0997EBBD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725977" y="2428778"/>
            <a:ext cx="3268825" cy="860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descr="一張含有 電子用品, 停車, 儀錶, 坐 的圖片&#10;&#10;自動產生的描述">
            <a:extLst>
              <a:ext uri="{FF2B5EF4-FFF2-40B4-BE49-F238E27FC236}">
                <a16:creationId xmlns:a16="http://schemas.microsoft.com/office/drawing/2014/main" id="{190367E4-A83E-4112-BE2E-9AA88FF2651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5902167" y="1722290"/>
            <a:ext cx="4845240" cy="4954487"/>
          </a:xfrm>
          <a:prstGeom prst="rect">
            <a:avLst/>
          </a:prstGeom>
        </p:spPr>
      </p:pic>
      <p:pic>
        <p:nvPicPr>
          <p:cNvPr id="7" name="圖片 6">
            <a:extLst>
              <a:ext uri="{FF2B5EF4-FFF2-40B4-BE49-F238E27FC236}">
                <a16:creationId xmlns:a16="http://schemas.microsoft.com/office/drawing/2014/main" id="{C5D5F69C-9B80-44B6-98F5-C6A250B896BB}"/>
              </a:ext>
            </a:extLst>
          </p:cNvPr>
          <p:cNvPicPr>
            <a:picLocks noChangeAspect="1"/>
          </p:cNvPicPr>
          <p:nvPr/>
        </p:nvPicPr>
        <p:blipFill>
          <a:blip r:embed="rId4"/>
          <a:stretch>
            <a:fillRect/>
          </a:stretch>
        </p:blipFill>
        <p:spPr>
          <a:xfrm>
            <a:off x="2472744" y="2756244"/>
            <a:ext cx="11502040" cy="3579412"/>
          </a:xfrm>
          <a:prstGeom prst="rect">
            <a:avLst/>
          </a:prstGeom>
        </p:spPr>
      </p:pic>
      <p:sp>
        <p:nvSpPr>
          <p:cNvPr id="52" name="矩形: 圓角 51" hidden="1">
            <a:extLst>
              <a:ext uri="{FF2B5EF4-FFF2-40B4-BE49-F238E27FC236}">
                <a16:creationId xmlns:a16="http://schemas.microsoft.com/office/drawing/2014/main" id="{5958C220-D123-4BEF-8503-BD1161C26217}"/>
              </a:ext>
            </a:extLst>
          </p:cNvPr>
          <p:cNvSpPr/>
          <p:nvPr/>
        </p:nvSpPr>
        <p:spPr>
          <a:xfrm>
            <a:off x="1013951" y="2592811"/>
            <a:ext cx="10157880" cy="3592090"/>
          </a:xfrm>
          <a:prstGeom prst="roundRect">
            <a:avLst>
              <a:gd name="adj" fmla="val 1454"/>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24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1" name="Google Shape;693;p34" descr="一張含有 光 的圖片&#10;&#10;自動產生的描述" hidden="1">
            <a:extLst>
              <a:ext uri="{FF2B5EF4-FFF2-40B4-BE49-F238E27FC236}">
                <a16:creationId xmlns:a16="http://schemas.microsoft.com/office/drawing/2014/main" id="{0B9E2AE0-3C5E-4E45-8CCA-BC919D0DCAD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0982" y="4393727"/>
            <a:ext cx="2436828" cy="1471282"/>
          </a:xfrm>
          <a:prstGeom prst="rect">
            <a:avLst/>
          </a:prstGeom>
          <a:noFill/>
          <a:ln>
            <a:noFill/>
          </a:ln>
          <a:effectLst>
            <a:outerShdw blurRad="50800" dist="38100" dir="5400000" algn="t" rotWithShape="0">
              <a:srgbClr val="000000">
                <a:alpha val="40000"/>
              </a:srgbClr>
            </a:outerShdw>
          </a:effectLst>
        </p:spPr>
      </p:pic>
      <p:pic>
        <p:nvPicPr>
          <p:cNvPr id="19" name="圖形 18" hidden="1">
            <a:extLst>
              <a:ext uri="{FF2B5EF4-FFF2-40B4-BE49-F238E27FC236}">
                <a16:creationId xmlns:a16="http://schemas.microsoft.com/office/drawing/2014/main" id="{9252F529-3D13-48B4-BA6C-68B11B4A5AB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082722" y="3456879"/>
            <a:ext cx="6105171" cy="1671706"/>
          </a:xfrm>
          <a:prstGeom prst="rect">
            <a:avLst/>
          </a:prstGeom>
        </p:spPr>
      </p:pic>
      <p:grpSp>
        <p:nvGrpSpPr>
          <p:cNvPr id="34" name="群組 33">
            <a:extLst>
              <a:ext uri="{FF2B5EF4-FFF2-40B4-BE49-F238E27FC236}">
                <a16:creationId xmlns:a16="http://schemas.microsoft.com/office/drawing/2014/main" id="{21B6F523-A3FF-44AF-BEF4-1724CD4476EA}"/>
              </a:ext>
            </a:extLst>
          </p:cNvPr>
          <p:cNvGrpSpPr/>
          <p:nvPr/>
        </p:nvGrpSpPr>
        <p:grpSpPr>
          <a:xfrm>
            <a:off x="5809689" y="3708400"/>
            <a:ext cx="4845241" cy="1915868"/>
            <a:chOff x="2579301" y="3429000"/>
            <a:chExt cx="6353032" cy="2512067"/>
          </a:xfrm>
        </p:grpSpPr>
        <p:sp>
          <p:nvSpPr>
            <p:cNvPr id="33" name="矩形: 圓角 32">
              <a:extLst>
                <a:ext uri="{FF2B5EF4-FFF2-40B4-BE49-F238E27FC236}">
                  <a16:creationId xmlns:a16="http://schemas.microsoft.com/office/drawing/2014/main" id="{07AA0FA4-53E8-435A-B40A-16D5AA5B1A7E}"/>
                </a:ext>
              </a:extLst>
            </p:cNvPr>
            <p:cNvSpPr/>
            <p:nvPr/>
          </p:nvSpPr>
          <p:spPr>
            <a:xfrm>
              <a:off x="3132667" y="3429000"/>
              <a:ext cx="5799666" cy="1642533"/>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 name="矩形 2">
              <a:extLst>
                <a:ext uri="{FF2B5EF4-FFF2-40B4-BE49-F238E27FC236}">
                  <a16:creationId xmlns:a16="http://schemas.microsoft.com/office/drawing/2014/main" id="{D12F5849-53D9-4182-AA6E-AECF225AF848}"/>
                </a:ext>
              </a:extLst>
            </p:cNvPr>
            <p:cNvSpPr/>
            <p:nvPr/>
          </p:nvSpPr>
          <p:spPr>
            <a:xfrm>
              <a:off x="3783738" y="3708401"/>
              <a:ext cx="4984878" cy="10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a:t>
              </a:r>
              <a:r>
                <a:rPr lang="en-US" altLang="zh-TW"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Software Router</a:t>
              </a:r>
              <a:r>
                <a:rPr lang="zh-TW"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endParaRPr lang="en-US" altLang="zh-TW"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 name="矩形: 圓角 4">
              <a:extLst>
                <a:ext uri="{FF2B5EF4-FFF2-40B4-BE49-F238E27FC236}">
                  <a16:creationId xmlns:a16="http://schemas.microsoft.com/office/drawing/2014/main" id="{1E64D37F-7790-47D9-92AB-65679E341F57}"/>
                </a:ext>
              </a:extLst>
            </p:cNvPr>
            <p:cNvSpPr/>
            <p:nvPr/>
          </p:nvSpPr>
          <p:spPr>
            <a:xfrm>
              <a:off x="3783737" y="4867696"/>
              <a:ext cx="366029" cy="393142"/>
            </a:xfrm>
            <a:prstGeom prst="roundRect">
              <a:avLst/>
            </a:prstGeom>
            <a:solidFill>
              <a:srgbClr val="9EFF62"/>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1</a:t>
              </a:r>
            </a:p>
          </p:txBody>
        </p:sp>
        <p:sp>
          <p:nvSpPr>
            <p:cNvPr id="6" name="矩形: 圓角 5">
              <a:extLst>
                <a:ext uri="{FF2B5EF4-FFF2-40B4-BE49-F238E27FC236}">
                  <a16:creationId xmlns:a16="http://schemas.microsoft.com/office/drawing/2014/main" id="{61E70BED-9BEB-4E95-8B13-80FDF336015A}"/>
                </a:ext>
              </a:extLst>
            </p:cNvPr>
            <p:cNvSpPr/>
            <p:nvPr/>
          </p:nvSpPr>
          <p:spPr>
            <a:xfrm>
              <a:off x="6154217" y="4867696"/>
              <a:ext cx="366029" cy="393142"/>
            </a:xfrm>
            <a:prstGeom prst="roundRect">
              <a:avLst/>
            </a:prstGeom>
            <a:solidFill>
              <a:srgbClr val="0CEBFC"/>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5</a:t>
              </a:r>
            </a:p>
          </p:txBody>
        </p:sp>
        <p:sp>
          <p:nvSpPr>
            <p:cNvPr id="9" name="矩形: 圓角 8">
              <a:extLst>
                <a:ext uri="{FF2B5EF4-FFF2-40B4-BE49-F238E27FC236}">
                  <a16:creationId xmlns:a16="http://schemas.microsoft.com/office/drawing/2014/main" id="{071AB449-296E-4D8D-982A-5BCDE593691E}"/>
                </a:ext>
              </a:extLst>
            </p:cNvPr>
            <p:cNvSpPr/>
            <p:nvPr/>
          </p:nvSpPr>
          <p:spPr>
            <a:xfrm>
              <a:off x="6746837" y="4867696"/>
              <a:ext cx="366029" cy="393142"/>
            </a:xfrm>
            <a:prstGeom prst="roundRect">
              <a:avLst/>
            </a:prstGeom>
            <a:solidFill>
              <a:srgbClr val="0CEBFC"/>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6</a:t>
              </a:r>
            </a:p>
          </p:txBody>
        </p:sp>
        <p:sp>
          <p:nvSpPr>
            <p:cNvPr id="10" name="矩形: 圓角 9">
              <a:extLst>
                <a:ext uri="{FF2B5EF4-FFF2-40B4-BE49-F238E27FC236}">
                  <a16:creationId xmlns:a16="http://schemas.microsoft.com/office/drawing/2014/main" id="{D1F985D2-0E33-484D-AA55-27930B99BBA9}"/>
                </a:ext>
              </a:extLst>
            </p:cNvPr>
            <p:cNvSpPr/>
            <p:nvPr/>
          </p:nvSpPr>
          <p:spPr>
            <a:xfrm>
              <a:off x="7339457" y="4867696"/>
              <a:ext cx="366029" cy="393142"/>
            </a:xfrm>
            <a:prstGeom prst="roundRect">
              <a:avLst/>
            </a:prstGeom>
            <a:solidFill>
              <a:srgbClr val="0CEBFC"/>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7</a:t>
              </a:r>
            </a:p>
          </p:txBody>
        </p:sp>
        <p:sp>
          <p:nvSpPr>
            <p:cNvPr id="18" name="矩形: 圓角 17">
              <a:extLst>
                <a:ext uri="{FF2B5EF4-FFF2-40B4-BE49-F238E27FC236}">
                  <a16:creationId xmlns:a16="http://schemas.microsoft.com/office/drawing/2014/main" id="{0C531E7A-1391-4238-B115-BF68D87E5688}"/>
                </a:ext>
              </a:extLst>
            </p:cNvPr>
            <p:cNvSpPr/>
            <p:nvPr/>
          </p:nvSpPr>
          <p:spPr>
            <a:xfrm>
              <a:off x="7932077" y="4867696"/>
              <a:ext cx="366029" cy="393142"/>
            </a:xfrm>
            <a:prstGeom prst="roundRect">
              <a:avLst/>
            </a:prstGeom>
            <a:solidFill>
              <a:srgbClr val="0CEBFC"/>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8</a:t>
              </a:r>
            </a:p>
          </p:txBody>
        </p:sp>
        <p:sp>
          <p:nvSpPr>
            <p:cNvPr id="23" name="矩形: 圓角 22">
              <a:extLst>
                <a:ext uri="{FF2B5EF4-FFF2-40B4-BE49-F238E27FC236}">
                  <a16:creationId xmlns:a16="http://schemas.microsoft.com/office/drawing/2014/main" id="{1FADCF96-3A23-48EF-85F8-432969981594}"/>
                </a:ext>
              </a:extLst>
            </p:cNvPr>
            <p:cNvSpPr/>
            <p:nvPr/>
          </p:nvSpPr>
          <p:spPr>
            <a:xfrm>
              <a:off x="4968977" y="4867696"/>
              <a:ext cx="366029" cy="393142"/>
            </a:xfrm>
            <a:prstGeom prst="roundRect">
              <a:avLst/>
            </a:prstGeom>
            <a:solidFill>
              <a:srgbClr val="9EFF62"/>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3</a:t>
              </a:r>
            </a:p>
          </p:txBody>
        </p:sp>
        <p:sp>
          <p:nvSpPr>
            <p:cNvPr id="24" name="矩形: 圓角 23">
              <a:extLst>
                <a:ext uri="{FF2B5EF4-FFF2-40B4-BE49-F238E27FC236}">
                  <a16:creationId xmlns:a16="http://schemas.microsoft.com/office/drawing/2014/main" id="{93C7150C-4D82-4D6F-A69D-CBD94853993B}"/>
                </a:ext>
              </a:extLst>
            </p:cNvPr>
            <p:cNvSpPr/>
            <p:nvPr/>
          </p:nvSpPr>
          <p:spPr>
            <a:xfrm>
              <a:off x="4376357" y="4867696"/>
              <a:ext cx="366029" cy="393142"/>
            </a:xfrm>
            <a:prstGeom prst="roundRect">
              <a:avLst/>
            </a:prstGeom>
            <a:solidFill>
              <a:srgbClr val="9EFF62"/>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2</a:t>
              </a:r>
            </a:p>
          </p:txBody>
        </p:sp>
        <p:sp>
          <p:nvSpPr>
            <p:cNvPr id="25" name="矩形: 圓角 24">
              <a:extLst>
                <a:ext uri="{FF2B5EF4-FFF2-40B4-BE49-F238E27FC236}">
                  <a16:creationId xmlns:a16="http://schemas.microsoft.com/office/drawing/2014/main" id="{4E23872C-464C-4BBE-AE2D-A3AC717B0461}"/>
                </a:ext>
              </a:extLst>
            </p:cNvPr>
            <p:cNvSpPr/>
            <p:nvPr/>
          </p:nvSpPr>
          <p:spPr>
            <a:xfrm>
              <a:off x="5561597" y="4867696"/>
              <a:ext cx="366029" cy="393142"/>
            </a:xfrm>
            <a:prstGeom prst="roundRect">
              <a:avLst/>
            </a:prstGeom>
            <a:solidFill>
              <a:srgbClr val="9EFF62"/>
            </a:solidFill>
            <a:ln>
              <a:noFill/>
            </a:ln>
            <a:effectLst>
              <a:outerShdw blurRad="50800" dist="50800" dir="8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tx1">
                      <a:lumMod val="65000"/>
                      <a:lumOff val="35000"/>
                    </a:schemeClr>
                  </a:solidFill>
                  <a:latin typeface="Meiryo UI" panose="020B0604030504040204" pitchFamily="50" charset="-128"/>
                  <a:ea typeface="Meiryo UI" panose="020B0604030504040204" pitchFamily="50" charset="-128"/>
                  <a:cs typeface="+mn-ea"/>
                  <a:sym typeface="Arial" panose="020B0604020202020204" pitchFamily="34" charset="0"/>
                </a:rPr>
                <a:t>4</a:t>
              </a:r>
            </a:p>
          </p:txBody>
        </p:sp>
        <p:sp>
          <p:nvSpPr>
            <p:cNvPr id="35" name="文字方塊 34">
              <a:extLst>
                <a:ext uri="{FF2B5EF4-FFF2-40B4-BE49-F238E27FC236}">
                  <a16:creationId xmlns:a16="http://schemas.microsoft.com/office/drawing/2014/main" id="{7DFAB7BB-8F33-4563-B95B-3BD8078E54B8}"/>
                </a:ext>
              </a:extLst>
            </p:cNvPr>
            <p:cNvSpPr txBox="1"/>
            <p:nvPr/>
          </p:nvSpPr>
          <p:spPr>
            <a:xfrm>
              <a:off x="3318749" y="5332948"/>
              <a:ext cx="3109697" cy="524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dirty="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QuWAN WAN</a:t>
              </a:r>
              <a:r>
                <a:rPr lang="zh-TW" sz="2000" dirty="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2000" dirty="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 name="文字方塊 27">
              <a:extLst>
                <a:ext uri="{FF2B5EF4-FFF2-40B4-BE49-F238E27FC236}">
                  <a16:creationId xmlns:a16="http://schemas.microsoft.com/office/drawing/2014/main" id="{EEC910F1-E7C4-40E7-B4C5-EF72EE558870}"/>
                </a:ext>
              </a:extLst>
            </p:cNvPr>
            <p:cNvSpPr txBox="1"/>
            <p:nvPr/>
          </p:nvSpPr>
          <p:spPr>
            <a:xfrm>
              <a:off x="5936093" y="5332948"/>
              <a:ext cx="2605107" cy="6081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2000" b="1">
                  <a:solidFill>
                    <a:srgbClr val="2EC8FE"/>
                  </a:solidFill>
                  <a:latin typeface="+mn-lt"/>
                  <a:ea typeface="+mn-ea"/>
                  <a:cs typeface="+mn-ea"/>
                </a:defRPr>
              </a:lvl1pPr>
            </a:lstStyle>
            <a:p>
              <a:pPr algn="ctr"/>
              <a:r>
                <a:rPr lang="en-US" altLang="zh-TW" b="0" dirty="0">
                  <a:solidFill>
                    <a:srgbClr val="0CEBFC"/>
                  </a:solidFill>
                  <a:latin typeface="Meiryo UI" panose="020B0604030504040204" pitchFamily="50" charset="-128"/>
                  <a:ea typeface="Meiryo UI" panose="020B0604030504040204" pitchFamily="50" charset="-128"/>
                  <a:sym typeface="Arial" panose="020B0604020202020204" pitchFamily="34" charset="0"/>
                </a:rPr>
                <a:t>QuWAN LAN</a:t>
              </a:r>
              <a:r>
                <a:rPr lang="zh-TW" altLang="en-US" b="0" dirty="0">
                  <a:solidFill>
                    <a:srgbClr val="0CEBFC"/>
                  </a:solidFill>
                  <a:latin typeface="Meiryo UI" panose="020B0604030504040204" pitchFamily="50" charset="-128"/>
                  <a:ea typeface="Meiryo UI" panose="020B0604030504040204" pitchFamily="50" charset="-128"/>
                  <a:sym typeface="Arial" panose="020B0604020202020204" pitchFamily="34" charset="0"/>
                </a:rPr>
                <a:t>​</a:t>
              </a:r>
            </a:p>
          </p:txBody>
        </p:sp>
        <p:pic>
          <p:nvPicPr>
            <p:cNvPr id="43" name="圖形 42">
              <a:extLst>
                <a:ext uri="{FF2B5EF4-FFF2-40B4-BE49-F238E27FC236}">
                  <a16:creationId xmlns:a16="http://schemas.microsoft.com/office/drawing/2014/main" id="{D375FC73-7EB8-4704-8A76-E40663FC8B6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2579301" y="3648763"/>
              <a:ext cx="1258822" cy="1258821"/>
            </a:xfrm>
            <a:prstGeom prst="rect">
              <a:avLst/>
            </a:prstGeom>
            <a:effectLst>
              <a:outerShdw blurRad="50800" dist="50800" dir="8400000" algn="t" rotWithShape="0">
                <a:prstClr val="black">
                  <a:alpha val="30000"/>
                </a:prstClr>
              </a:outerShdw>
            </a:effectLst>
          </p:spPr>
        </p:pic>
      </p:grpSp>
      <p:sp>
        <p:nvSpPr>
          <p:cNvPr id="29" name="文字方塊 28">
            <a:extLst>
              <a:ext uri="{FF2B5EF4-FFF2-40B4-BE49-F238E27FC236}">
                <a16:creationId xmlns:a16="http://schemas.microsoft.com/office/drawing/2014/main" id="{B67BEDEA-6E64-47E4-A919-B5F0309C3791}"/>
              </a:ext>
            </a:extLst>
          </p:cNvPr>
          <p:cNvSpPr txBox="1"/>
          <p:nvPr/>
        </p:nvSpPr>
        <p:spPr>
          <a:xfrm>
            <a:off x="612709" y="3324346"/>
            <a:ext cx="44501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ソフトウェア</a:t>
            </a:r>
            <a:r>
              <a:rPr lang="en-US" altLang="ja-JP"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SD-WAN</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ルーターを仮想マシンとして</a:t>
            </a:r>
            <a:r>
              <a:rPr lang="en-US" altLang="ja-JP"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にインストールします。これは、ルーターを</a:t>
            </a:r>
            <a:r>
              <a:rPr lang="en-US" altLang="ja-JP"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QTS</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の前に配置するのと同じです。すべての</a:t>
            </a:r>
            <a:r>
              <a:rPr lang="en-US" altLang="ja-JP"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QTS</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トラフィックを分析し、</a:t>
            </a:r>
            <a:r>
              <a:rPr lang="en-US" altLang="ja-JP"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経由でルーティングできます。</a:t>
            </a:r>
            <a:endPar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 name="Google Shape;689;p34">
            <a:extLst>
              <a:ext uri="{FF2B5EF4-FFF2-40B4-BE49-F238E27FC236}">
                <a16:creationId xmlns:a16="http://schemas.microsoft.com/office/drawing/2014/main" id="{7911712C-BEEC-4CBF-8784-C6DE9BAFBA07}"/>
              </a:ext>
            </a:extLst>
          </p:cNvPr>
          <p:cNvSpPr txBox="1"/>
          <p:nvPr/>
        </p:nvSpPr>
        <p:spPr>
          <a:xfrm>
            <a:off x="612709" y="306351"/>
            <a:ext cx="10966582" cy="999942"/>
          </a:xfrm>
          <a:prstGeom prst="rect">
            <a:avLst/>
          </a:prstGeom>
          <a:noFill/>
          <a:ln>
            <a:noFill/>
          </a:ln>
        </p:spPr>
        <p:txBody>
          <a:bodyPr spcFirstLastPara="1" wrap="square" lIns="91425" tIns="45700" rIns="91425" bIns="45700" anchor="ctr" anchorCtr="0">
            <a:noAutofit/>
          </a:bodyPr>
          <a:lstStyle/>
          <a:p>
            <a:pPr algn="ctr">
              <a:lnSpc>
                <a:spcPct val="90000"/>
              </a:lnSpc>
              <a:buClr>
                <a:srgbClr val="FFFFFF"/>
              </a:buClr>
              <a:buSzPts val="4400"/>
            </a:pPr>
            <a:r>
              <a:rPr lang="en-US" altLang="ja-JP"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ja-JP"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アプライアンスです</a:t>
            </a:r>
            <a:endPar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橢圓 1" hidden="1">
            <a:extLst>
              <a:ext uri="{FF2B5EF4-FFF2-40B4-BE49-F238E27FC236}">
                <a16:creationId xmlns:a16="http://schemas.microsoft.com/office/drawing/2014/main" id="{A5E6C804-C413-47D5-9162-159713F67104}"/>
              </a:ext>
            </a:extLst>
          </p:cNvPr>
          <p:cNvSpPr/>
          <p:nvPr/>
        </p:nvSpPr>
        <p:spPr>
          <a:xfrm>
            <a:off x="2090119" y="2182371"/>
            <a:ext cx="8278746" cy="7285014"/>
          </a:xfrm>
          <a:prstGeom prst="ellipse">
            <a:avLst/>
          </a:prstGeom>
          <a:gradFill flip="none" rotWithShape="1">
            <a:gsLst>
              <a:gs pos="63000">
                <a:srgbClr val="191A1B">
                  <a:alpha val="0"/>
                </a:srgbClr>
              </a:gs>
              <a:gs pos="35000">
                <a:srgbClr val="1A1B1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612985709"/>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7" name="Google Shape;717;p35"/>
          <p:cNvSpPr txBox="1"/>
          <p:nvPr/>
        </p:nvSpPr>
        <p:spPr>
          <a:xfrm>
            <a:off x="609599" y="190499"/>
            <a:ext cx="11030101" cy="1002040"/>
          </a:xfrm>
          <a:prstGeom prst="rect">
            <a:avLst/>
          </a:prstGeom>
          <a:noFill/>
          <a:ln>
            <a:noFill/>
          </a:ln>
        </p:spPr>
        <p:txBody>
          <a:bodyPr spcFirstLastPara="1" wrap="square" lIns="91425" tIns="45700" rIns="91425" bIns="45700" anchor="ctr" anchorCtr="0">
            <a:noAutofit/>
          </a:bodyPr>
          <a:lstStyle/>
          <a:p>
            <a:pPr algn="ctr">
              <a:buClr>
                <a:srgbClr val="FFFFFF"/>
              </a:buClr>
              <a:buSzPts val="4400"/>
            </a:pPr>
            <a:r>
              <a:rPr lang="en-US" altLang="ja-JP" sz="4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4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により</a:t>
            </a:r>
            <a:r>
              <a:rPr lang="en-US" altLang="ja-JP" sz="4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40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a:t>
            </a:r>
            <a:endParaRPr lang="en-US" altLang="ja-JP" sz="4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algn="ctr">
              <a:buClr>
                <a:srgbClr val="FFFFFF"/>
              </a:buClr>
              <a:buSzPts val="4400"/>
            </a:pPr>
            <a:r>
              <a:rPr lang="ja-JP" altLang="en-US" sz="4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新</a:t>
            </a:r>
            <a:r>
              <a:rPr lang="ja-JP" altLang="en-US" sz="4000" dirty="0">
                <a:solidFill>
                  <a:schemeClr val="bg1"/>
                </a:solidFill>
                <a:latin typeface="Meiryo UI" panose="020B0604030504040204" pitchFamily="50" charset="-128"/>
                <a:ea typeface="Meiryo UI" panose="020B0604030504040204" pitchFamily="50" charset="-128"/>
                <a:sym typeface="Arial" panose="020B0604020202020204" pitchFamily="34" charset="0"/>
              </a:rPr>
              <a:t>世代</a:t>
            </a:r>
            <a:r>
              <a:rPr lang="en-US" altLang="ja-JP" sz="4000" dirty="0">
                <a:solidFill>
                  <a:schemeClr val="bg1"/>
                </a:solidFill>
                <a:latin typeface="Meiryo UI" panose="020B0604030504040204" pitchFamily="50" charset="-128"/>
                <a:ea typeface="Meiryo UI" panose="020B0604030504040204" pitchFamily="50" charset="-128"/>
                <a:sym typeface="Arial" panose="020B0604020202020204" pitchFamily="34" charset="0"/>
              </a:rPr>
              <a:t>SD-WAN</a:t>
            </a:r>
            <a:r>
              <a:rPr lang="ja-JP" altLang="en-US" sz="4000" dirty="0">
                <a:solidFill>
                  <a:schemeClr val="bg1"/>
                </a:solidFill>
                <a:latin typeface="Meiryo UI" panose="020B0604030504040204" pitchFamily="50" charset="-128"/>
                <a:ea typeface="Meiryo UI" panose="020B0604030504040204" pitchFamily="50" charset="-128"/>
                <a:sym typeface="Arial" panose="020B0604020202020204" pitchFamily="34" charset="0"/>
              </a:rPr>
              <a:t>ルータ</a:t>
            </a:r>
            <a:r>
              <a:rPr lang="ja-JP" altLang="en-US" sz="4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ーとなります</a:t>
            </a:r>
            <a:endParaRPr lang="ja-JP" altLang="en-US" sz="40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68" name="接點: 肘形 67">
            <a:extLst>
              <a:ext uri="{FF2B5EF4-FFF2-40B4-BE49-F238E27FC236}">
                <a16:creationId xmlns:a16="http://schemas.microsoft.com/office/drawing/2014/main" id="{52A6A7F2-B1E6-45AF-B6A9-91E1DB6AF706}"/>
              </a:ext>
            </a:extLst>
          </p:cNvPr>
          <p:cNvCxnSpPr>
            <a:cxnSpLocks/>
            <a:stCxn id="53" idx="6"/>
          </p:cNvCxnSpPr>
          <p:nvPr/>
        </p:nvCxnSpPr>
        <p:spPr>
          <a:xfrm>
            <a:off x="4686771" y="4260562"/>
            <a:ext cx="883155" cy="685474"/>
          </a:xfrm>
          <a:prstGeom prst="bentConnector3">
            <a:avLst>
              <a:gd name="adj1" fmla="val 24799"/>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69" name="接點: 肘形 68">
            <a:extLst>
              <a:ext uri="{FF2B5EF4-FFF2-40B4-BE49-F238E27FC236}">
                <a16:creationId xmlns:a16="http://schemas.microsoft.com/office/drawing/2014/main" id="{48329F3A-9C76-4D37-884B-966E1256216B}"/>
              </a:ext>
            </a:extLst>
          </p:cNvPr>
          <p:cNvCxnSpPr>
            <a:cxnSpLocks/>
            <a:stCxn id="53" idx="2"/>
            <a:endCxn id="737" idx="3"/>
          </p:cNvCxnSpPr>
          <p:nvPr/>
        </p:nvCxnSpPr>
        <p:spPr>
          <a:xfrm rot="10800000">
            <a:off x="2932983" y="4038702"/>
            <a:ext cx="805746" cy="221860"/>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72" name="接點: 肘形 71">
            <a:extLst>
              <a:ext uri="{FF2B5EF4-FFF2-40B4-BE49-F238E27FC236}">
                <a16:creationId xmlns:a16="http://schemas.microsoft.com/office/drawing/2014/main" id="{44DF7C67-2DFD-4B9F-99A3-41BAAD6A4B3E}"/>
              </a:ext>
            </a:extLst>
          </p:cNvPr>
          <p:cNvCxnSpPr>
            <a:cxnSpLocks/>
            <a:stCxn id="53" idx="2"/>
            <a:endCxn id="738" idx="3"/>
          </p:cNvCxnSpPr>
          <p:nvPr/>
        </p:nvCxnSpPr>
        <p:spPr>
          <a:xfrm rot="10800000" flipV="1">
            <a:off x="2932983" y="4260562"/>
            <a:ext cx="805746" cy="264576"/>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75" name="接點: 肘形 74">
            <a:extLst>
              <a:ext uri="{FF2B5EF4-FFF2-40B4-BE49-F238E27FC236}">
                <a16:creationId xmlns:a16="http://schemas.microsoft.com/office/drawing/2014/main" id="{F47AD049-6A7E-4FE8-9F9D-34DF06C1EE6A}"/>
              </a:ext>
            </a:extLst>
          </p:cNvPr>
          <p:cNvCxnSpPr>
            <a:cxnSpLocks/>
            <a:stCxn id="54" idx="2"/>
            <a:endCxn id="739" idx="3"/>
          </p:cNvCxnSpPr>
          <p:nvPr/>
        </p:nvCxnSpPr>
        <p:spPr>
          <a:xfrm rot="10800000">
            <a:off x="2929899" y="5361891"/>
            <a:ext cx="808830" cy="252859"/>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0" name="接點: 肘形 79">
            <a:extLst>
              <a:ext uri="{FF2B5EF4-FFF2-40B4-BE49-F238E27FC236}">
                <a16:creationId xmlns:a16="http://schemas.microsoft.com/office/drawing/2014/main" id="{C284E5BC-256F-4C21-B4AF-07CF79910FE6}"/>
              </a:ext>
            </a:extLst>
          </p:cNvPr>
          <p:cNvCxnSpPr>
            <a:cxnSpLocks/>
            <a:endCxn id="47" idx="3"/>
          </p:cNvCxnSpPr>
          <p:nvPr/>
        </p:nvCxnSpPr>
        <p:spPr>
          <a:xfrm rot="10800000" flipV="1">
            <a:off x="6735346" y="3990877"/>
            <a:ext cx="806427" cy="594658"/>
          </a:xfrm>
          <a:prstGeom prst="bentConnector3">
            <a:avLst>
              <a:gd name="adj1" fmla="val 47638"/>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85" name="接點: 肘形 84">
            <a:extLst>
              <a:ext uri="{FF2B5EF4-FFF2-40B4-BE49-F238E27FC236}">
                <a16:creationId xmlns:a16="http://schemas.microsoft.com/office/drawing/2014/main" id="{43737A0C-C2BD-45AB-9E70-E524F71A1E6D}"/>
              </a:ext>
            </a:extLst>
          </p:cNvPr>
          <p:cNvCxnSpPr>
            <a:cxnSpLocks/>
            <a:stCxn id="54" idx="6"/>
          </p:cNvCxnSpPr>
          <p:nvPr/>
        </p:nvCxnSpPr>
        <p:spPr>
          <a:xfrm flipV="1">
            <a:off x="4686771" y="4946036"/>
            <a:ext cx="883155" cy="668713"/>
          </a:xfrm>
          <a:prstGeom prst="bentConnector3">
            <a:avLst>
              <a:gd name="adj1" fmla="val 24648"/>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8" name="接點: 肘形 87">
            <a:extLst>
              <a:ext uri="{FF2B5EF4-FFF2-40B4-BE49-F238E27FC236}">
                <a16:creationId xmlns:a16="http://schemas.microsoft.com/office/drawing/2014/main" id="{E0BC1799-7912-4EDC-96BF-A466816BE482}"/>
              </a:ext>
            </a:extLst>
          </p:cNvPr>
          <p:cNvCxnSpPr>
            <a:cxnSpLocks/>
          </p:cNvCxnSpPr>
          <p:nvPr/>
        </p:nvCxnSpPr>
        <p:spPr>
          <a:xfrm rot="10800000">
            <a:off x="6073295" y="5674975"/>
            <a:ext cx="1482509" cy="285376"/>
          </a:xfrm>
          <a:prstGeom prst="bentConnector2">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95" name="接點: 肘形 94">
            <a:extLst>
              <a:ext uri="{FF2B5EF4-FFF2-40B4-BE49-F238E27FC236}">
                <a16:creationId xmlns:a16="http://schemas.microsoft.com/office/drawing/2014/main" id="{2D350337-0C24-4682-9C0C-56DD6477B7FE}"/>
              </a:ext>
            </a:extLst>
          </p:cNvPr>
          <p:cNvCxnSpPr>
            <a:cxnSpLocks/>
            <a:stCxn id="748" idx="2"/>
            <a:endCxn id="743" idx="6"/>
          </p:cNvCxnSpPr>
          <p:nvPr/>
        </p:nvCxnSpPr>
        <p:spPr>
          <a:xfrm rot="10800000">
            <a:off x="8540727" y="5960351"/>
            <a:ext cx="1022057" cy="3167"/>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101" name="接點: 肘形 100">
            <a:extLst>
              <a:ext uri="{FF2B5EF4-FFF2-40B4-BE49-F238E27FC236}">
                <a16:creationId xmlns:a16="http://schemas.microsoft.com/office/drawing/2014/main" id="{4EE830EB-5DB1-47DF-AB58-7ED5E384ADD0}"/>
              </a:ext>
            </a:extLst>
          </p:cNvPr>
          <p:cNvCxnSpPr>
            <a:cxnSpLocks/>
            <a:stCxn id="721" idx="2"/>
            <a:endCxn id="47" idx="3"/>
          </p:cNvCxnSpPr>
          <p:nvPr/>
        </p:nvCxnSpPr>
        <p:spPr>
          <a:xfrm rot="10800000">
            <a:off x="6735345" y="4585535"/>
            <a:ext cx="857340" cy="390080"/>
          </a:xfrm>
          <a:prstGeom prst="bentConnector3">
            <a:avLst>
              <a:gd name="adj1" fmla="val 50000"/>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103" name="接點: 肘形 102">
            <a:extLst>
              <a:ext uri="{FF2B5EF4-FFF2-40B4-BE49-F238E27FC236}">
                <a16:creationId xmlns:a16="http://schemas.microsoft.com/office/drawing/2014/main" id="{26AFD7B9-A1F4-4AD4-A492-B2354DA3786D}"/>
              </a:ext>
            </a:extLst>
          </p:cNvPr>
          <p:cNvCxnSpPr>
            <a:cxnSpLocks/>
            <a:stCxn id="731" idx="2"/>
          </p:cNvCxnSpPr>
          <p:nvPr/>
        </p:nvCxnSpPr>
        <p:spPr>
          <a:xfrm flipH="1">
            <a:off x="8141650" y="3980222"/>
            <a:ext cx="1421133" cy="10654"/>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106" name="接點: 肘形 105">
            <a:extLst>
              <a:ext uri="{FF2B5EF4-FFF2-40B4-BE49-F238E27FC236}">
                <a16:creationId xmlns:a16="http://schemas.microsoft.com/office/drawing/2014/main" id="{4F33CBB4-00DD-4992-B8BC-03AE7BC3B3F8}"/>
              </a:ext>
            </a:extLst>
          </p:cNvPr>
          <p:cNvCxnSpPr>
            <a:cxnSpLocks/>
            <a:stCxn id="732" idx="2"/>
            <a:endCxn id="721" idx="6"/>
          </p:cNvCxnSpPr>
          <p:nvPr/>
        </p:nvCxnSpPr>
        <p:spPr>
          <a:xfrm rot="10800000" flipV="1">
            <a:off x="8540727" y="4973507"/>
            <a:ext cx="1022057" cy="2108"/>
          </a:xfrm>
          <a:prstGeom prst="bentConnector3">
            <a:avLst>
              <a:gd name="adj1" fmla="val 50000"/>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71" name="接點: 肘形 70">
            <a:extLst>
              <a:ext uri="{FF2B5EF4-FFF2-40B4-BE49-F238E27FC236}">
                <a16:creationId xmlns:a16="http://schemas.microsoft.com/office/drawing/2014/main" id="{E20064B5-D5CE-4CB4-889E-726F2AE5E50C}"/>
              </a:ext>
            </a:extLst>
          </p:cNvPr>
          <p:cNvCxnSpPr>
            <a:cxnSpLocks/>
            <a:stCxn id="54" idx="2"/>
            <a:endCxn id="744" idx="3"/>
          </p:cNvCxnSpPr>
          <p:nvPr/>
        </p:nvCxnSpPr>
        <p:spPr>
          <a:xfrm rot="10800000" flipV="1">
            <a:off x="2929899" y="5614748"/>
            <a:ext cx="808830" cy="244649"/>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721" name="Google Shape;721;p35"/>
          <p:cNvSpPr/>
          <p:nvPr/>
        </p:nvSpPr>
        <p:spPr>
          <a:xfrm>
            <a:off x="7592685" y="4499375"/>
            <a:ext cx="948041" cy="952479"/>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sp>
        <p:nvSpPr>
          <p:cNvPr id="732" name="Google Shape;732;p35"/>
          <p:cNvSpPr/>
          <p:nvPr/>
        </p:nvSpPr>
        <p:spPr>
          <a:xfrm>
            <a:off x="9562783" y="4494571"/>
            <a:ext cx="948042" cy="957872"/>
          </a:xfrm>
          <a:prstGeom prst="ellipse">
            <a:avLst/>
          </a:prstGeom>
          <a:solidFill>
            <a:srgbClr val="9900CC"/>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lvl="0" indent="0" algn="ctr" rtl="0">
              <a:spcBef>
                <a:spcPts val="0"/>
              </a:spcBef>
              <a:spcAft>
                <a:spcPts val="0"/>
              </a:spcAft>
              <a:buNone/>
            </a:pP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lvl="0" indent="0" algn="ctr" rtl="0">
              <a:spcBef>
                <a:spcPts val="0"/>
              </a:spcBef>
              <a:spcAft>
                <a:spcPts val="0"/>
              </a:spcAft>
              <a:buNone/>
            </a:pP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Physical Port </a:t>
            </a:r>
            <a:r>
              <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a:t>
            </a:r>
          </a:p>
        </p:txBody>
      </p:sp>
      <p:sp>
        <p:nvSpPr>
          <p:cNvPr id="735" name="Google Shape;735;p35"/>
          <p:cNvSpPr txBox="1"/>
          <p:nvPr/>
        </p:nvSpPr>
        <p:spPr>
          <a:xfrm>
            <a:off x="3595682" y="4696103"/>
            <a:ext cx="819224" cy="4191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a:defRPr sz="2400">
                <a:solidFill>
                  <a:srgbClr val="2EC8FE"/>
                </a:solidFill>
                <a:latin typeface="+mn-lt"/>
                <a:ea typeface="+mn-ea"/>
                <a:cs typeface="+mn-ea"/>
              </a:defRPr>
            </a:lvl1pPr>
          </a:lstStyle>
          <a:p>
            <a:r>
              <a:rPr lang="en-US" dirty="0">
                <a:solidFill>
                  <a:srgbClr val="0CEBFC"/>
                </a:solidFill>
                <a:latin typeface="Meiryo UI" panose="020B0604030504040204" pitchFamily="50" charset="-128"/>
                <a:ea typeface="Meiryo UI" panose="020B0604030504040204" pitchFamily="50" charset="-128"/>
                <a:sym typeface="Arial" panose="020B0604020202020204" pitchFamily="34" charset="0"/>
              </a:rPr>
              <a:t>LAN</a:t>
            </a:r>
          </a:p>
        </p:txBody>
      </p:sp>
      <p:sp>
        <p:nvSpPr>
          <p:cNvPr id="737" name="Google Shape;737;p35"/>
          <p:cNvSpPr/>
          <p:nvPr/>
        </p:nvSpPr>
        <p:spPr>
          <a:xfrm>
            <a:off x="1877020" y="3838613"/>
            <a:ext cx="1055963" cy="400177"/>
          </a:xfrm>
          <a:prstGeom prst="roundRect">
            <a:avLst>
              <a:gd name="adj" fmla="val 7180"/>
            </a:avLst>
          </a:prstGeom>
          <a:solidFill>
            <a:srgbClr val="6202FE"/>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algn="ctr"/>
            <a:r>
              <a:rPr 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VM</a:t>
            </a:r>
          </a:p>
        </p:txBody>
      </p:sp>
      <p:sp>
        <p:nvSpPr>
          <p:cNvPr id="738" name="Google Shape;738;p35"/>
          <p:cNvSpPr/>
          <p:nvPr/>
        </p:nvSpPr>
        <p:spPr>
          <a:xfrm>
            <a:off x="1877020" y="4325049"/>
            <a:ext cx="1055963" cy="400177"/>
          </a:xfrm>
          <a:prstGeom prst="roundRect">
            <a:avLst>
              <a:gd name="adj" fmla="val 5995"/>
            </a:avLst>
          </a:prstGeom>
          <a:solidFill>
            <a:srgbClr val="6202FE"/>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VM</a:t>
            </a:r>
          </a:p>
        </p:txBody>
      </p:sp>
      <p:sp>
        <p:nvSpPr>
          <p:cNvPr id="739" name="Google Shape;739;p35"/>
          <p:cNvSpPr/>
          <p:nvPr/>
        </p:nvSpPr>
        <p:spPr>
          <a:xfrm>
            <a:off x="1873936" y="5161801"/>
            <a:ext cx="1055963" cy="400177"/>
          </a:xfrm>
          <a:prstGeom prst="roundRect">
            <a:avLst>
              <a:gd name="adj" fmla="val 4809"/>
            </a:avLst>
          </a:prstGeom>
          <a:solidFill>
            <a:srgbClr val="6202FE"/>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algn="ctr"/>
            <a:r>
              <a:rPr 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Container</a:t>
            </a:r>
          </a:p>
        </p:txBody>
      </p:sp>
      <p:sp>
        <p:nvSpPr>
          <p:cNvPr id="743" name="Google Shape;743;p35"/>
          <p:cNvSpPr/>
          <p:nvPr/>
        </p:nvSpPr>
        <p:spPr>
          <a:xfrm>
            <a:off x="7592685" y="5484110"/>
            <a:ext cx="948041" cy="952479"/>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sp>
        <p:nvSpPr>
          <p:cNvPr id="744" name="Google Shape;744;p35"/>
          <p:cNvSpPr/>
          <p:nvPr/>
        </p:nvSpPr>
        <p:spPr>
          <a:xfrm>
            <a:off x="1873936" y="5659309"/>
            <a:ext cx="1055963" cy="400177"/>
          </a:xfrm>
          <a:prstGeom prst="roundRect">
            <a:avLst>
              <a:gd name="adj" fmla="val 2548"/>
            </a:avLst>
          </a:prstGeom>
          <a:solidFill>
            <a:srgbClr val="6202F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eiryo UI" panose="020B0604030504040204" pitchFamily="50" charset="-128"/>
                <a:ea typeface="Meiryo UI" panose="020B0604030504040204" pitchFamily="50" charset="-128"/>
                <a:cs typeface="+mn-ea"/>
                <a:sym typeface="Arial" panose="020B0604020202020204" pitchFamily="34" charset="0"/>
              </a:rPr>
              <a:t>     </a:t>
            </a:r>
            <a:r>
              <a:rPr lang="en-US" dirty="0">
                <a:latin typeface="Meiryo UI" panose="020B0604030504040204" pitchFamily="50" charset="-128"/>
                <a:ea typeface="Meiryo UI" panose="020B0604030504040204" pitchFamily="50" charset="-128"/>
                <a:cs typeface="+mn-ea"/>
                <a:sym typeface="Arial" panose="020B0604020202020204" pitchFamily="34" charset="0"/>
              </a:rPr>
              <a:t>QTS</a:t>
            </a:r>
            <a:endParaRPr 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745" name="Google Shape;745;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91860" y="5702024"/>
            <a:ext cx="314746" cy="314746"/>
          </a:xfrm>
          <a:prstGeom prst="rect">
            <a:avLst/>
          </a:prstGeom>
          <a:noFill/>
          <a:ln>
            <a:noFill/>
          </a:ln>
        </p:spPr>
      </p:pic>
      <p:sp>
        <p:nvSpPr>
          <p:cNvPr id="748" name="Google Shape;748;p35"/>
          <p:cNvSpPr/>
          <p:nvPr/>
        </p:nvSpPr>
        <p:spPr>
          <a:xfrm>
            <a:off x="9562783" y="5484581"/>
            <a:ext cx="948042" cy="957872"/>
          </a:xfrm>
          <a:prstGeom prst="ellipse">
            <a:avLst/>
          </a:prstGeom>
          <a:solidFill>
            <a:srgbClr val="9900CC"/>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lvl="0" indent="0" algn="ctr" rtl="0">
              <a:spcBef>
                <a:spcPts val="0"/>
              </a:spcBef>
              <a:spcAft>
                <a:spcPts val="0"/>
              </a:spcAft>
              <a:buNone/>
            </a:pP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Physical Port 3</a:t>
            </a:r>
          </a:p>
        </p:txBody>
      </p:sp>
      <p:sp>
        <p:nvSpPr>
          <p:cNvPr id="53" name="Google Shape;720;p35">
            <a:extLst>
              <a:ext uri="{FF2B5EF4-FFF2-40B4-BE49-F238E27FC236}">
                <a16:creationId xmlns:a16="http://schemas.microsoft.com/office/drawing/2014/main" id="{0A3ACBBD-74BC-4038-8E14-407CD732A7A9}"/>
              </a:ext>
            </a:extLst>
          </p:cNvPr>
          <p:cNvSpPr/>
          <p:nvPr/>
        </p:nvSpPr>
        <p:spPr>
          <a:xfrm>
            <a:off x="3738729" y="3784322"/>
            <a:ext cx="948041" cy="952479"/>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CN"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sp>
        <p:nvSpPr>
          <p:cNvPr id="54" name="Google Shape;721;p35">
            <a:extLst>
              <a:ext uri="{FF2B5EF4-FFF2-40B4-BE49-F238E27FC236}">
                <a16:creationId xmlns:a16="http://schemas.microsoft.com/office/drawing/2014/main" id="{A984F527-F9BF-4D9E-8A65-971EB324F189}"/>
              </a:ext>
            </a:extLst>
          </p:cNvPr>
          <p:cNvSpPr/>
          <p:nvPr/>
        </p:nvSpPr>
        <p:spPr>
          <a:xfrm>
            <a:off x="3738729" y="5138509"/>
            <a:ext cx="948041" cy="952479"/>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TW"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sp>
        <p:nvSpPr>
          <p:cNvPr id="107" name="文字方塊 106">
            <a:extLst>
              <a:ext uri="{FF2B5EF4-FFF2-40B4-BE49-F238E27FC236}">
                <a16:creationId xmlns:a16="http://schemas.microsoft.com/office/drawing/2014/main" id="{CC271A57-2EE8-4C50-8757-BECBB29A5A9B}"/>
              </a:ext>
            </a:extLst>
          </p:cNvPr>
          <p:cNvSpPr txBox="1"/>
          <p:nvPr/>
        </p:nvSpPr>
        <p:spPr>
          <a:xfrm>
            <a:off x="8503746" y="4272250"/>
            <a:ext cx="10960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2400" b="1">
                <a:solidFill>
                  <a:srgbClr val="00D2AA"/>
                </a:solidFill>
                <a:latin typeface="+mn-lt"/>
                <a:ea typeface="+mn-ea"/>
                <a:cs typeface="+mn-ea"/>
              </a:defRPr>
            </a:lvl1pPr>
          </a:lstStyle>
          <a:p>
            <a:r>
              <a:rPr lang="en-US" altLang="zh-TW" b="0" dirty="0">
                <a:solidFill>
                  <a:srgbClr val="9EFF62"/>
                </a:solidFill>
                <a:latin typeface="Meiryo UI" panose="020B0604030504040204" pitchFamily="50" charset="-128"/>
                <a:ea typeface="Meiryo UI" panose="020B0604030504040204" pitchFamily="50" charset="-128"/>
                <a:sym typeface="Arial" panose="020B0604020202020204" pitchFamily="34" charset="0"/>
              </a:rPr>
              <a:t>WAN</a:t>
            </a:r>
            <a:r>
              <a:rPr lang="zh-TW" altLang="en-US" b="0" dirty="0">
                <a:solidFill>
                  <a:srgbClr val="9EFF62"/>
                </a:solidFill>
                <a:latin typeface="Meiryo UI" panose="020B0604030504040204" pitchFamily="50" charset="-128"/>
                <a:ea typeface="Meiryo UI" panose="020B0604030504040204" pitchFamily="50" charset="-128"/>
                <a:sym typeface="Arial" panose="020B0604020202020204" pitchFamily="34" charset="0"/>
              </a:rPr>
              <a:t>​</a:t>
            </a:r>
          </a:p>
        </p:txBody>
      </p:sp>
      <p:sp>
        <p:nvSpPr>
          <p:cNvPr id="108" name="Google Shape;735;p35">
            <a:extLst>
              <a:ext uri="{FF2B5EF4-FFF2-40B4-BE49-F238E27FC236}">
                <a16:creationId xmlns:a16="http://schemas.microsoft.com/office/drawing/2014/main" id="{5B27AF00-5778-4558-97FD-37265366C1A7}"/>
              </a:ext>
            </a:extLst>
          </p:cNvPr>
          <p:cNvSpPr txBox="1"/>
          <p:nvPr/>
        </p:nvSpPr>
        <p:spPr>
          <a:xfrm>
            <a:off x="8503746" y="5280392"/>
            <a:ext cx="873213" cy="3060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a:defRPr sz="2000" b="1">
                <a:solidFill>
                  <a:srgbClr val="2EC8FE"/>
                </a:solidFill>
                <a:latin typeface="+mn-lt"/>
                <a:ea typeface="+mn-ea"/>
                <a:cs typeface="+mn-ea"/>
              </a:defRPr>
            </a:lvl1pPr>
          </a:lstStyle>
          <a:p>
            <a:r>
              <a:rPr lang="en-US" sz="2400" b="0" dirty="0">
                <a:solidFill>
                  <a:srgbClr val="0CEBFC"/>
                </a:solidFill>
                <a:latin typeface="Meiryo UI" panose="020B0604030504040204" pitchFamily="50" charset="-128"/>
                <a:ea typeface="Meiryo UI" panose="020B0604030504040204" pitchFamily="50" charset="-128"/>
                <a:sym typeface="Arial" panose="020B0604020202020204" pitchFamily="34" charset="0"/>
              </a:rPr>
              <a:t>LAN</a:t>
            </a:r>
          </a:p>
        </p:txBody>
      </p:sp>
      <p:sp>
        <p:nvSpPr>
          <p:cNvPr id="724" name="Google Shape;724;p35"/>
          <p:cNvSpPr txBox="1"/>
          <p:nvPr/>
        </p:nvSpPr>
        <p:spPr>
          <a:xfrm>
            <a:off x="5184324" y="5175105"/>
            <a:ext cx="1736868" cy="409683"/>
          </a:xfrm>
          <a:prstGeom prst="rect">
            <a:avLst/>
          </a:prstGeom>
          <a:noFill/>
          <a:ln>
            <a:noFill/>
          </a:ln>
        </p:spPr>
        <p:txBody>
          <a:bodyPr spcFirstLastPara="1" wrap="square" lIns="91425" tIns="91425" rIns="91425" bIns="91425" anchor="t" anchorCtr="0">
            <a:noAutofit/>
          </a:bodyPr>
          <a:lstStyle/>
          <a:p>
            <a:pPr algn="ctr"/>
            <a:r>
              <a:rPr 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zh-TW" altLang="en-US" sz="9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VM</a:t>
            </a:r>
            <a:endParaRPr lang="zh-TW" altLang="en-US" sz="9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 name="群組 1">
            <a:extLst>
              <a:ext uri="{FF2B5EF4-FFF2-40B4-BE49-F238E27FC236}">
                <a16:creationId xmlns:a16="http://schemas.microsoft.com/office/drawing/2014/main" id="{92BD20CA-7BA2-41B4-B4A9-C34117E8410B}"/>
              </a:ext>
            </a:extLst>
          </p:cNvPr>
          <p:cNvGrpSpPr/>
          <p:nvPr/>
        </p:nvGrpSpPr>
        <p:grpSpPr>
          <a:xfrm>
            <a:off x="7592685" y="3514639"/>
            <a:ext cx="948041" cy="952479"/>
            <a:chOff x="7510429" y="3148045"/>
            <a:chExt cx="1090470" cy="1095574"/>
          </a:xfrm>
        </p:grpSpPr>
        <p:sp>
          <p:nvSpPr>
            <p:cNvPr id="720" name="Google Shape;720;p35"/>
            <p:cNvSpPr/>
            <p:nvPr/>
          </p:nvSpPr>
          <p:spPr>
            <a:xfrm>
              <a:off x="7510429" y="3148045"/>
              <a:ext cx="1090470" cy="1095574"/>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pic>
          <p:nvPicPr>
            <p:cNvPr id="14" name="圖形 13">
              <a:extLst>
                <a:ext uri="{FF2B5EF4-FFF2-40B4-BE49-F238E27FC236}">
                  <a16:creationId xmlns:a16="http://schemas.microsoft.com/office/drawing/2014/main" id="{242734A3-2E3A-42E8-8D31-5FFC9C4B4F3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808014" y="3333068"/>
              <a:ext cx="495300" cy="409575"/>
            </a:xfrm>
            <a:prstGeom prst="rect">
              <a:avLst/>
            </a:prstGeom>
          </p:spPr>
        </p:pic>
      </p:grpSp>
      <p:pic>
        <p:nvPicPr>
          <p:cNvPr id="51" name="圖形 50">
            <a:extLst>
              <a:ext uri="{FF2B5EF4-FFF2-40B4-BE49-F238E27FC236}">
                <a16:creationId xmlns:a16="http://schemas.microsoft.com/office/drawing/2014/main" id="{56175545-E710-40B6-895C-1C861D42CB7A}"/>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7851401" y="4644936"/>
            <a:ext cx="430608" cy="356080"/>
          </a:xfrm>
          <a:prstGeom prst="rect">
            <a:avLst/>
          </a:prstGeom>
        </p:spPr>
      </p:pic>
      <p:pic>
        <p:nvPicPr>
          <p:cNvPr id="52" name="圖形 51">
            <a:extLst>
              <a:ext uri="{FF2B5EF4-FFF2-40B4-BE49-F238E27FC236}">
                <a16:creationId xmlns:a16="http://schemas.microsoft.com/office/drawing/2014/main" id="{32C509F9-5A16-48F3-B66A-8D402CB3F00D}"/>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7860630" y="5676120"/>
            <a:ext cx="430608" cy="356080"/>
          </a:xfrm>
          <a:prstGeom prst="rect">
            <a:avLst/>
          </a:prstGeom>
        </p:spPr>
      </p:pic>
      <p:pic>
        <p:nvPicPr>
          <p:cNvPr id="55" name="圖形 54">
            <a:extLst>
              <a:ext uri="{FF2B5EF4-FFF2-40B4-BE49-F238E27FC236}">
                <a16:creationId xmlns:a16="http://schemas.microsoft.com/office/drawing/2014/main" id="{7B56201F-8462-4819-91BC-1CFFEDF68B4E}"/>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3997718" y="3947067"/>
            <a:ext cx="430608" cy="356080"/>
          </a:xfrm>
          <a:prstGeom prst="rect">
            <a:avLst/>
          </a:prstGeom>
        </p:spPr>
      </p:pic>
      <p:pic>
        <p:nvPicPr>
          <p:cNvPr id="56" name="圖形 55">
            <a:extLst>
              <a:ext uri="{FF2B5EF4-FFF2-40B4-BE49-F238E27FC236}">
                <a16:creationId xmlns:a16="http://schemas.microsoft.com/office/drawing/2014/main" id="{9E3E6548-2462-4A8E-B486-9D493CDA198F}"/>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3980037" y="5300968"/>
            <a:ext cx="430608" cy="356080"/>
          </a:xfrm>
          <a:prstGeom prst="rect">
            <a:avLst/>
          </a:prstGeom>
        </p:spPr>
      </p:pic>
      <p:grpSp>
        <p:nvGrpSpPr>
          <p:cNvPr id="3" name="群組 2">
            <a:extLst>
              <a:ext uri="{FF2B5EF4-FFF2-40B4-BE49-F238E27FC236}">
                <a16:creationId xmlns:a16="http://schemas.microsoft.com/office/drawing/2014/main" id="{CA631CAA-DD5A-4B94-AA41-CFA8FE13CA18}"/>
              </a:ext>
            </a:extLst>
          </p:cNvPr>
          <p:cNvGrpSpPr/>
          <p:nvPr/>
        </p:nvGrpSpPr>
        <p:grpSpPr>
          <a:xfrm>
            <a:off x="9562783" y="3501286"/>
            <a:ext cx="948042" cy="957872"/>
            <a:chOff x="10038188" y="3228948"/>
            <a:chExt cx="1090471" cy="1101778"/>
          </a:xfrm>
        </p:grpSpPr>
        <p:sp>
          <p:nvSpPr>
            <p:cNvPr id="731" name="Google Shape;731;p35"/>
            <p:cNvSpPr/>
            <p:nvPr/>
          </p:nvSpPr>
          <p:spPr>
            <a:xfrm>
              <a:off x="10038188" y="3228948"/>
              <a:ext cx="1090471" cy="1101778"/>
            </a:xfrm>
            <a:prstGeom prst="ellipse">
              <a:avLst/>
            </a:prstGeom>
            <a:solidFill>
              <a:srgbClr val="9900CC"/>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Physical Port 1</a:t>
              </a:r>
            </a:p>
          </p:txBody>
        </p:sp>
        <p:pic>
          <p:nvPicPr>
            <p:cNvPr id="62" name="圖形 61">
              <a:extLst>
                <a:ext uri="{FF2B5EF4-FFF2-40B4-BE49-F238E27FC236}">
                  <a16:creationId xmlns:a16="http://schemas.microsoft.com/office/drawing/2014/main" id="{3D43E839-81CB-44CF-B946-CB42B7C54A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343054" y="3423164"/>
              <a:ext cx="516535" cy="405849"/>
            </a:xfrm>
            <a:prstGeom prst="rect">
              <a:avLst/>
            </a:prstGeom>
          </p:spPr>
        </p:pic>
      </p:grpSp>
      <p:pic>
        <p:nvPicPr>
          <p:cNvPr id="97" name="圖形 96">
            <a:extLst>
              <a:ext uri="{FF2B5EF4-FFF2-40B4-BE49-F238E27FC236}">
                <a16:creationId xmlns:a16="http://schemas.microsoft.com/office/drawing/2014/main" id="{9345C0B3-4704-41C6-96C1-3815AFCAB913}"/>
              </a:ext>
            </a:extLst>
          </p:cNvPr>
          <p:cNvPicPr>
            <a:picLocks noChangeAspect="1"/>
          </p:cNvPicPr>
          <p:nvPr/>
        </p:nvPicPr>
        <p:blipFill>
          <a:blip r:embed="rId7">
            <a:extLst>
              <a:ext uri="{96DAC541-7B7A-43D3-8B79-37D633B846F1}">
                <asvg:svgBlip xmlns:asvg="http://schemas.microsoft.com/office/drawing/2016/SVG/main" xmlns="" r:embed="rId9"/>
              </a:ext>
            </a:extLst>
          </a:blip>
          <a:stretch>
            <a:fillRect/>
          </a:stretch>
        </p:blipFill>
        <p:spPr>
          <a:xfrm>
            <a:off x="9821500" y="4685170"/>
            <a:ext cx="449069" cy="352840"/>
          </a:xfrm>
          <a:prstGeom prst="rect">
            <a:avLst/>
          </a:prstGeom>
        </p:spPr>
      </p:pic>
      <p:pic>
        <p:nvPicPr>
          <p:cNvPr id="98" name="圖形 97">
            <a:extLst>
              <a:ext uri="{FF2B5EF4-FFF2-40B4-BE49-F238E27FC236}">
                <a16:creationId xmlns:a16="http://schemas.microsoft.com/office/drawing/2014/main" id="{C35BF8E6-D120-4B06-8D8E-297696C15FF0}"/>
              </a:ext>
            </a:extLst>
          </p:cNvPr>
          <p:cNvPicPr>
            <a:picLocks noChangeAspect="1"/>
          </p:cNvPicPr>
          <p:nvPr/>
        </p:nvPicPr>
        <p:blipFill>
          <a:blip r:embed="rId7">
            <a:extLst>
              <a:ext uri="{96DAC541-7B7A-43D3-8B79-37D633B846F1}">
                <asvg:svgBlip xmlns:asvg="http://schemas.microsoft.com/office/drawing/2016/SVG/main" xmlns="" r:embed="rId9"/>
              </a:ext>
            </a:extLst>
          </a:blip>
          <a:stretch>
            <a:fillRect/>
          </a:stretch>
        </p:blipFill>
        <p:spPr>
          <a:xfrm>
            <a:off x="9812268" y="5663930"/>
            <a:ext cx="449069" cy="352840"/>
          </a:xfrm>
          <a:prstGeom prst="rect">
            <a:avLst/>
          </a:prstGeom>
        </p:spPr>
      </p:pic>
      <p:pic>
        <p:nvPicPr>
          <p:cNvPr id="47" name="Google Shape;1040;p48" descr="一張含有 光 的圖片&#10;&#10;描述是以非常高的可信度產生">
            <a:extLst>
              <a:ext uri="{FF2B5EF4-FFF2-40B4-BE49-F238E27FC236}">
                <a16:creationId xmlns:a16="http://schemas.microsoft.com/office/drawing/2014/main" id="{19004141-E319-4F39-90E3-58F0FAED5EAB}"/>
              </a:ext>
            </a:extLst>
          </p:cNvPr>
          <p:cNvPicPr preferRelativeResize="0"/>
          <p:nvPr/>
        </p:nvPicPr>
        <p:blipFill rotWithShape="1">
          <a:blip r:embed="rId10" cstate="screen">
            <a:extLst>
              <a:ext uri="{28A0092B-C50C-407E-A947-70E740481C1C}">
                <a14:useLocalDpi xmlns:a14="http://schemas.microsoft.com/office/drawing/2010/main"/>
              </a:ext>
            </a:extLst>
          </a:blip>
          <a:srcRect/>
          <a:stretch/>
        </p:blipFill>
        <p:spPr>
          <a:xfrm>
            <a:off x="5330915" y="3887359"/>
            <a:ext cx="1404430" cy="1396351"/>
          </a:xfrm>
          <a:prstGeom prst="rect">
            <a:avLst/>
          </a:prstGeom>
          <a:ln w="2415" cap="flat">
            <a:noFill/>
            <a:prstDash val="solid"/>
            <a:miter/>
          </a:ln>
          <a:effectLst>
            <a:outerShdw blurRad="50800" dist="50800" dir="8400000" algn="t" rotWithShape="0">
              <a:prstClr val="black">
                <a:alpha val="30000"/>
              </a:prstClr>
            </a:outerShdw>
          </a:effectLst>
        </p:spPr>
      </p:pic>
      <p:sp>
        <p:nvSpPr>
          <p:cNvPr id="57" name="矩形: 圓角 56" hidden="1">
            <a:extLst>
              <a:ext uri="{FF2B5EF4-FFF2-40B4-BE49-F238E27FC236}">
                <a16:creationId xmlns:a16="http://schemas.microsoft.com/office/drawing/2014/main" id="{CF5A47A4-B227-48D6-8DE0-43FA252EF4B6}"/>
              </a:ext>
            </a:extLst>
          </p:cNvPr>
          <p:cNvSpPr/>
          <p:nvPr/>
        </p:nvSpPr>
        <p:spPr>
          <a:xfrm>
            <a:off x="4971121" y="7493508"/>
            <a:ext cx="1676898" cy="1676900"/>
          </a:xfrm>
          <a:prstGeom prst="roundRect">
            <a:avLst>
              <a:gd name="adj" fmla="val 2643"/>
            </a:avLst>
          </a:prstGeom>
          <a:solidFill>
            <a:schemeClr val="tx1">
              <a:lumMod val="95000"/>
              <a:lumOff val="5000"/>
            </a:schemeClr>
          </a:solidFill>
          <a:ln>
            <a:noFill/>
          </a:ln>
          <a:effectLst>
            <a:outerShdw blurRad="50800" dist="50800" dir="8400000" algn="t" rotWithShape="0">
              <a:prstClr val="black">
                <a:alpha val="53000"/>
              </a:prstClr>
            </a:outerShdw>
          </a:effectLst>
          <a:scene3d>
            <a:camera prst="orthographicFront"/>
            <a:lightRig rig="threePt" dir="t">
              <a:rot lat="0" lon="0" rev="8400000"/>
            </a:lightRig>
          </a:scene3d>
          <a:sp3d prstMaterial="softEdge">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Google Shape;916;p43">
            <a:extLst>
              <a:ext uri="{FF2B5EF4-FFF2-40B4-BE49-F238E27FC236}">
                <a16:creationId xmlns:a16="http://schemas.microsoft.com/office/drawing/2014/main" id="{1BECF26C-CB12-4F18-818F-B550C8442042}"/>
              </a:ext>
            </a:extLst>
          </p:cNvPr>
          <p:cNvSpPr/>
          <p:nvPr/>
        </p:nvSpPr>
        <p:spPr>
          <a:xfrm>
            <a:off x="863065" y="3294593"/>
            <a:ext cx="10330940" cy="3218797"/>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 name="矩形: 圓角 4">
            <a:extLst>
              <a:ext uri="{FF2B5EF4-FFF2-40B4-BE49-F238E27FC236}">
                <a16:creationId xmlns:a16="http://schemas.microsoft.com/office/drawing/2014/main" id="{5548976A-6A1D-424A-9649-A0E78496E9C1}"/>
              </a:ext>
            </a:extLst>
          </p:cNvPr>
          <p:cNvSpPr/>
          <p:nvPr/>
        </p:nvSpPr>
        <p:spPr>
          <a:xfrm>
            <a:off x="4932110" y="3282224"/>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6" name="Google Shape;917;p43">
            <a:extLst>
              <a:ext uri="{FF2B5EF4-FFF2-40B4-BE49-F238E27FC236}">
                <a16:creationId xmlns:a16="http://schemas.microsoft.com/office/drawing/2014/main" id="{ADB152AF-A866-4B94-B308-72C006AFF0D8}"/>
              </a:ext>
            </a:extLst>
          </p:cNvPr>
          <p:cNvSpPr/>
          <p:nvPr/>
        </p:nvSpPr>
        <p:spPr>
          <a:xfrm>
            <a:off x="5476875" y="3373034"/>
            <a:ext cx="1238250" cy="250339"/>
          </a:xfrm>
          <a:prstGeom prst="rect">
            <a:avLst/>
          </a:prstGeom>
          <a:noFill/>
          <a:ln>
            <a:noFill/>
          </a:ln>
        </p:spPr>
        <p:txBody>
          <a:bodyPr spcFirstLastPara="1" wrap="square" lIns="121900" tIns="121900" rIns="121900" bIns="121900" anchor="ctr" anchorCtr="0">
            <a:noAutofit/>
          </a:bodyPr>
          <a:lstStyle/>
          <a:p>
            <a:pPr algn="ctr"/>
            <a:r>
              <a:rPr lang="en-US" altLang="zh-TW"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NAS</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9" name="Google Shape;718;p35" hidden="1">
            <a:extLst>
              <a:ext uri="{FF2B5EF4-FFF2-40B4-BE49-F238E27FC236}">
                <a16:creationId xmlns:a16="http://schemas.microsoft.com/office/drawing/2014/main" id="{165D0237-6530-4DD5-93CC-93D638F3A836}"/>
              </a:ext>
            </a:extLst>
          </p:cNvPr>
          <p:cNvSpPr txBox="1"/>
          <p:nvPr/>
        </p:nvSpPr>
        <p:spPr>
          <a:xfrm>
            <a:off x="582650" y="7417126"/>
            <a:ext cx="3126347" cy="4583925"/>
          </a:xfrm>
          <a:prstGeom prst="rect">
            <a:avLst/>
          </a:prstGeom>
          <a:noFill/>
          <a:ln>
            <a:noFill/>
          </a:ln>
        </p:spPr>
        <p:txBody>
          <a:bodyPr spcFirstLastPara="1" wrap="square" lIns="91425" tIns="45700" rIns="91425" bIns="45700" anchor="ctr" anchorCtr="0">
            <a:noAutofit/>
          </a:bodyPr>
          <a:lstStyle/>
          <a:p>
            <a:pPr marL="342900" indent="-342900" fontAlgn="base">
              <a:spcBef>
                <a:spcPts val="600"/>
              </a:spcBef>
              <a:buClr>
                <a:schemeClr val="bg1"/>
              </a:buClr>
              <a:buSzPct val="80000"/>
              <a:buFont typeface="Wingdings" panose="05000000000000000000" pitchFamily="2" charset="2"/>
              <a:buChar char="l"/>
            </a:pP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QuWAN is the intelligent network gateway for NAS​</a:t>
            </a:r>
          </a:p>
          <a:p>
            <a:pPr marL="342900" indent="-342900" fontAlgn="base">
              <a:spcBef>
                <a:spcPts val="600"/>
              </a:spcBef>
              <a:buClr>
                <a:schemeClr val="bg1"/>
              </a:buClr>
              <a:buSzPct val="80000"/>
              <a:buFont typeface="Wingdings" panose="05000000000000000000" pitchFamily="2" charset="2"/>
              <a:buChar char="l"/>
            </a:pP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Virtual machines or containers can be connected to QuWAN LAN so that all packet flows are analyzed by QuWAN ​</a:t>
            </a:r>
          </a:p>
          <a:p>
            <a:pPr marL="342900" indent="-342900" fontAlgn="base">
              <a:spcBef>
                <a:spcPts val="600"/>
              </a:spcBef>
              <a:buClr>
                <a:schemeClr val="bg1"/>
              </a:buClr>
              <a:buSzPct val="80000"/>
              <a:buFont typeface="Wingdings" panose="05000000000000000000" pitchFamily="2" charset="2"/>
              <a:buChar char="l"/>
            </a:pP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QuWAN improves the security and efficiency of data transmission of HBS remote backup.</a:t>
            </a:r>
          </a:p>
        </p:txBody>
      </p:sp>
      <p:sp>
        <p:nvSpPr>
          <p:cNvPr id="83" name="Google Shape;718;p35">
            <a:extLst>
              <a:ext uri="{FF2B5EF4-FFF2-40B4-BE49-F238E27FC236}">
                <a16:creationId xmlns:a16="http://schemas.microsoft.com/office/drawing/2014/main" id="{52276A6A-7C6D-4AA0-8BC6-4E49BA6B5947}"/>
              </a:ext>
            </a:extLst>
          </p:cNvPr>
          <p:cNvSpPr txBox="1"/>
          <p:nvPr/>
        </p:nvSpPr>
        <p:spPr>
          <a:xfrm>
            <a:off x="501500" y="1652433"/>
            <a:ext cx="11138200" cy="1423617"/>
          </a:xfrm>
          <a:prstGeom prst="rect">
            <a:avLst/>
          </a:prstGeom>
          <a:noFill/>
          <a:ln>
            <a:noFill/>
          </a:ln>
        </p:spPr>
        <p:txBody>
          <a:bodyPr spcFirstLastPara="1" wrap="square" lIns="91425" tIns="45700" rIns="91425" bIns="45700" numCol="3" spcCol="288000" anchor="ctr" anchorCtr="0">
            <a:noAutofit/>
          </a:bodyPr>
          <a:lstStyle/>
          <a:p>
            <a:pPr marL="342900" indent="-342900" fontAlgn="base">
              <a:spcBef>
                <a:spcPts val="600"/>
              </a:spcBef>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のインテリジェントネットワークゲートウェイです</a:t>
            </a:r>
            <a:r>
              <a:rPr lang="en-US"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spcBef>
                <a:spcPts val="600"/>
              </a:spcBef>
              <a:buClr>
                <a:schemeClr val="bg1"/>
              </a:buClr>
              <a:buSzPct val="80000"/>
            </a:pP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fontAlgn="base">
              <a:spcBef>
                <a:spcPts val="600"/>
              </a:spcBef>
              <a:buClr>
                <a:schemeClr val="bg1"/>
              </a:buClr>
              <a:buSzPct val="80000"/>
            </a:pP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342900" indent="-342900" fontAlgn="base">
              <a:spcBef>
                <a:spcPts val="6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仮想マシンまたはコンテナを</a:t>
            </a:r>
            <a:r>
              <a:rPr lang="en-US" altLang="ja-JP" sz="1800" dirty="0" err="1">
                <a:solidFill>
                  <a:schemeClr val="bg1"/>
                </a:solidFill>
                <a:latin typeface="Meiryo UI" panose="020B0604030504040204" pitchFamily="50" charset="-128"/>
                <a:ea typeface="Meiryo UI" panose="020B0604030504040204" pitchFamily="50" charset="-128"/>
                <a:sym typeface="Arial" panose="020B0604020202020204" pitchFamily="34" charset="0"/>
              </a:rPr>
              <a:t>QuWANLAN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に接続して、すべてのパケットフローを</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で分析できるようにすることができます</a:t>
            </a:r>
            <a:r>
              <a:rPr lang="en-US"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342900" indent="-342900" fontAlgn="base">
              <a:spcBef>
                <a:spcPts val="600"/>
              </a:spcBef>
              <a:buClr>
                <a:schemeClr val="bg1"/>
              </a:buClr>
              <a:buSzPct val="80000"/>
              <a:buFont typeface="Wingdings" panose="05000000000000000000" pitchFamily="2" charset="2"/>
              <a:buChar char="l"/>
            </a:pPr>
            <a:r>
              <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HBS</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リモートバックアップのデータ送信のセキュリティと効率を向上させま</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す。</a:t>
            </a:r>
            <a:endParaRPr lang="en-US" altLang="zh-TW"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106324355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螢幕擷取畫面, 電腦 的圖片&#10;&#10;自動產生的描述" hidden="1">
            <a:extLst>
              <a:ext uri="{FF2B5EF4-FFF2-40B4-BE49-F238E27FC236}">
                <a16:creationId xmlns:a16="http://schemas.microsoft.com/office/drawing/2014/main" id="{9F1D3398-15CC-6046-BBEE-BBD63FBB10C6}"/>
              </a:ext>
            </a:extLst>
          </p:cNvPr>
          <p:cNvPicPr>
            <a:picLocks noChangeAspect="1"/>
          </p:cNvPicPr>
          <p:nvPr/>
        </p:nvPicPr>
        <p:blipFill>
          <a:blip r:embed="rId2"/>
          <a:stretch>
            <a:fillRect/>
          </a:stretch>
        </p:blipFill>
        <p:spPr>
          <a:xfrm>
            <a:off x="891745" y="6858000"/>
            <a:ext cx="10408510" cy="4331648"/>
          </a:xfrm>
          <a:prstGeom prst="rect">
            <a:avLst/>
          </a:prstGeom>
        </p:spPr>
      </p:pic>
      <p:grpSp>
        <p:nvGrpSpPr>
          <p:cNvPr id="12" name="群組 11">
            <a:extLst>
              <a:ext uri="{FF2B5EF4-FFF2-40B4-BE49-F238E27FC236}">
                <a16:creationId xmlns:a16="http://schemas.microsoft.com/office/drawing/2014/main" id="{FF07A860-C05C-4BEF-A1B6-CF4245DA14C9}"/>
              </a:ext>
            </a:extLst>
          </p:cNvPr>
          <p:cNvGrpSpPr/>
          <p:nvPr/>
        </p:nvGrpSpPr>
        <p:grpSpPr>
          <a:xfrm>
            <a:off x="3440893" y="1927860"/>
            <a:ext cx="5040544" cy="4615543"/>
            <a:chOff x="130302" y="1841500"/>
            <a:chExt cx="5040544" cy="4615543"/>
          </a:xfrm>
        </p:grpSpPr>
        <p:pic>
          <p:nvPicPr>
            <p:cNvPr id="8" name="圖片 7">
              <a:extLst>
                <a:ext uri="{FF2B5EF4-FFF2-40B4-BE49-F238E27FC236}">
                  <a16:creationId xmlns:a16="http://schemas.microsoft.com/office/drawing/2014/main" id="{0FE5ACA1-3710-43D7-8EAF-5F7C5979C45F}"/>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8"/>
                      </a14:imgEffect>
                    </a14:imgLayer>
                  </a14:imgProps>
                </a:ext>
              </a:extLst>
            </a:blip>
            <a:stretch>
              <a:fillRect/>
            </a:stretch>
          </p:blipFill>
          <p:spPr>
            <a:xfrm>
              <a:off x="130302" y="4959145"/>
              <a:ext cx="5040544" cy="1497898"/>
            </a:xfrm>
            <a:prstGeom prst="rect">
              <a:avLst/>
            </a:prstGeom>
          </p:spPr>
        </p:pic>
        <p:pic>
          <p:nvPicPr>
            <p:cNvPr id="11" name="圖片 10" descr="一張含有 立體 的圖片&#10;&#10;自動產生的描述">
              <a:extLst>
                <a:ext uri="{FF2B5EF4-FFF2-40B4-BE49-F238E27FC236}">
                  <a16:creationId xmlns:a16="http://schemas.microsoft.com/office/drawing/2014/main" id="{DA24E07D-73F4-4CF8-BB9B-6ECD08D7AF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429" y="1841500"/>
              <a:ext cx="4367722" cy="4132943"/>
            </a:xfrm>
            <a:prstGeom prst="rect">
              <a:avLst/>
            </a:prstGeom>
          </p:spPr>
        </p:pic>
      </p:grpSp>
      <p:pic>
        <p:nvPicPr>
          <p:cNvPr id="17" name="圖片 16">
            <a:extLst>
              <a:ext uri="{FF2B5EF4-FFF2-40B4-BE49-F238E27FC236}">
                <a16:creationId xmlns:a16="http://schemas.microsoft.com/office/drawing/2014/main" id="{5407F1FB-00EB-437F-851A-B008169A3D3F}"/>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67"/>
                    </a14:imgEffect>
                  </a14:imgLayer>
                </a14:imgProps>
              </a:ext>
            </a:extLst>
          </a:blip>
          <a:stretch>
            <a:fillRect/>
          </a:stretch>
        </p:blipFill>
        <p:spPr>
          <a:xfrm>
            <a:off x="5809827" y="1951450"/>
            <a:ext cx="5109632" cy="4492894"/>
          </a:xfrm>
          <a:prstGeom prst="rect">
            <a:avLst/>
          </a:prstGeom>
        </p:spPr>
      </p:pic>
      <p:grpSp>
        <p:nvGrpSpPr>
          <p:cNvPr id="16" name="群組 15">
            <a:extLst>
              <a:ext uri="{FF2B5EF4-FFF2-40B4-BE49-F238E27FC236}">
                <a16:creationId xmlns:a16="http://schemas.microsoft.com/office/drawing/2014/main" id="{8114C364-EA51-4102-B8AA-6D28C1D9AA2E}"/>
              </a:ext>
            </a:extLst>
          </p:cNvPr>
          <p:cNvGrpSpPr/>
          <p:nvPr/>
        </p:nvGrpSpPr>
        <p:grpSpPr>
          <a:xfrm>
            <a:off x="5932647" y="1823378"/>
            <a:ext cx="5456810" cy="4838561"/>
            <a:chOff x="11287328" y="1823378"/>
            <a:chExt cx="5456810" cy="4838561"/>
          </a:xfrm>
        </p:grpSpPr>
        <p:pic>
          <p:nvPicPr>
            <p:cNvPr id="13" name="圖片 12">
              <a:extLst>
                <a:ext uri="{FF2B5EF4-FFF2-40B4-BE49-F238E27FC236}">
                  <a16:creationId xmlns:a16="http://schemas.microsoft.com/office/drawing/2014/main" id="{8079CB7D-27E3-40EA-A53A-5E3C03DE8B75}"/>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8"/>
                      </a14:imgEffect>
                    </a14:imgLayer>
                  </a14:imgProps>
                </a:ext>
              </a:extLst>
            </a:blip>
            <a:stretch>
              <a:fillRect/>
            </a:stretch>
          </p:blipFill>
          <p:spPr>
            <a:xfrm>
              <a:off x="11287328" y="5164041"/>
              <a:ext cx="5456810" cy="1497898"/>
            </a:xfrm>
            <a:prstGeom prst="rect">
              <a:avLst/>
            </a:prstGeom>
          </p:spPr>
        </p:pic>
        <p:pic>
          <p:nvPicPr>
            <p:cNvPr id="15" name="圖片 14" descr="一張含有 電子用品, 停車, 儀錶, 坐 的圖片&#10;&#10;自動產生的描述">
              <a:extLst>
                <a:ext uri="{FF2B5EF4-FFF2-40B4-BE49-F238E27FC236}">
                  <a16:creationId xmlns:a16="http://schemas.microsoft.com/office/drawing/2014/main" id="{1495C94F-BE02-49B2-84AA-30C6C5B586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834950" y="1823378"/>
              <a:ext cx="4370034" cy="4468566"/>
            </a:xfrm>
            <a:prstGeom prst="rect">
              <a:avLst/>
            </a:prstGeom>
          </p:spPr>
        </p:pic>
      </p:grpSp>
      <p:sp>
        <p:nvSpPr>
          <p:cNvPr id="2" name="標題 1">
            <a:extLst>
              <a:ext uri="{FF2B5EF4-FFF2-40B4-BE49-F238E27FC236}">
                <a16:creationId xmlns:a16="http://schemas.microsoft.com/office/drawing/2014/main" id="{FBDCA863-A6C6-3B49-97F6-E8E7464C112C}"/>
              </a:ext>
            </a:extLst>
          </p:cNvPr>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sym typeface="Arial" panose="020B0604020202020204" pitchFamily="34" charset="0"/>
              </a:rPr>
              <a:t>在宅勤務シナリオ</a:t>
            </a:r>
            <a:endParaRPr kumimoji="1" lang="ja-JP" altLang="en-US" dirty="0">
              <a:latin typeface="Meiryo UI" panose="020B0604030504040204" pitchFamily="50" charset="-128"/>
              <a:ea typeface="Meiryo UI" panose="020B0604030504040204" pitchFamily="50" charset="-128"/>
              <a:sym typeface="Arial" panose="020B0604020202020204" pitchFamily="34" charset="0"/>
            </a:endParaRPr>
          </a:p>
        </p:txBody>
      </p:sp>
      <p:cxnSp>
        <p:nvCxnSpPr>
          <p:cNvPr id="14" name="接點: 肘形 13">
            <a:extLst>
              <a:ext uri="{FF2B5EF4-FFF2-40B4-BE49-F238E27FC236}">
                <a16:creationId xmlns:a16="http://schemas.microsoft.com/office/drawing/2014/main" id="{351D1381-B98E-430A-9BB0-CE20A1AFF8ED}"/>
              </a:ext>
            </a:extLst>
          </p:cNvPr>
          <p:cNvCxnSpPr>
            <a:cxnSpLocks/>
            <a:endCxn id="3" idx="1"/>
          </p:cNvCxnSpPr>
          <p:nvPr/>
        </p:nvCxnSpPr>
        <p:spPr>
          <a:xfrm flipV="1">
            <a:off x="2977959" y="5625257"/>
            <a:ext cx="1064288" cy="1128"/>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18" name="接點: 肘形 17">
            <a:extLst>
              <a:ext uri="{FF2B5EF4-FFF2-40B4-BE49-F238E27FC236}">
                <a16:creationId xmlns:a16="http://schemas.microsoft.com/office/drawing/2014/main" id="{E362045C-F6A2-4484-92F6-0978BE540F55}"/>
              </a:ext>
            </a:extLst>
          </p:cNvPr>
          <p:cNvCxnSpPr>
            <a:cxnSpLocks/>
            <a:stCxn id="19" idx="3"/>
            <a:endCxn id="21" idx="3"/>
          </p:cNvCxnSpPr>
          <p:nvPr/>
        </p:nvCxnSpPr>
        <p:spPr>
          <a:xfrm flipH="1" flipV="1">
            <a:off x="2719590" y="2158523"/>
            <a:ext cx="1890971" cy="3466734"/>
          </a:xfrm>
          <a:prstGeom prst="bentConnector3">
            <a:avLst>
              <a:gd name="adj1" fmla="val -25832"/>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sp>
        <p:nvSpPr>
          <p:cNvPr id="3" name="矩形 2">
            <a:extLst>
              <a:ext uri="{FF2B5EF4-FFF2-40B4-BE49-F238E27FC236}">
                <a16:creationId xmlns:a16="http://schemas.microsoft.com/office/drawing/2014/main" id="{810362E7-5386-4AA5-A3FF-347732FA7425}"/>
              </a:ext>
            </a:extLst>
          </p:cNvPr>
          <p:cNvSpPr/>
          <p:nvPr/>
        </p:nvSpPr>
        <p:spPr>
          <a:xfrm>
            <a:off x="4042247" y="5441227"/>
            <a:ext cx="268628" cy="368059"/>
          </a:xfrm>
          <a:prstGeom prst="rect">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19" name="矩形 18">
            <a:extLst>
              <a:ext uri="{FF2B5EF4-FFF2-40B4-BE49-F238E27FC236}">
                <a16:creationId xmlns:a16="http://schemas.microsoft.com/office/drawing/2014/main" id="{36B17B77-2FEB-43E8-BB9B-B0F07ABD950D}"/>
              </a:ext>
            </a:extLst>
          </p:cNvPr>
          <p:cNvSpPr/>
          <p:nvPr/>
        </p:nvSpPr>
        <p:spPr>
          <a:xfrm>
            <a:off x="4341933" y="5441227"/>
            <a:ext cx="268628" cy="368059"/>
          </a:xfrm>
          <a:prstGeom prst="rect">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0" name="矩形 19">
            <a:extLst>
              <a:ext uri="{FF2B5EF4-FFF2-40B4-BE49-F238E27FC236}">
                <a16:creationId xmlns:a16="http://schemas.microsoft.com/office/drawing/2014/main" id="{FFCAFF8C-1789-4D26-8B04-E3D38243B1C4}"/>
              </a:ext>
            </a:extLst>
          </p:cNvPr>
          <p:cNvSpPr/>
          <p:nvPr/>
        </p:nvSpPr>
        <p:spPr>
          <a:xfrm>
            <a:off x="4341933" y="4990377"/>
            <a:ext cx="268628" cy="368059"/>
          </a:xfrm>
          <a:prstGeom prst="rect">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pic>
        <p:nvPicPr>
          <p:cNvPr id="21" name="圖形 20">
            <a:extLst>
              <a:ext uri="{FF2B5EF4-FFF2-40B4-BE49-F238E27FC236}">
                <a16:creationId xmlns:a16="http://schemas.microsoft.com/office/drawing/2014/main" id="{B4A8415B-F62E-4E15-922D-3A5049D5F5D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78878" y="1626929"/>
            <a:ext cx="1140712" cy="1063187"/>
          </a:xfrm>
          <a:prstGeom prst="rect">
            <a:avLst/>
          </a:prstGeom>
        </p:spPr>
      </p:pic>
      <p:cxnSp>
        <p:nvCxnSpPr>
          <p:cNvPr id="34" name="接點: 肘形 33">
            <a:extLst>
              <a:ext uri="{FF2B5EF4-FFF2-40B4-BE49-F238E27FC236}">
                <a16:creationId xmlns:a16="http://schemas.microsoft.com/office/drawing/2014/main" id="{C7162152-A418-4F55-B46D-10ADBE5BFBAF}"/>
              </a:ext>
            </a:extLst>
          </p:cNvPr>
          <p:cNvCxnSpPr>
            <a:cxnSpLocks/>
            <a:stCxn id="20" idx="3"/>
            <a:endCxn id="10" idx="3"/>
          </p:cNvCxnSpPr>
          <p:nvPr/>
        </p:nvCxnSpPr>
        <p:spPr>
          <a:xfrm flipH="1" flipV="1">
            <a:off x="2685539" y="4003127"/>
            <a:ext cx="1925022" cy="1171280"/>
          </a:xfrm>
          <a:prstGeom prst="bentConnector3">
            <a:avLst>
              <a:gd name="adj1" fmla="val -11875"/>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sp>
        <p:nvSpPr>
          <p:cNvPr id="7" name="文字方塊 6">
            <a:extLst>
              <a:ext uri="{FF2B5EF4-FFF2-40B4-BE49-F238E27FC236}">
                <a16:creationId xmlns:a16="http://schemas.microsoft.com/office/drawing/2014/main" id="{71A583A3-F7FA-45AB-A684-F3C1DB6E9881}"/>
              </a:ext>
            </a:extLst>
          </p:cNvPr>
          <p:cNvSpPr txBox="1"/>
          <p:nvPr/>
        </p:nvSpPr>
        <p:spPr>
          <a:xfrm>
            <a:off x="876820" y="2730536"/>
            <a:ext cx="26325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は</a:t>
            </a:r>
            <a:r>
              <a:rPr lang="en-US" altLang="ja-JP"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LAN</a:t>
            </a:r>
            <a:r>
              <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デバイスに</a:t>
            </a:r>
            <a:r>
              <a:rPr lang="en-US" altLang="ja-JP"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IP</a:t>
            </a:r>
            <a:r>
              <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を割り当てます</a:t>
            </a:r>
            <a:endPar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grpSp>
        <p:nvGrpSpPr>
          <p:cNvPr id="25" name="群組 24">
            <a:extLst>
              <a:ext uri="{FF2B5EF4-FFF2-40B4-BE49-F238E27FC236}">
                <a16:creationId xmlns:a16="http://schemas.microsoft.com/office/drawing/2014/main" id="{ABE1C9E0-6AE0-43EA-96C6-9718832BA7EC}"/>
              </a:ext>
            </a:extLst>
          </p:cNvPr>
          <p:cNvGrpSpPr/>
          <p:nvPr/>
        </p:nvGrpSpPr>
        <p:grpSpPr>
          <a:xfrm>
            <a:off x="1418893" y="5228304"/>
            <a:ext cx="1510478" cy="796162"/>
            <a:chOff x="2942093" y="4614424"/>
            <a:chExt cx="2115572" cy="1115103"/>
          </a:xfrm>
        </p:grpSpPr>
        <p:pic>
          <p:nvPicPr>
            <p:cNvPr id="26" name="圖形 25">
              <a:extLst>
                <a:ext uri="{FF2B5EF4-FFF2-40B4-BE49-F238E27FC236}">
                  <a16:creationId xmlns:a16="http://schemas.microsoft.com/office/drawing/2014/main" id="{869E57E4-F60F-4DC6-9D4E-A65F5D31BC2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942093" y="4614424"/>
              <a:ext cx="2115572" cy="1115103"/>
            </a:xfrm>
            <a:prstGeom prst="rect">
              <a:avLst/>
            </a:prstGeom>
          </p:spPr>
        </p:pic>
        <p:sp>
          <p:nvSpPr>
            <p:cNvPr id="27" name="Google Shape;800;p37">
              <a:extLst>
                <a:ext uri="{FF2B5EF4-FFF2-40B4-BE49-F238E27FC236}">
                  <a16:creationId xmlns:a16="http://schemas.microsoft.com/office/drawing/2014/main" id="{87A75557-B00E-4FA8-B71E-0FA61471F5E9}"/>
                </a:ext>
              </a:extLst>
            </p:cNvPr>
            <p:cNvSpPr/>
            <p:nvPr/>
          </p:nvSpPr>
          <p:spPr>
            <a:xfrm>
              <a:off x="3387204" y="4844090"/>
              <a:ext cx="1225352" cy="86607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ISP</a:t>
              </a:r>
              <a:endParaRPr lang="en-US" sz="4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8" name="文字方塊 27">
            <a:extLst>
              <a:ext uri="{FF2B5EF4-FFF2-40B4-BE49-F238E27FC236}">
                <a16:creationId xmlns:a16="http://schemas.microsoft.com/office/drawing/2014/main" id="{22B855AA-3307-4F00-9A49-C6B4A2A482F6}"/>
              </a:ext>
            </a:extLst>
          </p:cNvPr>
          <p:cNvSpPr txBox="1"/>
          <p:nvPr/>
        </p:nvSpPr>
        <p:spPr>
          <a:xfrm>
            <a:off x="876820" y="4500542"/>
            <a:ext cx="26325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は</a:t>
            </a:r>
            <a:r>
              <a:rPr lang="en-US" altLang="ja-JP"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LAN</a:t>
            </a:r>
            <a:r>
              <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デバイスに</a:t>
            </a:r>
            <a:r>
              <a:rPr lang="en-US" altLang="ja-JP"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IP</a:t>
            </a:r>
            <a:r>
              <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rPr>
              <a:t>を割り当てます</a:t>
            </a:r>
            <a:endParaRPr lang="ja-JP" altLang="en-US" sz="1800"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10" name="圖形 9">
            <a:extLst>
              <a:ext uri="{FF2B5EF4-FFF2-40B4-BE49-F238E27FC236}">
                <a16:creationId xmlns:a16="http://schemas.microsoft.com/office/drawing/2014/main" id="{9060EC5F-B22F-47C5-BB52-C703DBEDD25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00699" y="3571250"/>
            <a:ext cx="984840" cy="863753"/>
          </a:xfrm>
          <a:prstGeom prst="rect">
            <a:avLst/>
          </a:prstGeom>
        </p:spPr>
      </p:pic>
      <p:cxnSp>
        <p:nvCxnSpPr>
          <p:cNvPr id="39" name="接點: 肘形 38">
            <a:extLst>
              <a:ext uri="{FF2B5EF4-FFF2-40B4-BE49-F238E27FC236}">
                <a16:creationId xmlns:a16="http://schemas.microsoft.com/office/drawing/2014/main" id="{E078ED64-DAB6-446C-B911-5AB05B176D7C}"/>
              </a:ext>
            </a:extLst>
          </p:cNvPr>
          <p:cNvCxnSpPr>
            <a:cxnSpLocks/>
            <a:endCxn id="40" idx="1"/>
          </p:cNvCxnSpPr>
          <p:nvPr/>
        </p:nvCxnSpPr>
        <p:spPr>
          <a:xfrm flipV="1">
            <a:off x="2977959" y="5156428"/>
            <a:ext cx="1064288" cy="310662"/>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40" name="矩形 39">
            <a:extLst>
              <a:ext uri="{FF2B5EF4-FFF2-40B4-BE49-F238E27FC236}">
                <a16:creationId xmlns:a16="http://schemas.microsoft.com/office/drawing/2014/main" id="{2D5C81D4-C8A4-41BC-892A-DD2A9B12DB92}"/>
              </a:ext>
            </a:extLst>
          </p:cNvPr>
          <p:cNvSpPr/>
          <p:nvPr/>
        </p:nvSpPr>
        <p:spPr>
          <a:xfrm>
            <a:off x="4042247" y="4972398"/>
            <a:ext cx="268628" cy="368059"/>
          </a:xfrm>
          <a:prstGeom prst="rect">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248322439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2DA9F8-F790-4301-B1BC-0A6607BCA7DC}"/>
              </a:ext>
            </a:extLst>
          </p:cNvPr>
          <p:cNvSpPr>
            <a:spLocks noGrp="1"/>
          </p:cNvSpPr>
          <p:nvPr>
            <p:ph type="title"/>
          </p:nvPr>
        </p:nvSpPr>
        <p:spPr>
          <a:xfrm>
            <a:off x="609600" y="254000"/>
            <a:ext cx="10972800" cy="1028700"/>
          </a:xfrm>
        </p:spPr>
        <p:txBody>
          <a:bodyPr/>
          <a:lstStyle/>
          <a:p>
            <a:r>
              <a:rPr lang="ja-JP" altLang="en-US" dirty="0">
                <a:latin typeface="Meiryo UI" panose="020B0604030504040204" pitchFamily="50" charset="-128"/>
                <a:ea typeface="Meiryo UI" panose="020B0604030504040204" pitchFamily="50" charset="-128"/>
                <a:sym typeface="Arial" panose="020B0604020202020204" pitchFamily="34" charset="0"/>
              </a:rPr>
              <a:t>たった</a:t>
            </a:r>
            <a:r>
              <a:rPr lang="en-US" altLang="ja-JP" dirty="0">
                <a:latin typeface="Meiryo UI" panose="020B0604030504040204" pitchFamily="50" charset="-128"/>
                <a:ea typeface="Meiryo UI" panose="020B0604030504040204" pitchFamily="50" charset="-128"/>
                <a:sym typeface="Arial" panose="020B0604020202020204" pitchFamily="34" charset="0"/>
              </a:rPr>
              <a:t>1</a:t>
            </a:r>
            <a:r>
              <a:rPr lang="ja-JP" altLang="en-US" dirty="0">
                <a:latin typeface="Meiryo UI" panose="020B0604030504040204" pitchFamily="50" charset="-128"/>
                <a:ea typeface="Meiryo UI" panose="020B0604030504040204" pitchFamily="50" charset="-128"/>
                <a:sym typeface="Arial" panose="020B0604020202020204" pitchFamily="34" charset="0"/>
              </a:rPr>
              <a:t>台の</a:t>
            </a:r>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ルーターでビジネスルーティングのニーズを満たすこともできます</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4" name="文字方塊 3">
            <a:extLst>
              <a:ext uri="{FF2B5EF4-FFF2-40B4-BE49-F238E27FC236}">
                <a16:creationId xmlns:a16="http://schemas.microsoft.com/office/drawing/2014/main" id="{56F769D9-4074-43D3-B105-551E07C75A1D}"/>
              </a:ext>
            </a:extLst>
          </p:cNvPr>
          <p:cNvSpPr txBox="1"/>
          <p:nvPr/>
        </p:nvSpPr>
        <p:spPr>
          <a:xfrm>
            <a:off x="1567544" y="1737266"/>
            <a:ext cx="9044212"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重要なビジネスファイ</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ルをス</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ムー</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ズに確実にデ</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ータ送</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信す</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るために、異なる優先度レベルのアプリケーションを異なる帯域幅パーセンテージを持つグループに割り当</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て</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管理できま</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す。</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3" name="圖片 4" descr="一張含有 螢幕擷取畫面 的圖片&#10;&#10;描述是以非常高的可信度產生">
            <a:extLst>
              <a:ext uri="{FF2B5EF4-FFF2-40B4-BE49-F238E27FC236}">
                <a16:creationId xmlns:a16="http://schemas.microsoft.com/office/drawing/2014/main" id="{8A2AF539-8F71-4C95-81D7-B8A1C96506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67543" y="2617368"/>
            <a:ext cx="9056914" cy="3986632"/>
          </a:xfrm>
          <a:prstGeom prst="rect">
            <a:avLst/>
          </a:prstGeom>
          <a:ln/>
          <a:effectLst>
            <a:outerShdw blurRad="50800" dist="50800" dir="8400000" algn="t" rotWithShape="0">
              <a:prstClr val="black">
                <a:alpha val="30000"/>
              </a:prstClr>
            </a:outerShdw>
          </a:effectLst>
        </p:spPr>
      </p:pic>
    </p:spTree>
    <p:extLst>
      <p:ext uri="{BB962C8B-B14F-4D97-AF65-F5344CB8AC3E}">
        <p14:creationId xmlns:p14="http://schemas.microsoft.com/office/powerpoint/2010/main" val="1976576302"/>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p:cNvSpPr txBox="1"/>
          <p:nvPr/>
        </p:nvSpPr>
        <p:spPr>
          <a:xfrm>
            <a:off x="6096000" y="2752464"/>
            <a:ext cx="4382466" cy="2029505"/>
          </a:xfrm>
          <a:prstGeom prst="rect">
            <a:avLst/>
          </a:prstGeom>
          <a:noFill/>
          <a:ln>
            <a:noFill/>
          </a:ln>
        </p:spPr>
        <p:txBody>
          <a:bodyPr spcFirstLastPara="1" wrap="square" lIns="91425" tIns="45700" rIns="91425" bIns="45700" anchor="t" anchorCtr="0">
            <a:noAutofit/>
          </a:bodyPr>
          <a:lstStyle/>
          <a:p>
            <a:pPr lvl="0" algn="ctr">
              <a:buSzPts val="4000"/>
            </a:pPr>
            <a:r>
              <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中小企業がパンデミック下で</a:t>
            </a:r>
            <a:r>
              <a:rPr lang="ja-JP" altLang="en-US" sz="2800" b="1"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デジタルトランスフォーメーション</a:t>
            </a:r>
            <a:r>
              <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rPr>
              <a:t>に直面することを余儀なくされている状況</a:t>
            </a:r>
            <a:endParaRPr lang="ja-JP" altLang="en-US" sz="2800" dirty="0">
              <a:solidFill>
                <a:srgbClr val="0045C9"/>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4" name="圖片 3">
            <a:extLst>
              <a:ext uri="{FF2B5EF4-FFF2-40B4-BE49-F238E27FC236}">
                <a16:creationId xmlns:a16="http://schemas.microsoft.com/office/drawing/2014/main" id="{92CA3FD5-6CB5-403D-95EB-22CC68F90E4B}"/>
              </a:ext>
            </a:extLst>
          </p:cNvPr>
          <p:cNvPicPr>
            <a:picLocks noChangeAspect="1"/>
          </p:cNvPicPr>
          <p:nvPr/>
        </p:nvPicPr>
        <p:blipFill>
          <a:blip r:embed="rId3"/>
          <a:stretch>
            <a:fillRect/>
          </a:stretch>
        </p:blipFill>
        <p:spPr>
          <a:xfrm>
            <a:off x="7374492" y="928544"/>
            <a:ext cx="1548518"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ED4AA7CF-8EEE-4082-9AEE-983468CF2EA3}"/>
              </a:ext>
            </a:extLst>
          </p:cNvPr>
          <p:cNvSpPr>
            <a:spLocks noGrp="1"/>
          </p:cNvSpPr>
          <p:nvPr>
            <p:ph type="title"/>
          </p:nvPr>
        </p:nvSpPr>
        <p:spPr>
          <a:xfrm>
            <a:off x="2167953" y="190500"/>
            <a:ext cx="7837750" cy="1123104"/>
          </a:xfrm>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は、組織ごとのファイアウォール設定を提供します</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6" name="文字方塊 5">
            <a:extLst>
              <a:ext uri="{FF2B5EF4-FFF2-40B4-BE49-F238E27FC236}">
                <a16:creationId xmlns:a16="http://schemas.microsoft.com/office/drawing/2014/main" id="{B7314B77-648B-4A6D-92F1-9226EEA0B9A6}"/>
              </a:ext>
            </a:extLst>
          </p:cNvPr>
          <p:cNvSpPr txBox="1"/>
          <p:nvPr/>
        </p:nvSpPr>
        <p:spPr>
          <a:xfrm>
            <a:off x="618429" y="2691193"/>
            <a:ext cx="331200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ファイアウォールとビジネスポリシーのルールのセットを</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つのセグメントに設定して、ドメイン全体に普遍的に適用できます</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 altLang="zh-TW" sz="1800" dirty="0">
                <a:latin typeface="Meiryo UI" panose="020B0604030504040204" pitchFamily="50" charset="-128"/>
                <a:ea typeface="Meiryo UI" panose="020B0604030504040204" pitchFamily="50" charset="-128"/>
                <a:sym typeface="Arial" panose="020B0604020202020204" pitchFamily="34" charset="0"/>
              </a:rPr>
              <a:t/>
            </a:r>
            <a:br>
              <a:rPr lang="en" altLang="zh-TW" sz="1800" dirty="0">
                <a:latin typeface="Meiryo UI" panose="020B0604030504040204" pitchFamily="50" charset="-128"/>
                <a:ea typeface="Meiryo UI" panose="020B0604030504040204" pitchFamily="50" charset="-128"/>
                <a:sym typeface="Arial" panose="020B0604020202020204" pitchFamily="34" charset="0"/>
              </a:rPr>
            </a:br>
            <a:r>
              <a:rPr lang="ja-JP" altLang="en-US" sz="1800" b="1" dirty="0">
                <a:solidFill>
                  <a:srgbClr val="FFD72D"/>
                </a:solidFill>
                <a:latin typeface="Meiryo UI" panose="020B0604030504040204" pitchFamily="50" charset="-128"/>
                <a:ea typeface="Meiryo UI" panose="020B0604030504040204" pitchFamily="50" charset="-128"/>
                <a:sym typeface="Arial" panose="020B0604020202020204" pitchFamily="34" charset="0"/>
              </a:rPr>
              <a:t>動作とデータ送信セキュリティを使用してネットワークを簡単に管理できます</a:t>
            </a:r>
            <a:r>
              <a:rPr lang="ja-JP" altLang="en-US" sz="1800" b="1" dirty="0" smtClean="0">
                <a:solidFill>
                  <a:srgbClr val="FFD72D"/>
                </a:solidFill>
                <a:latin typeface="Meiryo UI" panose="020B0604030504040204" pitchFamily="50" charset="-128"/>
                <a:ea typeface="Meiryo UI" panose="020B0604030504040204" pitchFamily="50" charset="-128"/>
                <a:sym typeface="Arial" panose="020B0604020202020204" pitchFamily="34" charset="0"/>
              </a:rPr>
              <a:t>！</a:t>
            </a:r>
            <a:endParaRPr lang="zh-CN" altLang="en-US" sz="1800" b="1" dirty="0">
              <a:solidFill>
                <a:srgbClr val="FFD72D"/>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5" name="圖片 6" descr="一張含有 螢幕擷取畫面 的圖片&#10;&#10;描述是以非常高的可信度產生">
            <a:extLst>
              <a:ext uri="{FF2B5EF4-FFF2-40B4-BE49-F238E27FC236}">
                <a16:creationId xmlns:a16="http://schemas.microsoft.com/office/drawing/2014/main" id="{AD3691C8-203E-4FAF-9B1E-EFC40A2D45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2650" y="2422996"/>
            <a:ext cx="6504819" cy="3761904"/>
          </a:xfrm>
          <a:prstGeom prst="rect">
            <a:avLst/>
          </a:prstGeom>
          <a:ln/>
          <a:effectLst>
            <a:outerShdw blurRad="50800" dist="50800" dir="8400000" algn="t" rotWithShape="0">
              <a:prstClr val="black">
                <a:alpha val="30000"/>
              </a:prstClr>
            </a:outerShdw>
          </a:effectLst>
        </p:spPr>
      </p:pic>
      <p:pic>
        <p:nvPicPr>
          <p:cNvPr id="7" name="圖片 7" descr="一張含有 螢幕擷取畫面 的圖片&#10;&#10;描述是以非常高的可信度產生">
            <a:extLst>
              <a:ext uri="{FF2B5EF4-FFF2-40B4-BE49-F238E27FC236}">
                <a16:creationId xmlns:a16="http://schemas.microsoft.com/office/drawing/2014/main" id="{14C97229-22EC-432C-8D88-70C4737D9A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6500" y="1715876"/>
            <a:ext cx="2743200" cy="2932683"/>
          </a:xfrm>
          <a:prstGeom prst="rect">
            <a:avLst/>
          </a:prstGeom>
          <a:ln/>
          <a:effectLst>
            <a:outerShdw blurRad="50800" dist="50800" dir="8400000" algn="t" rotWithShape="0">
              <a:prstClr val="black">
                <a:alpha val="30000"/>
              </a:prstClr>
            </a:outerShdw>
          </a:effectLst>
        </p:spPr>
      </p:pic>
    </p:spTree>
    <p:extLst>
      <p:ext uri="{BB962C8B-B14F-4D97-AF65-F5344CB8AC3E}">
        <p14:creationId xmlns:p14="http://schemas.microsoft.com/office/powerpoint/2010/main" val="2416294972"/>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20" name="矩形: 圓角 19">
            <a:extLst>
              <a:ext uri="{FF2B5EF4-FFF2-40B4-BE49-F238E27FC236}">
                <a16:creationId xmlns:a16="http://schemas.microsoft.com/office/drawing/2014/main" id="{F4B9429A-6BDD-4D32-88E1-6060F3FBD47A}"/>
              </a:ext>
            </a:extLst>
          </p:cNvPr>
          <p:cNvSpPr/>
          <p:nvPr/>
        </p:nvSpPr>
        <p:spPr>
          <a:xfrm>
            <a:off x="4255720" y="2112688"/>
            <a:ext cx="3547292" cy="4062036"/>
          </a:xfrm>
          <a:prstGeom prst="roundRect">
            <a:avLst>
              <a:gd name="adj" fmla="val 1454"/>
            </a:avLst>
          </a:prstGeom>
          <a:solidFill>
            <a:schemeClr val="tx1">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24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0" name="圖片 59" descr="一張含有 行動電話, 手機, 坐, 街道 的圖片&#10;&#10;自動產生的描述">
            <a:extLst>
              <a:ext uri="{FF2B5EF4-FFF2-40B4-BE49-F238E27FC236}">
                <a16:creationId xmlns:a16="http://schemas.microsoft.com/office/drawing/2014/main" id="{9335AB56-6AD9-FB49-8975-088CD134DF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873" y="1747153"/>
            <a:ext cx="2756835" cy="4704232"/>
          </a:xfrm>
          <a:prstGeom prst="rect">
            <a:avLst/>
          </a:prstGeom>
          <a:effectLst>
            <a:outerShdw blurRad="50800" dist="38100" dir="5400000" algn="t" rotWithShape="0">
              <a:prstClr val="black">
                <a:alpha val="40000"/>
              </a:prstClr>
            </a:outerShdw>
          </a:effectLst>
        </p:spPr>
      </p:pic>
      <p:pic>
        <p:nvPicPr>
          <p:cNvPr id="4" name="圖片 3" descr="一張含有 室內, 坐, 監視器, 黑色 的圖片&#10;&#10;自動產生的描述">
            <a:extLst>
              <a:ext uri="{FF2B5EF4-FFF2-40B4-BE49-F238E27FC236}">
                <a16:creationId xmlns:a16="http://schemas.microsoft.com/office/drawing/2014/main" id="{87FEFB29-EF64-48E2-8058-E73D5DC5E3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5238" y="1703361"/>
            <a:ext cx="3011987" cy="4748024"/>
          </a:xfrm>
          <a:prstGeom prst="rect">
            <a:avLst/>
          </a:prstGeom>
          <a:effectLst>
            <a:outerShdw blurRad="50800" dist="38100" dir="5400000" algn="t" rotWithShape="0">
              <a:prstClr val="black">
                <a:alpha val="40000"/>
              </a:prstClr>
            </a:outerShdw>
          </a:effectLst>
        </p:spPr>
      </p:pic>
      <p:sp>
        <p:nvSpPr>
          <p:cNvPr id="717" name="Google Shape;717;p35"/>
          <p:cNvSpPr txBox="1"/>
          <p:nvPr/>
        </p:nvSpPr>
        <p:spPr>
          <a:xfrm>
            <a:off x="609601" y="190500"/>
            <a:ext cx="11059104" cy="1015663"/>
          </a:xfrm>
          <a:prstGeom prst="rect">
            <a:avLst/>
          </a:prstGeom>
          <a:noFill/>
          <a:ln>
            <a:noFill/>
          </a:ln>
        </p:spPr>
        <p:txBody>
          <a:bodyPr spcFirstLastPara="1" wrap="square" lIns="91425" tIns="45700" rIns="91425" bIns="45700" anchor="ctr" anchorCtr="0">
            <a:noAutofit/>
          </a:bodyPr>
          <a:lstStyle/>
          <a:p>
            <a:pPr algn="ctr">
              <a:buClr>
                <a:srgbClr val="FFFFFF"/>
              </a:buClr>
              <a:buSzPts val="4400"/>
            </a:pP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省スペースの</a:t>
            </a:r>
            <a:r>
              <a:rPr lang="en-US" altLang="ja-JP"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ベイクアッドコア</a:t>
            </a:r>
            <a:r>
              <a:rPr lang="en-US" altLang="ja-JP" sz="4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p>
          <a:p>
            <a:pPr algn="ctr">
              <a:buClr>
                <a:srgbClr val="FFFFFF"/>
              </a:buClr>
              <a:buSzPts val="4400"/>
            </a:pPr>
            <a:r>
              <a:rPr lang="en-US" altLang="ja-JP"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RAID1</a:t>
            </a:r>
            <a:r>
              <a:rPr lang="ja-JP" altLang="en-US"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によるデ</a:t>
            </a:r>
            <a:r>
              <a:rPr lang="ja-JP"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ータ保</a:t>
            </a:r>
            <a:r>
              <a:rPr lang="ja-JP" altLang="en-US"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護と</a:t>
            </a:r>
            <a:r>
              <a:rPr lang="en-US" altLang="ja-JP"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を使用したビジネ</a:t>
            </a:r>
            <a:r>
              <a:rPr lang="ja-JP" altLang="en-US"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ス</a:t>
            </a:r>
            <a:r>
              <a:rPr lang="en-US" altLang="ja-JP"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DX</a:t>
            </a:r>
            <a:endParaRPr lang="en-US" altLang="zh-CN"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 name="文字方塊 2">
            <a:extLst>
              <a:ext uri="{FF2B5EF4-FFF2-40B4-BE49-F238E27FC236}">
                <a16:creationId xmlns:a16="http://schemas.microsoft.com/office/drawing/2014/main" id="{EAEFEC6E-36EF-4E48-8111-6117938CE700}"/>
              </a:ext>
            </a:extLst>
          </p:cNvPr>
          <p:cNvSpPr txBox="1"/>
          <p:nvPr/>
        </p:nvSpPr>
        <p:spPr>
          <a:xfrm>
            <a:off x="1432905" y="6233567"/>
            <a:ext cx="1734770" cy="523220"/>
          </a:xfrm>
          <a:prstGeom prst="rect">
            <a:avLst/>
          </a:prstGeom>
          <a:noFill/>
        </p:spPr>
        <p:txBody>
          <a:bodyPr wrap="none" rtlCol="0">
            <a:spAutoFit/>
          </a:bodyPr>
          <a:lstStyle/>
          <a:p>
            <a:r>
              <a:rPr kumimoji="1" lang="en-US" altLang="zh-TW" sz="2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TS-253D</a:t>
            </a:r>
            <a:endParaRPr kumimoji="1" lang="zh-TW" altLang="en-US" sz="2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6" name="矩形 55">
            <a:extLst>
              <a:ext uri="{FF2B5EF4-FFF2-40B4-BE49-F238E27FC236}">
                <a16:creationId xmlns:a16="http://schemas.microsoft.com/office/drawing/2014/main" id="{6FDF79A7-2223-6A42-B7B5-43026B045954}"/>
              </a:ext>
            </a:extLst>
          </p:cNvPr>
          <p:cNvSpPr/>
          <p:nvPr/>
        </p:nvSpPr>
        <p:spPr>
          <a:xfrm>
            <a:off x="7929123" y="4448734"/>
            <a:ext cx="4006004" cy="1323439"/>
          </a:xfrm>
          <a:prstGeom prst="rect">
            <a:avLst/>
          </a:prstGeom>
        </p:spPr>
        <p:txBody>
          <a:bodyPr wrap="square" anchor="ctr">
            <a:spAutoFit/>
          </a:bodyPr>
          <a:lstStyle/>
          <a:p>
            <a:pPr marL="342900" indent="-342900">
              <a:buClr>
                <a:schemeClr val="bg1"/>
              </a:buClr>
              <a:buSzPct val="80000"/>
              <a:buFont typeface="Wingdings" panose="05000000000000000000" pitchFamily="2" charset="2"/>
              <a:buChar char="l"/>
            </a:pPr>
            <a:r>
              <a:rPr lang="en-US" altLang="zh-TW" sz="20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HDMI 2.0 4K 60Hz to display IP Cam surveillance &amp; VM video output</a:t>
            </a:r>
          </a:p>
        </p:txBody>
      </p:sp>
      <p:sp>
        <p:nvSpPr>
          <p:cNvPr id="71" name="矩形 70">
            <a:extLst>
              <a:ext uri="{FF2B5EF4-FFF2-40B4-BE49-F238E27FC236}">
                <a16:creationId xmlns:a16="http://schemas.microsoft.com/office/drawing/2014/main" id="{1FAC478F-D5E3-1F4E-8A51-F68147492D5A}"/>
              </a:ext>
            </a:extLst>
          </p:cNvPr>
          <p:cNvSpPr/>
          <p:nvPr/>
        </p:nvSpPr>
        <p:spPr>
          <a:xfrm>
            <a:off x="7929122" y="5623559"/>
            <a:ext cx="3640577" cy="646331"/>
          </a:xfrm>
          <a:prstGeom prst="rect">
            <a:avLst/>
          </a:prstGeom>
        </p:spPr>
        <p:txBody>
          <a:bodyPr wrap="square" anchor="ctr">
            <a:spAutoFit/>
          </a:bodyPr>
          <a:lstStyle/>
          <a:p>
            <a:pPr marL="342900" indent="-342900">
              <a:buClr>
                <a:schemeClr val="bg1"/>
              </a:buClr>
              <a:buSzPct val="80000"/>
              <a:buFont typeface="Wingdings" panose="05000000000000000000" pitchFamily="2" charset="2"/>
              <a:buChar char="l"/>
            </a:pPr>
            <a:r>
              <a:rPr lang="en-US" altLang="zh-CN" sz="1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Capacity expansion with QNAP TR &amp; TL units</a:t>
            </a:r>
          </a:p>
        </p:txBody>
      </p:sp>
      <p:grpSp>
        <p:nvGrpSpPr>
          <p:cNvPr id="10" name="群組 9">
            <a:extLst>
              <a:ext uri="{FF2B5EF4-FFF2-40B4-BE49-F238E27FC236}">
                <a16:creationId xmlns:a16="http://schemas.microsoft.com/office/drawing/2014/main" id="{F8514476-01A2-4B4C-A120-DFD7A4CFC4C7}"/>
              </a:ext>
            </a:extLst>
          </p:cNvPr>
          <p:cNvGrpSpPr/>
          <p:nvPr/>
        </p:nvGrpSpPr>
        <p:grpSpPr>
          <a:xfrm>
            <a:off x="7954943" y="2281437"/>
            <a:ext cx="3825711" cy="1429457"/>
            <a:chOff x="7954943" y="2630425"/>
            <a:chExt cx="3825711" cy="1429457"/>
          </a:xfrm>
        </p:grpSpPr>
        <p:sp>
          <p:nvSpPr>
            <p:cNvPr id="40" name="矩形 39">
              <a:extLst>
                <a:ext uri="{FF2B5EF4-FFF2-40B4-BE49-F238E27FC236}">
                  <a16:creationId xmlns:a16="http://schemas.microsoft.com/office/drawing/2014/main" id="{7FD830EB-8921-7740-B95F-ECC9204F2236}"/>
                </a:ext>
              </a:extLst>
            </p:cNvPr>
            <p:cNvSpPr/>
            <p:nvPr/>
          </p:nvSpPr>
          <p:spPr>
            <a:xfrm>
              <a:off x="7954943" y="2630425"/>
              <a:ext cx="2772427" cy="707886"/>
            </a:xfrm>
            <a:prstGeom prst="rect">
              <a:avLst/>
            </a:prstGeom>
          </p:spPr>
          <p:txBody>
            <a:bodyPr wrap="square" anchor="ctr">
              <a:spAutoFit/>
            </a:bodyPr>
            <a:lstStyle/>
            <a:p>
              <a:pPr marL="342900" indent="-342900">
                <a:buClr>
                  <a:schemeClr val="bg1"/>
                </a:buClr>
                <a:buSzPct val="80000"/>
                <a:buFont typeface="Wingdings" panose="05000000000000000000" pitchFamily="2" charset="2"/>
                <a:buChar char="l"/>
              </a:pPr>
              <a:r>
                <a:rPr lang="en-US" altLang="zh-TW" sz="20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PCIe Gen2 x4 slot</a:t>
              </a:r>
              <a:endParaRPr lang="en-US" altLang="zh-CN" sz="16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矩形 1">
              <a:extLst>
                <a:ext uri="{FF2B5EF4-FFF2-40B4-BE49-F238E27FC236}">
                  <a16:creationId xmlns:a16="http://schemas.microsoft.com/office/drawing/2014/main" id="{658B0306-ACFF-8B47-B615-420451C82A6E}"/>
                </a:ext>
              </a:extLst>
            </p:cNvPr>
            <p:cNvSpPr/>
            <p:nvPr/>
          </p:nvSpPr>
          <p:spPr>
            <a:xfrm>
              <a:off x="8284421" y="3105775"/>
              <a:ext cx="3496233" cy="954107"/>
            </a:xfrm>
            <a:prstGeom prst="rect">
              <a:avLst/>
            </a:prstGeom>
          </p:spPr>
          <p:txBody>
            <a:bodyPr wrap="square">
              <a:spAutoFit/>
            </a:bodyPr>
            <a:lstStyle/>
            <a:p>
              <a:r>
                <a:rPr lang="en-US" altLang="zh-CN" dirty="0">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Install two additional M.2 </a:t>
              </a:r>
              <a:r>
                <a:rPr lang="en-US" altLang="zh-CN" dirty="0" err="1">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NVMe</a:t>
              </a:r>
              <a:r>
                <a:rPr lang="en-US" altLang="zh-CN" dirty="0">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 or SATA SSDs for SSD cache or </a:t>
              </a:r>
              <a:r>
                <a:rPr lang="en-US" altLang="zh-CN" dirty="0" err="1">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Qtier</a:t>
              </a:r>
              <a:r>
                <a:rPr lang="en-US" altLang="zh-CN" dirty="0">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 auto tiering with an QM2 card, or add 10GbE or Wi-Fi 6 capability</a:t>
              </a:r>
            </a:p>
          </p:txBody>
        </p:sp>
      </p:grpSp>
      <p:grpSp>
        <p:nvGrpSpPr>
          <p:cNvPr id="11" name="群組 10">
            <a:extLst>
              <a:ext uri="{FF2B5EF4-FFF2-40B4-BE49-F238E27FC236}">
                <a16:creationId xmlns:a16="http://schemas.microsoft.com/office/drawing/2014/main" id="{B7F406C5-8B0D-4587-AAE0-110C997A3228}"/>
              </a:ext>
            </a:extLst>
          </p:cNvPr>
          <p:cNvGrpSpPr/>
          <p:nvPr/>
        </p:nvGrpSpPr>
        <p:grpSpPr>
          <a:xfrm>
            <a:off x="7968634" y="3562278"/>
            <a:ext cx="3910063" cy="1035072"/>
            <a:chOff x="7968634" y="3800776"/>
            <a:chExt cx="3910063" cy="1035072"/>
          </a:xfrm>
        </p:grpSpPr>
        <p:sp>
          <p:nvSpPr>
            <p:cNvPr id="43" name="矩形 42">
              <a:extLst>
                <a:ext uri="{FF2B5EF4-FFF2-40B4-BE49-F238E27FC236}">
                  <a16:creationId xmlns:a16="http://schemas.microsoft.com/office/drawing/2014/main" id="{1B825BDF-8012-064E-9ED8-26FF9D862517}"/>
                </a:ext>
              </a:extLst>
            </p:cNvPr>
            <p:cNvSpPr/>
            <p:nvPr/>
          </p:nvSpPr>
          <p:spPr>
            <a:xfrm>
              <a:off x="7968634" y="3800776"/>
              <a:ext cx="3910063" cy="707886"/>
            </a:xfrm>
            <a:prstGeom prst="rect">
              <a:avLst/>
            </a:prstGeom>
          </p:spPr>
          <p:txBody>
            <a:bodyPr wrap="square" anchor="ctr">
              <a:spAutoFit/>
            </a:bodyPr>
            <a:lstStyle/>
            <a:p>
              <a:pPr marL="342900" indent="-342900">
                <a:buClr>
                  <a:schemeClr val="bg1"/>
                </a:buClr>
                <a:buSzPct val="80000"/>
                <a:buFont typeface="Wingdings" panose="05000000000000000000" pitchFamily="2" charset="2"/>
                <a:buChar char="l"/>
              </a:pPr>
              <a:r>
                <a:rPr lang="en-US" altLang="zh-TW" sz="20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USB port and copy button</a:t>
              </a:r>
            </a:p>
          </p:txBody>
        </p:sp>
        <p:sp>
          <p:nvSpPr>
            <p:cNvPr id="6" name="矩形 5">
              <a:extLst>
                <a:ext uri="{FF2B5EF4-FFF2-40B4-BE49-F238E27FC236}">
                  <a16:creationId xmlns:a16="http://schemas.microsoft.com/office/drawing/2014/main" id="{57DA1160-F58E-464D-99E2-4B8173E979EE}"/>
                </a:ext>
              </a:extLst>
            </p:cNvPr>
            <p:cNvSpPr/>
            <p:nvPr/>
          </p:nvSpPr>
          <p:spPr>
            <a:xfrm>
              <a:off x="8284421" y="4312628"/>
              <a:ext cx="3285278" cy="523220"/>
            </a:xfrm>
            <a:prstGeom prst="rect">
              <a:avLst/>
            </a:prstGeom>
          </p:spPr>
          <p:txBody>
            <a:bodyPr wrap="square">
              <a:spAutoFit/>
            </a:bodyPr>
            <a:lstStyle/>
            <a:p>
              <a:r>
                <a:rPr lang="en-US" altLang="zh-CN" dirty="0">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Connect USB storage, UPS, or keyboard/mouse</a:t>
              </a:r>
            </a:p>
          </p:txBody>
        </p:sp>
      </p:grpSp>
      <p:grpSp>
        <p:nvGrpSpPr>
          <p:cNvPr id="9" name="群組 8">
            <a:extLst>
              <a:ext uri="{FF2B5EF4-FFF2-40B4-BE49-F238E27FC236}">
                <a16:creationId xmlns:a16="http://schemas.microsoft.com/office/drawing/2014/main" id="{7F099E00-F388-4D72-B3E8-6FDE6589732C}"/>
              </a:ext>
            </a:extLst>
          </p:cNvPr>
          <p:cNvGrpSpPr/>
          <p:nvPr/>
        </p:nvGrpSpPr>
        <p:grpSpPr>
          <a:xfrm>
            <a:off x="7930390" y="1610657"/>
            <a:ext cx="4219192" cy="819396"/>
            <a:chOff x="7930390" y="1906628"/>
            <a:chExt cx="4219192" cy="819396"/>
          </a:xfrm>
        </p:grpSpPr>
        <p:sp>
          <p:nvSpPr>
            <p:cNvPr id="42" name="矩形 41">
              <a:extLst>
                <a:ext uri="{FF2B5EF4-FFF2-40B4-BE49-F238E27FC236}">
                  <a16:creationId xmlns:a16="http://schemas.microsoft.com/office/drawing/2014/main" id="{F611B98B-440E-FB48-A2FB-30A13BF5446F}"/>
                </a:ext>
              </a:extLst>
            </p:cNvPr>
            <p:cNvSpPr/>
            <p:nvPr/>
          </p:nvSpPr>
          <p:spPr>
            <a:xfrm>
              <a:off x="7930390" y="1906628"/>
              <a:ext cx="3498462" cy="707886"/>
            </a:xfrm>
            <a:prstGeom prst="rect">
              <a:avLst/>
            </a:prstGeom>
          </p:spPr>
          <p:txBody>
            <a:bodyPr wrap="square" anchor="ctr">
              <a:spAutoFit/>
            </a:bodyPr>
            <a:lstStyle/>
            <a:p>
              <a:pPr marL="342900" indent="-342900">
                <a:buClr>
                  <a:schemeClr val="bg1"/>
                </a:buClr>
                <a:buSzPct val="80000"/>
                <a:buFont typeface="Wingdings" panose="05000000000000000000" pitchFamily="2" charset="2"/>
                <a:buChar char="l"/>
              </a:pPr>
              <a:r>
                <a:rPr lang="en-US" altLang="zh-TW" sz="20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 x 2.5G/1G/100M RJ45</a:t>
              </a:r>
            </a:p>
          </p:txBody>
        </p:sp>
        <p:sp>
          <p:nvSpPr>
            <p:cNvPr id="7" name="矩形 6">
              <a:extLst>
                <a:ext uri="{FF2B5EF4-FFF2-40B4-BE49-F238E27FC236}">
                  <a16:creationId xmlns:a16="http://schemas.microsoft.com/office/drawing/2014/main" id="{7A68F826-F353-B34B-A4C2-004162A00FBE}"/>
                </a:ext>
              </a:extLst>
            </p:cNvPr>
            <p:cNvSpPr/>
            <p:nvPr/>
          </p:nvSpPr>
          <p:spPr>
            <a:xfrm>
              <a:off x="8284421" y="2418247"/>
              <a:ext cx="3865161" cy="307777"/>
            </a:xfrm>
            <a:prstGeom prst="rect">
              <a:avLst/>
            </a:prstGeom>
          </p:spPr>
          <p:txBody>
            <a:bodyPr wrap="none">
              <a:spAutoFit/>
            </a:bodyPr>
            <a:lstStyle/>
            <a:p>
              <a:r>
                <a:rPr lang="en-US" altLang="zh-CN" dirty="0">
                  <a:solidFill>
                    <a:schemeClr val="bg1">
                      <a:lumMod val="75000"/>
                    </a:schemeClr>
                  </a:solidFill>
                  <a:latin typeface="Meiryo UI" panose="020B0604030504040204" pitchFamily="50" charset="-128"/>
                  <a:ea typeface="Meiryo UI" panose="020B0604030504040204" pitchFamily="50" charset="-128"/>
                  <a:cs typeface="+mn-ea"/>
                  <a:sym typeface="Arial" panose="020B0604020202020204" pitchFamily="34" charset="0"/>
                </a:rPr>
                <a:t>Link aggregation, load-balancing, fail over</a:t>
              </a:r>
            </a:p>
          </p:txBody>
        </p:sp>
      </p:grpSp>
      <p:sp>
        <p:nvSpPr>
          <p:cNvPr id="64" name="Shape 65">
            <a:extLst>
              <a:ext uri="{FF2B5EF4-FFF2-40B4-BE49-F238E27FC236}">
                <a16:creationId xmlns:a16="http://schemas.microsoft.com/office/drawing/2014/main" id="{82C09468-1541-0A4A-BEED-D1EF134047FA}"/>
              </a:ext>
            </a:extLst>
          </p:cNvPr>
          <p:cNvSpPr/>
          <p:nvPr/>
        </p:nvSpPr>
        <p:spPr>
          <a:xfrm>
            <a:off x="4636019" y="4883356"/>
            <a:ext cx="1292708" cy="954107"/>
          </a:xfrm>
          <a:prstGeom prst="rect">
            <a:avLst/>
          </a:prstGeom>
          <a:noFill/>
          <a:ln>
            <a:noFill/>
          </a:ln>
        </p:spPr>
        <p:txBody>
          <a:bodyPr wrap="square" lIns="121900" tIns="60933" rIns="121900" bIns="60933" anchor="ctr" anchorCtr="0">
            <a:noAutofit/>
          </a:bodyPr>
          <a:lstStyle/>
          <a:p>
            <a:pPr algn="ctr">
              <a:buClr>
                <a:srgbClr val="595959"/>
              </a:buClr>
            </a:pPr>
            <a:r>
              <a:rPr lang="en-US" altLang="zh-TW" sz="4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2.0</a:t>
            </a:r>
          </a:p>
          <a:p>
            <a:pPr algn="ctr">
              <a:buClr>
                <a:srgbClr val="595959"/>
              </a:buClr>
            </a:pPr>
            <a:r>
              <a:rPr lang="en-US" altLang="zh-TW"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GHz</a:t>
            </a: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p>
          <a:p>
            <a:pPr algn="ctr">
              <a:buClr>
                <a:srgbClr val="595959"/>
              </a:buClr>
            </a:pPr>
            <a:r>
              <a:rPr lang="en-US" altLang="zh-TW" sz="16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Base</a:t>
            </a:r>
          </a:p>
        </p:txBody>
      </p:sp>
      <p:sp>
        <p:nvSpPr>
          <p:cNvPr id="65" name="矩形: 圓角 16">
            <a:extLst>
              <a:ext uri="{FF2B5EF4-FFF2-40B4-BE49-F238E27FC236}">
                <a16:creationId xmlns:a16="http://schemas.microsoft.com/office/drawing/2014/main" id="{B5F18808-A43B-3C48-8170-948914E85CCC}"/>
              </a:ext>
            </a:extLst>
          </p:cNvPr>
          <p:cNvSpPr/>
          <p:nvPr/>
        </p:nvSpPr>
        <p:spPr>
          <a:xfrm>
            <a:off x="4462625" y="3985575"/>
            <a:ext cx="3133482" cy="707886"/>
          </a:xfrm>
          <a:prstGeom prst="roundRect">
            <a:avLst>
              <a:gd name="adj" fmla="val 0"/>
            </a:avLst>
          </a:prstGeom>
          <a:noFill/>
          <a:ln w="6350">
            <a:noFill/>
          </a:ln>
          <a:effectLst/>
        </p:spPr>
        <p:txBody>
          <a:bodyPr wrap="square" anchor="ctr">
            <a:spAutoFit/>
          </a:bodyPr>
          <a:lstStyle/>
          <a:p>
            <a:pPr lvl="0" algn="ctr">
              <a:buClr>
                <a:srgbClr val="595959"/>
              </a:buClr>
              <a:buSzPct val="25000"/>
            </a:pPr>
            <a:r>
              <a:rPr lang="en-US" altLang="zh-TW" sz="20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10W TDP 4-core J4125</a:t>
            </a:r>
          </a:p>
        </p:txBody>
      </p:sp>
      <p:sp>
        <p:nvSpPr>
          <p:cNvPr id="8" name="矩形 7">
            <a:extLst>
              <a:ext uri="{FF2B5EF4-FFF2-40B4-BE49-F238E27FC236}">
                <a16:creationId xmlns:a16="http://schemas.microsoft.com/office/drawing/2014/main" id="{55F1ECB5-073C-43B7-B8A8-9299C0CE8B02}"/>
              </a:ext>
            </a:extLst>
          </p:cNvPr>
          <p:cNvSpPr/>
          <p:nvPr/>
        </p:nvSpPr>
        <p:spPr>
          <a:xfrm>
            <a:off x="6084936" y="4683300"/>
            <a:ext cx="1292708" cy="1354217"/>
          </a:xfrm>
          <a:prstGeom prst="rect">
            <a:avLst/>
          </a:prstGeom>
        </p:spPr>
        <p:txBody>
          <a:bodyPr wrap="square" anchor="ctr">
            <a:spAutoFit/>
          </a:bodyPr>
          <a:lstStyle/>
          <a:p>
            <a:pPr algn="ctr"/>
            <a:r>
              <a:rPr lang="en-US" altLang="zh-TW" sz="4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2.7</a:t>
            </a:r>
          </a:p>
          <a:p>
            <a:pPr algn="ctr"/>
            <a:r>
              <a:rPr lang="en-US" altLang="zh-TW"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GHz</a:t>
            </a:r>
            <a:r>
              <a:rPr lang="en-US" altLang="zh-TW" sz="11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p>
          <a:p>
            <a:pPr algn="ctr"/>
            <a:r>
              <a:rPr lang="en-US" altLang="zh-CN" sz="16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Burst</a:t>
            </a:r>
          </a:p>
        </p:txBody>
      </p:sp>
      <p:pic>
        <p:nvPicPr>
          <p:cNvPr id="5" name="圖片 4">
            <a:extLst>
              <a:ext uri="{FF2B5EF4-FFF2-40B4-BE49-F238E27FC236}">
                <a16:creationId xmlns:a16="http://schemas.microsoft.com/office/drawing/2014/main" id="{0BCD2E18-CFFD-644E-882D-D49F0C528C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4763" y="1747153"/>
            <a:ext cx="3714843" cy="2321776"/>
          </a:xfrm>
          <a:prstGeom prst="rect">
            <a:avLst/>
          </a:prstGeom>
        </p:spPr>
      </p:pic>
      <p:pic>
        <p:nvPicPr>
          <p:cNvPr id="61" name="圖片 17" descr="cp_k_ww_4c_075.png">
            <a:extLst>
              <a:ext uri="{FF2B5EF4-FFF2-40B4-BE49-F238E27FC236}">
                <a16:creationId xmlns:a16="http://schemas.microsoft.com/office/drawing/2014/main" id="{54ABCA1A-824E-3046-BD31-C8B6DA7CA1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8998" y="2860364"/>
            <a:ext cx="980875" cy="9810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3404581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34" name="矩形: 圓角 33">
            <a:extLst>
              <a:ext uri="{FF2B5EF4-FFF2-40B4-BE49-F238E27FC236}">
                <a16:creationId xmlns:a16="http://schemas.microsoft.com/office/drawing/2014/main" id="{74041695-249C-4530-BCAC-740B834AF69D}"/>
              </a:ext>
            </a:extLst>
          </p:cNvPr>
          <p:cNvSpPr/>
          <p:nvPr/>
        </p:nvSpPr>
        <p:spPr>
          <a:xfrm>
            <a:off x="658565" y="4277739"/>
            <a:ext cx="2989322" cy="2169672"/>
          </a:xfrm>
          <a:prstGeom prst="roundRect">
            <a:avLst>
              <a:gd name="adj" fmla="val 1454"/>
            </a:avLst>
          </a:prstGeom>
          <a:solidFill>
            <a:schemeClr val="tx1">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24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3" name="矩形: 圓角 32">
            <a:extLst>
              <a:ext uri="{FF2B5EF4-FFF2-40B4-BE49-F238E27FC236}">
                <a16:creationId xmlns:a16="http://schemas.microsoft.com/office/drawing/2014/main" id="{9E41961E-1259-4A8A-9F57-9FF0A46EDC59}"/>
              </a:ext>
            </a:extLst>
          </p:cNvPr>
          <p:cNvSpPr/>
          <p:nvPr/>
        </p:nvSpPr>
        <p:spPr>
          <a:xfrm>
            <a:off x="658565" y="1729661"/>
            <a:ext cx="2989322" cy="2169672"/>
          </a:xfrm>
          <a:prstGeom prst="roundRect">
            <a:avLst>
              <a:gd name="adj" fmla="val 1454"/>
            </a:avLst>
          </a:prstGeom>
          <a:solidFill>
            <a:schemeClr val="tx1">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2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717" name="Google Shape;717;p35"/>
          <p:cNvSpPr txBox="1"/>
          <p:nvPr/>
        </p:nvSpPr>
        <p:spPr>
          <a:xfrm>
            <a:off x="243962" y="208353"/>
            <a:ext cx="11790381" cy="1032394"/>
          </a:xfrm>
          <a:prstGeom prst="rect">
            <a:avLst/>
          </a:prstGeom>
          <a:noFill/>
          <a:ln>
            <a:noFill/>
          </a:ln>
        </p:spPr>
        <p:txBody>
          <a:bodyPr spcFirstLastPara="1" wrap="square" lIns="91425" tIns="45700" rIns="91425" bIns="45700" anchor="ctr" anchorCtr="0">
            <a:noAutofit/>
          </a:bodyPr>
          <a:lstStyle/>
          <a:p>
            <a:pPr lvl="0" algn="ctr">
              <a:buClr>
                <a:srgbClr val="FFFFFF"/>
              </a:buClr>
              <a:buSzPts val="4400"/>
            </a:pPr>
            <a:r>
              <a:rPr lang="ja-JP" altLang="en-US"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デュアル</a:t>
            </a:r>
            <a:r>
              <a:rPr lang="en-US" altLang="ja-JP"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2.5GbE</a:t>
            </a:r>
            <a:r>
              <a:rPr lang="ja-JP" altLang="en-US"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ポートだけでなく、</a:t>
            </a:r>
            <a:r>
              <a:rPr lang="en-US" altLang="ja-JP"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10GbE / 5GbE</a:t>
            </a:r>
            <a:r>
              <a:rPr lang="ja-JP" altLang="en-US"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対応</a:t>
            </a:r>
            <a:r>
              <a:rPr lang="ja-JP" altLang="en-US" sz="32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en-US" altLang="zh-CN"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0" algn="ctr">
              <a:buClr>
                <a:srgbClr val="FFFFFF"/>
              </a:buClr>
              <a:buSzPts val="4400"/>
            </a:pPr>
            <a:r>
              <a:rPr lang="ja-JP" altLang="en-US"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ビ</a:t>
            </a:r>
            <a:r>
              <a:rPr lang="ja-JP"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ジネスの成長に合わせて</a:t>
            </a:r>
            <a:r>
              <a:rPr lang="en-US" altLang="ja-JP"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機能を拡</a:t>
            </a:r>
            <a:r>
              <a:rPr lang="ja-JP" altLang="en-US"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張</a:t>
            </a:r>
            <a:r>
              <a:rPr lang="ja-JP" alt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可能</a:t>
            </a:r>
            <a:endParaRPr lang="en-US" altLang="zh-CN"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 name="文字方塊 2">
            <a:extLst>
              <a:ext uri="{FF2B5EF4-FFF2-40B4-BE49-F238E27FC236}">
                <a16:creationId xmlns:a16="http://schemas.microsoft.com/office/drawing/2014/main" id="{EAEFEC6E-36EF-4E48-8111-6117938CE700}"/>
              </a:ext>
            </a:extLst>
          </p:cNvPr>
          <p:cNvSpPr txBox="1"/>
          <p:nvPr/>
        </p:nvSpPr>
        <p:spPr>
          <a:xfrm>
            <a:off x="4380022" y="1687303"/>
            <a:ext cx="1734770" cy="523220"/>
          </a:xfrm>
          <a:prstGeom prst="rect">
            <a:avLst/>
          </a:prstGeom>
          <a:noFill/>
        </p:spPr>
        <p:txBody>
          <a:bodyPr wrap="none" rtlCol="0">
            <a:spAutoFit/>
          </a:bodyPr>
          <a:lstStyle/>
          <a:p>
            <a:pPr algn="ctr"/>
            <a:r>
              <a:rPr kumimoji="1" lang="en-US" altLang="zh-TW" sz="2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TS-253D</a:t>
            </a:r>
            <a:endParaRPr kumimoji="1" lang="zh-TW" altLang="en-US" sz="2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0" name="圖片 59" descr="一張含有 行動電話, 手機, 坐, 街道 的圖片&#10;&#10;自動產生的描述">
            <a:extLst>
              <a:ext uri="{FF2B5EF4-FFF2-40B4-BE49-F238E27FC236}">
                <a16:creationId xmlns:a16="http://schemas.microsoft.com/office/drawing/2014/main" id="{9335AB56-6AD9-FB49-8975-088CD134DF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6265" y="1993709"/>
            <a:ext cx="3376566" cy="5761733"/>
          </a:xfrm>
          <a:prstGeom prst="rect">
            <a:avLst/>
          </a:prstGeom>
          <a:effectLst>
            <a:outerShdw blurRad="50800" dist="38100" algn="l" rotWithShape="0">
              <a:prstClr val="black">
                <a:alpha val="40000"/>
              </a:prstClr>
            </a:outerShdw>
          </a:effectLst>
        </p:spPr>
      </p:pic>
      <p:sp>
        <p:nvSpPr>
          <p:cNvPr id="2" name="圓角矩形 1">
            <a:extLst>
              <a:ext uri="{FF2B5EF4-FFF2-40B4-BE49-F238E27FC236}">
                <a16:creationId xmlns:a16="http://schemas.microsoft.com/office/drawing/2014/main" id="{54A3D945-FB4D-2D48-9A7F-0D6ED69BF3F7}"/>
              </a:ext>
            </a:extLst>
          </p:cNvPr>
          <p:cNvSpPr/>
          <p:nvPr/>
        </p:nvSpPr>
        <p:spPr>
          <a:xfrm>
            <a:off x="3906251" y="2783500"/>
            <a:ext cx="2153237" cy="523220"/>
          </a:xfrm>
          <a:prstGeom prst="roundRect">
            <a:avLst>
              <a:gd name="adj" fmla="val 6174"/>
            </a:avLst>
          </a:prstGeom>
          <a:solidFill>
            <a:srgbClr val="0099FF">
              <a:alpha val="44000"/>
            </a:srgbClr>
          </a:solidFill>
          <a:ln>
            <a:solidFill>
              <a:srgbClr val="2B7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 name="矩形 30">
            <a:extLst>
              <a:ext uri="{FF2B5EF4-FFF2-40B4-BE49-F238E27FC236}">
                <a16:creationId xmlns:a16="http://schemas.microsoft.com/office/drawing/2014/main" id="{C83F6FB7-F7C1-6E4E-AEA0-68F6D9D072D7}"/>
              </a:ext>
            </a:extLst>
          </p:cNvPr>
          <p:cNvSpPr/>
          <p:nvPr/>
        </p:nvSpPr>
        <p:spPr>
          <a:xfrm>
            <a:off x="961351" y="4503574"/>
            <a:ext cx="2386930" cy="2308324"/>
          </a:xfrm>
          <a:prstGeom prst="rect">
            <a:avLst/>
          </a:prstGeom>
        </p:spPr>
        <p:txBody>
          <a:bodyPr wrap="square" anchor="t">
            <a:spAutoFit/>
          </a:bodyPr>
          <a:lstStyle/>
          <a:p>
            <a:r>
              <a:rPr lang="en-US" altLang="zh-TW"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 x 2.5GbE</a:t>
            </a:r>
            <a:endPar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0">
              <a:buClr>
                <a:srgbClr val="595959"/>
              </a:buClr>
            </a:pPr>
            <a:r>
              <a:rPr lang="en-US" altLang="zh-TW" sz="4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295</a:t>
            </a:r>
            <a:r>
              <a:rPr lang="zh-TW" altLang="zh-TW" sz="4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MB/s read</a:t>
            </a:r>
          </a:p>
          <a:p>
            <a:pPr>
              <a:buClr>
                <a:srgbClr val="595959"/>
              </a:buClr>
            </a:pPr>
            <a:r>
              <a:rPr lang="en-US" altLang="zh-TW" sz="4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289</a:t>
            </a:r>
            <a:r>
              <a:rPr lang="zh-TW" altLang="zh-TW" sz="4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MB/s</a:t>
            </a:r>
            <a:r>
              <a:rPr lang="zh-TW" alt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Write</a:t>
            </a:r>
            <a:endParaRPr lang="zh-TW" alt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2" name="矩形 31">
            <a:extLst>
              <a:ext uri="{FF2B5EF4-FFF2-40B4-BE49-F238E27FC236}">
                <a16:creationId xmlns:a16="http://schemas.microsoft.com/office/drawing/2014/main" id="{4732CC58-F17E-984B-8990-28780CEFCB18}"/>
              </a:ext>
            </a:extLst>
          </p:cNvPr>
          <p:cNvSpPr/>
          <p:nvPr/>
        </p:nvSpPr>
        <p:spPr>
          <a:xfrm>
            <a:off x="961351" y="1944797"/>
            <a:ext cx="2386929" cy="2308324"/>
          </a:xfrm>
          <a:prstGeom prst="rect">
            <a:avLst/>
          </a:prstGeom>
        </p:spPr>
        <p:txBody>
          <a:bodyPr wrap="square" anchor="t">
            <a:spAutoFit/>
          </a:bodyPr>
          <a:lstStyle/>
          <a:p>
            <a:r>
              <a:rPr lang="en-US" altLang="zh-TW"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 x 10GbE</a:t>
            </a:r>
            <a:endPar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0">
              <a:buClr>
                <a:srgbClr val="595959"/>
              </a:buClr>
            </a:pPr>
            <a:r>
              <a:rPr lang="en-US" altLang="zh-TW" sz="4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686</a:t>
            </a:r>
            <a:r>
              <a:rPr lang="zh-TW" altLang="zh-TW" sz="4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MB/s read</a:t>
            </a:r>
          </a:p>
          <a:p>
            <a:pPr>
              <a:buClr>
                <a:srgbClr val="595959"/>
              </a:buClr>
            </a:pPr>
            <a:r>
              <a:rPr lang="en-US" altLang="zh-TW" sz="44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397</a:t>
            </a:r>
            <a:r>
              <a:rPr lang="zh-TW" altLang="zh-TW" sz="4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MB/s</a:t>
            </a:r>
            <a:r>
              <a:rPr lang="zh-TW" alt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Write</a:t>
            </a:r>
            <a:endParaRPr lang="zh-TW" alt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4" name="群組 3">
            <a:extLst>
              <a:ext uri="{FF2B5EF4-FFF2-40B4-BE49-F238E27FC236}">
                <a16:creationId xmlns:a16="http://schemas.microsoft.com/office/drawing/2014/main" id="{1602E9DE-419C-4B43-AFC7-C9E624614175}"/>
              </a:ext>
            </a:extLst>
          </p:cNvPr>
          <p:cNvGrpSpPr/>
          <p:nvPr/>
        </p:nvGrpSpPr>
        <p:grpSpPr>
          <a:xfrm>
            <a:off x="6846926" y="1687303"/>
            <a:ext cx="4508721" cy="4730973"/>
            <a:chOff x="4366502" y="2147597"/>
            <a:chExt cx="4140760" cy="4344873"/>
          </a:xfrm>
        </p:grpSpPr>
        <p:sp>
          <p:nvSpPr>
            <p:cNvPr id="24" name="矩形: 圓角 55">
              <a:extLst>
                <a:ext uri="{FF2B5EF4-FFF2-40B4-BE49-F238E27FC236}">
                  <a16:creationId xmlns:a16="http://schemas.microsoft.com/office/drawing/2014/main" id="{4CA1C4D7-3104-9C43-8E90-F9048B2ED7E5}"/>
                </a:ext>
              </a:extLst>
            </p:cNvPr>
            <p:cNvSpPr/>
            <p:nvPr/>
          </p:nvSpPr>
          <p:spPr>
            <a:xfrm>
              <a:off x="5014167" y="2147597"/>
              <a:ext cx="3478515" cy="635903"/>
            </a:xfrm>
            <a:prstGeom prst="roundRect">
              <a:avLst>
                <a:gd name="adj" fmla="val 3685"/>
              </a:avLst>
            </a:prstGeom>
            <a:solidFill>
              <a:schemeClr val="tx1">
                <a:alpha val="50000"/>
              </a:schemeClr>
            </a:solidFill>
            <a:ln w="12700">
              <a:gradFill>
                <a:gsLst>
                  <a:gs pos="98000">
                    <a:srgbClr val="B2C6E7">
                      <a:alpha val="0"/>
                    </a:srgbClr>
                  </a:gs>
                  <a:gs pos="21000">
                    <a:srgbClr val="B9CBE9"/>
                  </a:gs>
                  <a:gs pos="0">
                    <a:schemeClr val="accent1">
                      <a:lumMod val="45000"/>
                      <a:lumOff val="5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QXG-5G1T-111C</a:t>
              </a:r>
            </a:p>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 x 5G/2.5G/1G/100M</a:t>
              </a:r>
              <a:r>
                <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RJ45</a:t>
              </a:r>
              <a:endParaRPr lang="zh-TW"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5" name="矩形: 圓角 55">
              <a:extLst>
                <a:ext uri="{FF2B5EF4-FFF2-40B4-BE49-F238E27FC236}">
                  <a16:creationId xmlns:a16="http://schemas.microsoft.com/office/drawing/2014/main" id="{C1614EDB-CFE1-9F42-97D0-8BB5A406B14A}"/>
                </a:ext>
              </a:extLst>
            </p:cNvPr>
            <p:cNvSpPr/>
            <p:nvPr/>
          </p:nvSpPr>
          <p:spPr>
            <a:xfrm>
              <a:off x="5014167" y="2877765"/>
              <a:ext cx="3478515" cy="635903"/>
            </a:xfrm>
            <a:prstGeom prst="roundRect">
              <a:avLst>
                <a:gd name="adj" fmla="val 1997"/>
              </a:avLst>
            </a:prstGeom>
            <a:solidFill>
              <a:schemeClr val="tx1">
                <a:alpha val="50000"/>
              </a:schemeClr>
            </a:solidFill>
            <a:ln w="12700">
              <a:gradFill>
                <a:gsLst>
                  <a:gs pos="98000">
                    <a:srgbClr val="B2C6E7">
                      <a:alpha val="0"/>
                    </a:srgbClr>
                  </a:gs>
                  <a:gs pos="21000">
                    <a:srgbClr val="B9CBE9"/>
                  </a:gs>
                  <a:gs pos="0">
                    <a:schemeClr val="accent1">
                      <a:lumMod val="45000"/>
                      <a:lumOff val="5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QXG-5G2T-111C</a:t>
              </a:r>
            </a:p>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 x 5G/2.5G/1G/100M</a:t>
              </a:r>
              <a:r>
                <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RJ45</a:t>
              </a:r>
              <a:endParaRPr lang="zh-TW"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 name="矩形: 圓角 55">
              <a:extLst>
                <a:ext uri="{FF2B5EF4-FFF2-40B4-BE49-F238E27FC236}">
                  <a16:creationId xmlns:a16="http://schemas.microsoft.com/office/drawing/2014/main" id="{00323125-07FB-E643-8126-3A948E64B62B}"/>
                </a:ext>
              </a:extLst>
            </p:cNvPr>
            <p:cNvSpPr/>
            <p:nvPr/>
          </p:nvSpPr>
          <p:spPr>
            <a:xfrm>
              <a:off x="5014166" y="3607933"/>
              <a:ext cx="3478515" cy="635903"/>
            </a:xfrm>
            <a:prstGeom prst="roundRect">
              <a:avLst>
                <a:gd name="adj" fmla="val 1355"/>
              </a:avLst>
            </a:prstGeom>
            <a:solidFill>
              <a:schemeClr val="tx1">
                <a:alpha val="50000"/>
              </a:schemeClr>
            </a:solidFill>
            <a:ln w="12700">
              <a:gradFill>
                <a:gsLst>
                  <a:gs pos="98000">
                    <a:srgbClr val="B2C6E7">
                      <a:alpha val="0"/>
                    </a:srgbClr>
                  </a:gs>
                  <a:gs pos="21000">
                    <a:srgbClr val="B9CBE9"/>
                  </a:gs>
                  <a:gs pos="0">
                    <a:schemeClr val="accent1">
                      <a:lumMod val="45000"/>
                      <a:lumOff val="5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QXG-5G4T-111C</a:t>
              </a:r>
            </a:p>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4 x 5G/2.5G/1G/100M RJ45</a:t>
              </a:r>
              <a:r>
                <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endParaRPr lang="zh-TW"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7" name="矩形: 圓角 55">
              <a:extLst>
                <a:ext uri="{FF2B5EF4-FFF2-40B4-BE49-F238E27FC236}">
                  <a16:creationId xmlns:a16="http://schemas.microsoft.com/office/drawing/2014/main" id="{C8954C46-2C3B-A941-AE59-AA0743C328C5}"/>
                </a:ext>
              </a:extLst>
            </p:cNvPr>
            <p:cNvSpPr/>
            <p:nvPr/>
          </p:nvSpPr>
          <p:spPr>
            <a:xfrm>
              <a:off x="5027857" y="4338101"/>
              <a:ext cx="3478515" cy="635903"/>
            </a:xfrm>
            <a:prstGeom prst="roundRect">
              <a:avLst>
                <a:gd name="adj" fmla="val 5350"/>
              </a:avLst>
            </a:prstGeom>
            <a:solidFill>
              <a:schemeClr val="tx1">
                <a:alpha val="50000"/>
              </a:schemeClr>
            </a:solidFill>
            <a:ln w="12700">
              <a:gradFill>
                <a:gsLst>
                  <a:gs pos="98000">
                    <a:srgbClr val="B2C6E7">
                      <a:alpha val="0"/>
                    </a:srgbClr>
                  </a:gs>
                  <a:gs pos="21000">
                    <a:srgbClr val="B9CBE9"/>
                  </a:gs>
                  <a:gs pos="0">
                    <a:schemeClr val="accent1">
                      <a:lumMod val="45000"/>
                      <a:lumOff val="5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QXG-10G1T</a:t>
              </a:r>
            </a:p>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 x 10G/5G/2.5G/1G/100M</a:t>
              </a:r>
              <a:r>
                <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RJ45</a:t>
              </a:r>
              <a:endParaRPr lang="zh-TW"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 name="矩形: 圓角 55">
              <a:extLst>
                <a:ext uri="{FF2B5EF4-FFF2-40B4-BE49-F238E27FC236}">
                  <a16:creationId xmlns:a16="http://schemas.microsoft.com/office/drawing/2014/main" id="{495142FD-B645-EC48-B038-330E86ACD65A}"/>
                </a:ext>
              </a:extLst>
            </p:cNvPr>
            <p:cNvSpPr/>
            <p:nvPr/>
          </p:nvSpPr>
          <p:spPr>
            <a:xfrm>
              <a:off x="5028747" y="5068269"/>
              <a:ext cx="3478515" cy="635903"/>
            </a:xfrm>
            <a:prstGeom prst="roundRect">
              <a:avLst>
                <a:gd name="adj" fmla="val 4684"/>
              </a:avLst>
            </a:prstGeom>
            <a:solidFill>
              <a:schemeClr val="tx1">
                <a:alpha val="50000"/>
              </a:schemeClr>
            </a:solidFill>
            <a:ln w="12700">
              <a:gradFill>
                <a:gsLst>
                  <a:gs pos="98000">
                    <a:srgbClr val="B2C6E7">
                      <a:alpha val="0"/>
                    </a:srgbClr>
                  </a:gs>
                  <a:gs pos="21000">
                    <a:srgbClr val="B9CBE9"/>
                  </a:gs>
                  <a:gs pos="0">
                    <a:schemeClr val="accent1">
                      <a:lumMod val="45000"/>
                      <a:lumOff val="5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QXG-10G2T-107</a:t>
              </a:r>
            </a:p>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 x 10G/5G/2.5G/1G/100M</a:t>
              </a:r>
              <a:r>
                <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RJ45</a:t>
              </a:r>
              <a:endParaRPr lang="zh-TW"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9" name="矩形: 圓角 55">
              <a:extLst>
                <a:ext uri="{FF2B5EF4-FFF2-40B4-BE49-F238E27FC236}">
                  <a16:creationId xmlns:a16="http://schemas.microsoft.com/office/drawing/2014/main" id="{8303B6E0-DCE7-DE4A-A60F-1D3E9EF56321}"/>
                </a:ext>
              </a:extLst>
            </p:cNvPr>
            <p:cNvSpPr/>
            <p:nvPr/>
          </p:nvSpPr>
          <p:spPr>
            <a:xfrm>
              <a:off x="5027857" y="5798437"/>
              <a:ext cx="3478515" cy="635903"/>
            </a:xfrm>
            <a:prstGeom prst="roundRect">
              <a:avLst>
                <a:gd name="adj" fmla="val 2687"/>
              </a:avLst>
            </a:prstGeom>
            <a:solidFill>
              <a:schemeClr val="tx1">
                <a:alpha val="50000"/>
              </a:schemeClr>
            </a:solidFill>
            <a:ln w="12700">
              <a:gradFill>
                <a:gsLst>
                  <a:gs pos="98000">
                    <a:srgbClr val="B2C6E7">
                      <a:alpha val="0"/>
                    </a:srgbClr>
                  </a:gs>
                  <a:gs pos="21000">
                    <a:srgbClr val="B9CBE9"/>
                  </a:gs>
                  <a:gs pos="0">
                    <a:schemeClr val="accent1">
                      <a:lumMod val="45000"/>
                      <a:lumOff val="5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QXG-10G2SF-CX4</a:t>
              </a:r>
            </a:p>
            <a:p>
              <a:pPr algn="ctr"/>
              <a:r>
                <a:rPr lang="en-US"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 x 10G SFP+</a:t>
              </a:r>
              <a:endParaRPr lang="zh-TW" altLang="zh-TW">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8" name="圖片 17">
              <a:extLst>
                <a:ext uri="{FF2B5EF4-FFF2-40B4-BE49-F238E27FC236}">
                  <a16:creationId xmlns:a16="http://schemas.microsoft.com/office/drawing/2014/main" id="{6FA2D1D4-64F4-3D4D-ACC0-1CEFD466BC7A}"/>
                </a:ext>
              </a:extLst>
            </p:cNvPr>
            <p:cNvPicPr>
              <a:picLocks noChangeAspect="1"/>
            </p:cNvPicPr>
            <p:nvPr/>
          </p:nvPicPr>
          <p:blipFill>
            <a:blip r:embed="rId4"/>
            <a:stretch>
              <a:fillRect/>
            </a:stretch>
          </p:blipFill>
          <p:spPr>
            <a:xfrm>
              <a:off x="4366502" y="2199066"/>
              <a:ext cx="1083030" cy="678699"/>
            </a:xfrm>
            <a:prstGeom prst="rect">
              <a:avLst/>
            </a:prstGeom>
          </p:spPr>
        </p:pic>
        <p:pic>
          <p:nvPicPr>
            <p:cNvPr id="19" name="圖片 18">
              <a:extLst>
                <a:ext uri="{FF2B5EF4-FFF2-40B4-BE49-F238E27FC236}">
                  <a16:creationId xmlns:a16="http://schemas.microsoft.com/office/drawing/2014/main" id="{3D7325FA-9847-E84D-9089-592BD46737F7}"/>
                </a:ext>
              </a:extLst>
            </p:cNvPr>
            <p:cNvPicPr>
              <a:picLocks noChangeAspect="1"/>
            </p:cNvPicPr>
            <p:nvPr/>
          </p:nvPicPr>
          <p:blipFill>
            <a:blip r:embed="rId5"/>
            <a:stretch>
              <a:fillRect/>
            </a:stretch>
          </p:blipFill>
          <p:spPr>
            <a:xfrm>
              <a:off x="4456197" y="2938766"/>
              <a:ext cx="993335" cy="622490"/>
            </a:xfrm>
            <a:prstGeom prst="rect">
              <a:avLst/>
            </a:prstGeom>
          </p:spPr>
        </p:pic>
        <p:pic>
          <p:nvPicPr>
            <p:cNvPr id="20" name="圖片 19">
              <a:extLst>
                <a:ext uri="{FF2B5EF4-FFF2-40B4-BE49-F238E27FC236}">
                  <a16:creationId xmlns:a16="http://schemas.microsoft.com/office/drawing/2014/main" id="{2CD93A86-660E-C148-AF83-569D4036CEF3}"/>
                </a:ext>
              </a:extLst>
            </p:cNvPr>
            <p:cNvPicPr>
              <a:picLocks noChangeAspect="1"/>
            </p:cNvPicPr>
            <p:nvPr/>
          </p:nvPicPr>
          <p:blipFill>
            <a:blip r:embed="rId6"/>
            <a:stretch>
              <a:fillRect/>
            </a:stretch>
          </p:blipFill>
          <p:spPr>
            <a:xfrm>
              <a:off x="4456197" y="3636328"/>
              <a:ext cx="1069165" cy="670010"/>
            </a:xfrm>
            <a:prstGeom prst="rect">
              <a:avLst/>
            </a:prstGeom>
          </p:spPr>
        </p:pic>
        <p:pic>
          <p:nvPicPr>
            <p:cNvPr id="21" name="圖片 20">
              <a:extLst>
                <a:ext uri="{FF2B5EF4-FFF2-40B4-BE49-F238E27FC236}">
                  <a16:creationId xmlns:a16="http://schemas.microsoft.com/office/drawing/2014/main" id="{CB30CB29-F2A3-2D41-AFD6-9E4FC5C86941}"/>
                </a:ext>
              </a:extLst>
            </p:cNvPr>
            <p:cNvPicPr>
              <a:picLocks noChangeAspect="1"/>
            </p:cNvPicPr>
            <p:nvPr/>
          </p:nvPicPr>
          <p:blipFill>
            <a:blip r:embed="rId7"/>
            <a:stretch>
              <a:fillRect/>
            </a:stretch>
          </p:blipFill>
          <p:spPr>
            <a:xfrm>
              <a:off x="4442506" y="4381411"/>
              <a:ext cx="1069151" cy="670001"/>
            </a:xfrm>
            <a:prstGeom prst="rect">
              <a:avLst/>
            </a:prstGeom>
          </p:spPr>
        </p:pic>
        <p:pic>
          <p:nvPicPr>
            <p:cNvPr id="22" name="圖片 21">
              <a:extLst>
                <a:ext uri="{FF2B5EF4-FFF2-40B4-BE49-F238E27FC236}">
                  <a16:creationId xmlns:a16="http://schemas.microsoft.com/office/drawing/2014/main" id="{64614EE1-DC52-2A43-8E9F-89A7D5DBD816}"/>
                </a:ext>
              </a:extLst>
            </p:cNvPr>
            <p:cNvPicPr>
              <a:picLocks noChangeAspect="1"/>
            </p:cNvPicPr>
            <p:nvPr/>
          </p:nvPicPr>
          <p:blipFill>
            <a:blip r:embed="rId8"/>
            <a:stretch>
              <a:fillRect/>
            </a:stretch>
          </p:blipFill>
          <p:spPr>
            <a:xfrm>
              <a:off x="4497032" y="5154326"/>
              <a:ext cx="952500" cy="596900"/>
            </a:xfrm>
            <a:prstGeom prst="rect">
              <a:avLst/>
            </a:prstGeom>
          </p:spPr>
        </p:pic>
        <p:pic>
          <p:nvPicPr>
            <p:cNvPr id="23" name="圖片 22">
              <a:extLst>
                <a:ext uri="{FF2B5EF4-FFF2-40B4-BE49-F238E27FC236}">
                  <a16:creationId xmlns:a16="http://schemas.microsoft.com/office/drawing/2014/main" id="{F8A5F346-56DA-A547-895A-51D787AA2D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10737" y="5858442"/>
              <a:ext cx="1014625" cy="634028"/>
            </a:xfrm>
            <a:prstGeom prst="rect">
              <a:avLst/>
            </a:prstGeom>
          </p:spPr>
        </p:pic>
      </p:grpSp>
      <p:sp>
        <p:nvSpPr>
          <p:cNvPr id="37" name="圓角矩形 1">
            <a:extLst>
              <a:ext uri="{FF2B5EF4-FFF2-40B4-BE49-F238E27FC236}">
                <a16:creationId xmlns:a16="http://schemas.microsoft.com/office/drawing/2014/main" id="{7D2A4E94-7F42-4A72-9420-35A1D9218786}"/>
              </a:ext>
            </a:extLst>
          </p:cNvPr>
          <p:cNvSpPr/>
          <p:nvPr/>
        </p:nvSpPr>
        <p:spPr>
          <a:xfrm rot="5400000">
            <a:off x="3950216" y="5793061"/>
            <a:ext cx="1335022" cy="645500"/>
          </a:xfrm>
          <a:prstGeom prst="roundRect">
            <a:avLst>
              <a:gd name="adj" fmla="val 5518"/>
            </a:avLst>
          </a:prstGeom>
          <a:solidFill>
            <a:srgbClr val="0099FF">
              <a:alpha val="44000"/>
            </a:srgbClr>
          </a:solidFill>
          <a:ln>
            <a:solidFill>
              <a:srgbClr val="2B7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38" name="Google Shape;561;p30" hidden="1">
            <a:extLst>
              <a:ext uri="{FF2B5EF4-FFF2-40B4-BE49-F238E27FC236}">
                <a16:creationId xmlns:a16="http://schemas.microsoft.com/office/drawing/2014/main" id="{B6D8EB01-79D1-4583-8DBE-8917C35163C9}"/>
              </a:ext>
            </a:extLst>
          </p:cNvPr>
          <p:cNvCxnSpPr>
            <a:cxnSpLocks/>
          </p:cNvCxnSpPr>
          <p:nvPr/>
        </p:nvCxnSpPr>
        <p:spPr>
          <a:xfrm>
            <a:off x="5772790" y="3088497"/>
            <a:ext cx="1402896" cy="0"/>
          </a:xfrm>
          <a:prstGeom prst="straightConnector1">
            <a:avLst/>
          </a:prstGeom>
          <a:noFill/>
          <a:ln w="276225" cap="flat" cmpd="sng">
            <a:gradFill>
              <a:gsLst>
                <a:gs pos="45000">
                  <a:srgbClr val="0088E4"/>
                </a:gs>
                <a:gs pos="5000">
                  <a:srgbClr val="00B0F0">
                    <a:alpha val="0"/>
                  </a:srgbClr>
                </a:gs>
                <a:gs pos="86000">
                  <a:srgbClr val="0052D4"/>
                </a:gs>
              </a:gsLst>
              <a:lin ang="0" scaled="0"/>
            </a:gradFill>
            <a:prstDash val="solid"/>
            <a:miter lim="800000"/>
            <a:headEnd type="none" w="sm" len="sm"/>
            <a:tailEnd type="triangle" w="sm" len="sm"/>
          </a:ln>
        </p:spPr>
      </p:cxnSp>
      <p:cxnSp>
        <p:nvCxnSpPr>
          <p:cNvPr id="30" name="Google Shape;561;p30">
            <a:extLst>
              <a:ext uri="{FF2B5EF4-FFF2-40B4-BE49-F238E27FC236}">
                <a16:creationId xmlns:a16="http://schemas.microsoft.com/office/drawing/2014/main" id="{8DAFDDF9-4A55-41AD-8767-A3D48C038BA1}"/>
              </a:ext>
            </a:extLst>
          </p:cNvPr>
          <p:cNvCxnSpPr>
            <a:cxnSpLocks/>
          </p:cNvCxnSpPr>
          <p:nvPr/>
        </p:nvCxnSpPr>
        <p:spPr>
          <a:xfrm>
            <a:off x="5701020" y="3105124"/>
            <a:ext cx="1510216" cy="0"/>
          </a:xfrm>
          <a:prstGeom prst="straightConnector1">
            <a:avLst/>
          </a:prstGeom>
          <a:noFill/>
          <a:ln w="276225" cap="flat" cmpd="sng">
            <a:gradFill>
              <a:gsLst>
                <a:gs pos="52000">
                  <a:srgbClr val="3DC6FF"/>
                </a:gs>
                <a:gs pos="9000">
                  <a:srgbClr val="0FCFCA">
                    <a:alpha val="0"/>
                  </a:srgbClr>
                </a:gs>
              </a:gsLst>
              <a:lin ang="0" scaled="0"/>
            </a:gradFill>
            <a:prstDash val="solid"/>
            <a:miter lim="800000"/>
            <a:headEnd type="none" w="sm" len="sm"/>
            <a:tailEnd type="triangle" w="sm" len="sm"/>
          </a:ln>
        </p:spPr>
      </p:cxnSp>
      <p:cxnSp>
        <p:nvCxnSpPr>
          <p:cNvPr id="35" name="Google Shape;561;p30">
            <a:extLst>
              <a:ext uri="{FF2B5EF4-FFF2-40B4-BE49-F238E27FC236}">
                <a16:creationId xmlns:a16="http://schemas.microsoft.com/office/drawing/2014/main" id="{3E8A485A-F7F0-4782-BC10-EAE6E4F11FFD}"/>
              </a:ext>
            </a:extLst>
          </p:cNvPr>
          <p:cNvCxnSpPr>
            <a:cxnSpLocks/>
          </p:cNvCxnSpPr>
          <p:nvPr/>
        </p:nvCxnSpPr>
        <p:spPr>
          <a:xfrm flipH="1" flipV="1">
            <a:off x="2146056" y="3610291"/>
            <a:ext cx="7170" cy="966274"/>
          </a:xfrm>
          <a:prstGeom prst="straightConnector1">
            <a:avLst/>
          </a:prstGeom>
          <a:noFill/>
          <a:ln w="276225" cap="flat" cmpd="sng">
            <a:gradFill>
              <a:gsLst>
                <a:gs pos="52000">
                  <a:schemeClr val="bg1"/>
                </a:gs>
                <a:gs pos="9000">
                  <a:schemeClr val="bg1">
                    <a:alpha val="0"/>
                  </a:schemeClr>
                </a:gs>
              </a:gsLst>
              <a:lin ang="5400000" scaled="0"/>
            </a:gradFill>
            <a:prstDash val="solid"/>
            <a:miter lim="800000"/>
            <a:headEnd type="none" w="sm" len="sm"/>
            <a:tailEnd type="triangle" w="sm" len="sm"/>
          </a:ln>
        </p:spPr>
      </p:cxnSp>
    </p:spTree>
    <p:extLst>
      <p:ext uri="{BB962C8B-B14F-4D97-AF65-F5344CB8AC3E}">
        <p14:creationId xmlns:p14="http://schemas.microsoft.com/office/powerpoint/2010/main" val="302779389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2B8FE020-0791-40AD-970F-51553FCBC608}"/>
              </a:ext>
            </a:extLst>
          </p:cNvPr>
          <p:cNvGrpSpPr/>
          <p:nvPr/>
        </p:nvGrpSpPr>
        <p:grpSpPr>
          <a:xfrm>
            <a:off x="-1739687" y="2173305"/>
            <a:ext cx="18078908" cy="4279832"/>
            <a:chOff x="-860505" y="3429000"/>
            <a:chExt cx="12130011" cy="2871546"/>
          </a:xfrm>
        </p:grpSpPr>
        <p:pic>
          <p:nvPicPr>
            <p:cNvPr id="22" name="圖片 21">
              <a:extLst>
                <a:ext uri="{FF2B5EF4-FFF2-40B4-BE49-F238E27FC236}">
                  <a16:creationId xmlns:a16="http://schemas.microsoft.com/office/drawing/2014/main" id="{6A64B632-0909-534A-9836-D88ED3DAF5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92096" y="4581516"/>
              <a:ext cx="2885612" cy="1719030"/>
            </a:xfrm>
            <a:prstGeom prst="rect">
              <a:avLst/>
            </a:prstGeom>
            <a:effectLst>
              <a:outerShdw blurRad="101600" dist="114300" dir="5400000" sx="97000" sy="97000" algn="t" rotWithShape="0">
                <a:prstClr val="black">
                  <a:alpha val="69000"/>
                </a:prstClr>
              </a:outerShdw>
            </a:effectLst>
          </p:spPr>
        </p:pic>
        <p:pic>
          <p:nvPicPr>
            <p:cNvPr id="9" name="圖片 8">
              <a:extLst>
                <a:ext uri="{FF2B5EF4-FFF2-40B4-BE49-F238E27FC236}">
                  <a16:creationId xmlns:a16="http://schemas.microsoft.com/office/drawing/2014/main" id="{07E0C3D6-1C28-9143-9316-004264C478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1092" y="4532162"/>
              <a:ext cx="4477282" cy="1691493"/>
            </a:xfrm>
            <a:prstGeom prst="rect">
              <a:avLst/>
            </a:prstGeom>
            <a:effectLst>
              <a:outerShdw blurRad="101600" dist="114300" dir="5400000" sx="97000" sy="97000" algn="t" rotWithShape="0">
                <a:prstClr val="black">
                  <a:alpha val="69000"/>
                </a:prstClr>
              </a:outerShdw>
            </a:effectLst>
          </p:spPr>
        </p:pic>
        <p:pic>
          <p:nvPicPr>
            <p:cNvPr id="6" name="圖片 5">
              <a:extLst>
                <a:ext uri="{FF2B5EF4-FFF2-40B4-BE49-F238E27FC236}">
                  <a16:creationId xmlns:a16="http://schemas.microsoft.com/office/drawing/2014/main" id="{3D9C54BB-2EDC-DF49-8A9A-E812B57E52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1739" y="5290682"/>
              <a:ext cx="4533771" cy="927000"/>
            </a:xfrm>
            <a:prstGeom prst="rect">
              <a:avLst/>
            </a:prstGeom>
            <a:effectLst>
              <a:outerShdw blurRad="101600" dist="114300" dir="5400000" sx="97000" sy="97000" algn="t" rotWithShape="0">
                <a:prstClr val="black">
                  <a:alpha val="69000"/>
                </a:prstClr>
              </a:outerShdw>
            </a:effectLst>
          </p:spPr>
        </p:pic>
        <p:pic>
          <p:nvPicPr>
            <p:cNvPr id="7" name="圖片 6">
              <a:extLst>
                <a:ext uri="{FF2B5EF4-FFF2-40B4-BE49-F238E27FC236}">
                  <a16:creationId xmlns:a16="http://schemas.microsoft.com/office/drawing/2014/main" id="{A5C01EB5-8E73-C24B-A714-4703BECDE6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0505" y="4532727"/>
              <a:ext cx="4547547" cy="860741"/>
            </a:xfrm>
            <a:prstGeom prst="rect">
              <a:avLst/>
            </a:prstGeom>
          </p:spPr>
        </p:pic>
        <p:pic>
          <p:nvPicPr>
            <p:cNvPr id="8" name="圖片 7">
              <a:extLst>
                <a:ext uri="{FF2B5EF4-FFF2-40B4-BE49-F238E27FC236}">
                  <a16:creationId xmlns:a16="http://schemas.microsoft.com/office/drawing/2014/main" id="{D8BC7678-DA32-844C-9E1F-A3DCE4DCC2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2467" y="4155790"/>
              <a:ext cx="4572498" cy="491920"/>
            </a:xfrm>
            <a:prstGeom prst="rect">
              <a:avLst/>
            </a:prstGeom>
          </p:spPr>
        </p:pic>
        <p:pic>
          <p:nvPicPr>
            <p:cNvPr id="10" name="圖片 9">
              <a:extLst>
                <a:ext uri="{FF2B5EF4-FFF2-40B4-BE49-F238E27FC236}">
                  <a16:creationId xmlns:a16="http://schemas.microsoft.com/office/drawing/2014/main" id="{295536C6-44C1-DE4E-BCDC-A84994B5FC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92224" y="3429000"/>
              <a:ext cx="4477282" cy="1321372"/>
            </a:xfrm>
            <a:prstGeom prst="rect">
              <a:avLst/>
            </a:prstGeom>
          </p:spPr>
        </p:pic>
      </p:grpSp>
      <p:grpSp>
        <p:nvGrpSpPr>
          <p:cNvPr id="27" name="群組 26">
            <a:extLst>
              <a:ext uri="{FF2B5EF4-FFF2-40B4-BE49-F238E27FC236}">
                <a16:creationId xmlns:a16="http://schemas.microsoft.com/office/drawing/2014/main" id="{C52982A5-FAD4-48FD-8A18-41E0F5404F31}"/>
              </a:ext>
            </a:extLst>
          </p:cNvPr>
          <p:cNvGrpSpPr/>
          <p:nvPr/>
        </p:nvGrpSpPr>
        <p:grpSpPr>
          <a:xfrm>
            <a:off x="3097259" y="1868660"/>
            <a:ext cx="6048837" cy="1543235"/>
            <a:chOff x="3412105" y="1858079"/>
            <a:chExt cx="6048837" cy="1543235"/>
          </a:xfrm>
        </p:grpSpPr>
        <p:grpSp>
          <p:nvGrpSpPr>
            <p:cNvPr id="25" name="群組 24">
              <a:extLst>
                <a:ext uri="{FF2B5EF4-FFF2-40B4-BE49-F238E27FC236}">
                  <a16:creationId xmlns:a16="http://schemas.microsoft.com/office/drawing/2014/main" id="{869AEB1C-C48D-41F7-AB6F-095775AF657B}"/>
                </a:ext>
              </a:extLst>
            </p:cNvPr>
            <p:cNvGrpSpPr/>
            <p:nvPr/>
          </p:nvGrpSpPr>
          <p:grpSpPr>
            <a:xfrm>
              <a:off x="7176957" y="1898737"/>
              <a:ext cx="1763925" cy="856068"/>
              <a:chOff x="6092728" y="1898737"/>
              <a:chExt cx="1763925" cy="856068"/>
            </a:xfrm>
          </p:grpSpPr>
          <p:pic>
            <p:nvPicPr>
              <p:cNvPr id="4" name="圖片 3">
                <a:extLst>
                  <a:ext uri="{FF2B5EF4-FFF2-40B4-BE49-F238E27FC236}">
                    <a16:creationId xmlns:a16="http://schemas.microsoft.com/office/drawing/2014/main" id="{03A90E0A-7A88-CF46-9EE7-6F39E2E07D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0586" y="1898738"/>
                <a:ext cx="856067" cy="856067"/>
              </a:xfrm>
              <a:prstGeom prst="rect">
                <a:avLst/>
              </a:prstGeom>
              <a:effectLst>
                <a:outerShdw blurRad="50800" dist="38100" dir="8100000" algn="tr" rotWithShape="0">
                  <a:prstClr val="black">
                    <a:alpha val="40000"/>
                  </a:prstClr>
                </a:outerShdw>
              </a:effectLst>
            </p:spPr>
          </p:pic>
          <p:pic>
            <p:nvPicPr>
              <p:cNvPr id="5" name="圖片 4">
                <a:extLst>
                  <a:ext uri="{FF2B5EF4-FFF2-40B4-BE49-F238E27FC236}">
                    <a16:creationId xmlns:a16="http://schemas.microsoft.com/office/drawing/2014/main" id="{5FDBBE35-26E1-EA40-A396-ED63DDCA29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2728" y="1898737"/>
                <a:ext cx="856068" cy="856068"/>
              </a:xfrm>
              <a:prstGeom prst="rect">
                <a:avLst/>
              </a:prstGeom>
              <a:effectLst>
                <a:outerShdw blurRad="50800" dist="38100" dir="8100000" algn="tr" rotWithShape="0">
                  <a:prstClr val="black">
                    <a:alpha val="40000"/>
                  </a:prstClr>
                </a:outerShdw>
              </a:effectLst>
            </p:spPr>
          </p:pic>
        </p:grpSp>
        <p:grpSp>
          <p:nvGrpSpPr>
            <p:cNvPr id="26" name="群組 25">
              <a:extLst>
                <a:ext uri="{FF2B5EF4-FFF2-40B4-BE49-F238E27FC236}">
                  <a16:creationId xmlns:a16="http://schemas.microsoft.com/office/drawing/2014/main" id="{8A9579AA-A8FF-4B36-9E98-F30E2F1A49B8}"/>
                </a:ext>
              </a:extLst>
            </p:cNvPr>
            <p:cNvGrpSpPr/>
            <p:nvPr/>
          </p:nvGrpSpPr>
          <p:grpSpPr>
            <a:xfrm>
              <a:off x="4840452" y="1898738"/>
              <a:ext cx="1797596" cy="765329"/>
              <a:chOff x="3027329" y="1898738"/>
              <a:chExt cx="1797596" cy="765329"/>
            </a:xfrm>
          </p:grpSpPr>
          <p:pic>
            <p:nvPicPr>
              <p:cNvPr id="13" name="圖片 14">
                <a:extLst>
                  <a:ext uri="{FF2B5EF4-FFF2-40B4-BE49-F238E27FC236}">
                    <a16:creationId xmlns:a16="http://schemas.microsoft.com/office/drawing/2014/main" id="{5705EBFE-6801-954E-A4F1-25107A2049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27329" y="1898738"/>
                <a:ext cx="863155" cy="765329"/>
              </a:xfrm>
              <a:prstGeom prst="rect">
                <a:avLst/>
              </a:prstGeom>
              <a:effectLst>
                <a:outerShdw blurRad="50800" dist="38100" dir="8100000" algn="tr" rotWithShape="0">
                  <a:prstClr val="black">
                    <a:alpha val="40000"/>
                  </a:prstClr>
                </a:outerShdw>
              </a:effectLst>
            </p:spPr>
          </p:pic>
          <p:pic>
            <p:nvPicPr>
              <p:cNvPr id="16" name="圖片 14">
                <a:extLst>
                  <a:ext uri="{FF2B5EF4-FFF2-40B4-BE49-F238E27FC236}">
                    <a16:creationId xmlns:a16="http://schemas.microsoft.com/office/drawing/2014/main" id="{B1B9E4D2-123C-0149-B42E-391176BA36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68858" y="1905022"/>
                <a:ext cx="856067" cy="759045"/>
              </a:xfrm>
              <a:prstGeom prst="rect">
                <a:avLst/>
              </a:prstGeom>
              <a:effectLst>
                <a:outerShdw blurRad="50800" dist="38100" dir="8100000" algn="tr" rotWithShape="0">
                  <a:prstClr val="black">
                    <a:alpha val="40000"/>
                  </a:prstClr>
                </a:outerShdw>
              </a:effectLst>
            </p:spPr>
          </p:pic>
        </p:grpSp>
        <p:pic>
          <p:nvPicPr>
            <p:cNvPr id="17" name="圖片 16">
              <a:extLst>
                <a:ext uri="{FF2B5EF4-FFF2-40B4-BE49-F238E27FC236}">
                  <a16:creationId xmlns:a16="http://schemas.microsoft.com/office/drawing/2014/main" id="{44575253-C36B-324D-8B38-F8650389115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615014" y="1858079"/>
              <a:ext cx="856066" cy="859214"/>
            </a:xfrm>
            <a:prstGeom prst="rect">
              <a:avLst/>
            </a:prstGeom>
            <a:effectLst>
              <a:outerShdw blurRad="50800" dist="38100" dir="8100000" algn="tr" rotWithShape="0">
                <a:prstClr val="black">
                  <a:alpha val="40000"/>
                </a:prstClr>
              </a:outerShdw>
            </a:effectLst>
          </p:spPr>
        </p:pic>
        <p:sp>
          <p:nvSpPr>
            <p:cNvPr id="18" name="文字方塊 17">
              <a:extLst>
                <a:ext uri="{FF2B5EF4-FFF2-40B4-BE49-F238E27FC236}">
                  <a16:creationId xmlns:a16="http://schemas.microsoft.com/office/drawing/2014/main" id="{477B4821-ED21-454F-92C7-B0AC13915A09}"/>
                </a:ext>
              </a:extLst>
            </p:cNvPr>
            <p:cNvSpPr txBox="1"/>
            <p:nvPr/>
          </p:nvSpPr>
          <p:spPr>
            <a:xfrm>
              <a:off x="3412105" y="2754983"/>
              <a:ext cx="1314784" cy="369332"/>
            </a:xfrm>
            <a:prstGeom prst="rect">
              <a:avLst/>
            </a:prstGeom>
            <a:noFill/>
          </p:spPr>
          <p:txBody>
            <a:bodyPr wrap="none" rtlCol="0">
              <a:spAutoFit/>
            </a:bodyPr>
            <a:lstStyle/>
            <a:p>
              <a:r>
                <a:rPr kumimoji="1" lang="en-US" altLang="zh-TW"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TS-x83XU</a:t>
              </a:r>
              <a:endParaRPr kumimoji="1" lang="zh-TW" alt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0" name="文字方塊 19">
              <a:extLst>
                <a:ext uri="{FF2B5EF4-FFF2-40B4-BE49-F238E27FC236}">
                  <a16:creationId xmlns:a16="http://schemas.microsoft.com/office/drawing/2014/main" id="{5E859C7B-29E9-B942-AF8F-6745A4C0095E}"/>
                </a:ext>
              </a:extLst>
            </p:cNvPr>
            <p:cNvSpPr txBox="1"/>
            <p:nvPr/>
          </p:nvSpPr>
          <p:spPr>
            <a:xfrm>
              <a:off x="5129763" y="2754983"/>
              <a:ext cx="1314784" cy="369332"/>
            </a:xfrm>
            <a:prstGeom prst="rect">
              <a:avLst/>
            </a:prstGeom>
            <a:noFill/>
          </p:spPr>
          <p:txBody>
            <a:bodyPr wrap="none" rtlCol="0">
              <a:spAutoFit/>
            </a:bodyPr>
            <a:lstStyle/>
            <a:p>
              <a:r>
                <a:rPr kumimoji="1" lang="en-US" altLang="zh-TW"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TS-x77XU</a:t>
              </a:r>
              <a:endParaRPr kumimoji="1" lang="zh-TW" alt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1" name="文字方塊 20">
              <a:extLst>
                <a:ext uri="{FF2B5EF4-FFF2-40B4-BE49-F238E27FC236}">
                  <a16:creationId xmlns:a16="http://schemas.microsoft.com/office/drawing/2014/main" id="{59CE8111-5CA3-4B47-BC63-CE8C0398ECA6}"/>
                </a:ext>
              </a:extLst>
            </p:cNvPr>
            <p:cNvSpPr txBox="1"/>
            <p:nvPr/>
          </p:nvSpPr>
          <p:spPr>
            <a:xfrm>
              <a:off x="6669888" y="2754983"/>
              <a:ext cx="2791054" cy="646331"/>
            </a:xfrm>
            <a:prstGeom prst="rect">
              <a:avLst/>
            </a:prstGeom>
            <a:noFill/>
          </p:spPr>
          <p:txBody>
            <a:bodyPr wrap="square" rtlCol="0">
              <a:spAutoFit/>
            </a:bodyPr>
            <a:lstStyle/>
            <a:p>
              <a:pPr algn="ctr"/>
              <a:r>
                <a:rPr kumimoji="1" lang="en-US" altLang="zh-TW"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TS-x72XU / TVS-x72XT / TVS-x72N</a:t>
              </a:r>
              <a:endParaRPr kumimoji="1" lang="zh-TW" alt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 name="標題 1">
            <a:extLst>
              <a:ext uri="{FF2B5EF4-FFF2-40B4-BE49-F238E27FC236}">
                <a16:creationId xmlns:a16="http://schemas.microsoft.com/office/drawing/2014/main" id="{4D3AE796-AFBD-4233-9423-208B74729B0B}"/>
              </a:ext>
            </a:extLst>
          </p:cNvPr>
          <p:cNvSpPr>
            <a:spLocks noGrp="1"/>
          </p:cNvSpPr>
          <p:nvPr>
            <p:ph type="title"/>
          </p:nvPr>
        </p:nvSpPr>
        <p:spPr>
          <a:xfrm>
            <a:off x="609600" y="181015"/>
            <a:ext cx="10972800" cy="1038185"/>
          </a:xfrm>
        </p:spPr>
        <p:txBody>
          <a:bodyPr/>
          <a:lstStyle/>
          <a:p>
            <a:r>
              <a:rPr lang="ja-JP" altLang="en-US" sz="3600" dirty="0">
                <a:latin typeface="Meiryo UI" panose="020B0604030504040204" pitchFamily="50" charset="-128"/>
                <a:ea typeface="Meiryo UI" panose="020B0604030504040204" pitchFamily="50" charset="-128"/>
                <a:cs typeface="+mn-ea"/>
                <a:sym typeface="Arial" panose="020B0604020202020204" pitchFamily="34" charset="0"/>
              </a:rPr>
              <a:t>より多くの</a:t>
            </a:r>
            <a:r>
              <a:rPr lang="en-US" altLang="ja-JP" sz="3600" dirty="0">
                <a:latin typeface="Meiryo UI" panose="020B0604030504040204" pitchFamily="50" charset="-128"/>
                <a:ea typeface="Meiryo UI" panose="020B0604030504040204" pitchFamily="50" charset="-128"/>
                <a:cs typeface="+mn-ea"/>
                <a:sym typeface="Arial" panose="020B0604020202020204" pitchFamily="34" charset="0"/>
              </a:rPr>
              <a:t>QNAP10GbE</a:t>
            </a:r>
            <a:r>
              <a:rPr lang="ja-JP" altLang="en-US" sz="3600" dirty="0">
                <a:latin typeface="Meiryo UI" panose="020B0604030504040204" pitchFamily="50" charset="-128"/>
                <a:ea typeface="Meiryo UI" panose="020B0604030504040204" pitchFamily="50" charset="-128"/>
                <a:cs typeface="+mn-ea"/>
                <a:sym typeface="Arial" panose="020B0604020202020204" pitchFamily="34" charset="0"/>
              </a:rPr>
              <a:t>および</a:t>
            </a:r>
            <a:r>
              <a:rPr lang="en-US" altLang="ja-JP" sz="3600" dirty="0">
                <a:latin typeface="Meiryo UI" panose="020B0604030504040204" pitchFamily="50" charset="-128"/>
                <a:ea typeface="Meiryo UI" panose="020B0604030504040204" pitchFamily="50" charset="-128"/>
                <a:cs typeface="+mn-ea"/>
                <a:sym typeface="Arial" panose="020B0604020202020204" pitchFamily="34" charset="0"/>
              </a:rPr>
              <a:t>5GbENAS</a:t>
            </a:r>
            <a:r>
              <a:rPr lang="ja-JP" altLang="en-US" sz="3600" dirty="0">
                <a:latin typeface="Meiryo UI" panose="020B0604030504040204" pitchFamily="50" charset="-128"/>
                <a:ea typeface="Meiryo UI" panose="020B0604030504040204" pitchFamily="50" charset="-128"/>
                <a:cs typeface="+mn-ea"/>
                <a:sym typeface="Arial" panose="020B0604020202020204" pitchFamily="34" charset="0"/>
              </a:rPr>
              <a:t>シリーズが高速</a:t>
            </a:r>
            <a:r>
              <a:rPr lang="en-US" altLang="ja-JP" sz="3600"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3600" dirty="0">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sz="3600" dirty="0">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3600" dirty="0">
                <a:latin typeface="Meiryo UI" panose="020B0604030504040204" pitchFamily="50" charset="-128"/>
                <a:ea typeface="Meiryo UI" panose="020B0604030504040204" pitchFamily="50" charset="-128"/>
                <a:cs typeface="+mn-ea"/>
                <a:sym typeface="Arial" panose="020B0604020202020204" pitchFamily="34" charset="0"/>
              </a:rPr>
              <a:t>）で利用可能</a:t>
            </a:r>
            <a:endParaRPr lang="ja-JP" altLang="en-US" sz="3600" dirty="0">
              <a:latin typeface="Meiryo UI" panose="020B0604030504040204" pitchFamily="50" charset="-128"/>
              <a:ea typeface="Meiryo UI" panose="020B0604030504040204" pitchFamily="50" charset="-128"/>
              <a:cs typeface="+mn-ea"/>
              <a:sym typeface="Arial" panose="020B0604020202020204" pitchFamily="34" charset="0"/>
            </a:endParaRPr>
          </a:p>
        </p:txBody>
      </p:sp>
    </p:spTree>
    <p:extLst>
      <p:ext uri="{BB962C8B-B14F-4D97-AF65-F5344CB8AC3E}">
        <p14:creationId xmlns:p14="http://schemas.microsoft.com/office/powerpoint/2010/main" val="381893795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50" name="矩形: 圓角 49">
            <a:extLst>
              <a:ext uri="{FF2B5EF4-FFF2-40B4-BE49-F238E27FC236}">
                <a16:creationId xmlns:a16="http://schemas.microsoft.com/office/drawing/2014/main" id="{6DF33A4F-790A-4AAE-B02E-0B5544A318A2}"/>
              </a:ext>
            </a:extLst>
          </p:cNvPr>
          <p:cNvSpPr/>
          <p:nvPr/>
        </p:nvSpPr>
        <p:spPr>
          <a:xfrm>
            <a:off x="6473002" y="2704700"/>
            <a:ext cx="4750594" cy="3703784"/>
          </a:xfrm>
          <a:prstGeom prst="roundRect">
            <a:avLst>
              <a:gd name="adj" fmla="val 2723"/>
            </a:avLst>
          </a:prstGeom>
          <a:solidFill>
            <a:schemeClr val="tx1">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1" name="矩形: 圓角 40">
            <a:extLst>
              <a:ext uri="{FF2B5EF4-FFF2-40B4-BE49-F238E27FC236}">
                <a16:creationId xmlns:a16="http://schemas.microsoft.com/office/drawing/2014/main" id="{33928B46-6559-416C-BB16-262F71593AFF}"/>
              </a:ext>
            </a:extLst>
          </p:cNvPr>
          <p:cNvSpPr/>
          <p:nvPr/>
        </p:nvSpPr>
        <p:spPr>
          <a:xfrm>
            <a:off x="1014373" y="2704700"/>
            <a:ext cx="4750594" cy="3703784"/>
          </a:xfrm>
          <a:prstGeom prst="roundRect">
            <a:avLst>
              <a:gd name="adj" fmla="val 1982"/>
            </a:avLst>
          </a:prstGeom>
          <a:solidFill>
            <a:schemeClr val="tx1">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769" name="Google Shape;769;p36"/>
          <p:cNvCxnSpPr>
            <a:cxnSpLocks/>
            <a:stCxn id="76" idx="2"/>
          </p:cNvCxnSpPr>
          <p:nvPr/>
        </p:nvCxnSpPr>
        <p:spPr>
          <a:xfrm flipH="1">
            <a:off x="8918498" y="3897779"/>
            <a:ext cx="5690" cy="917215"/>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63" name="Google Shape;769;p36">
            <a:extLst>
              <a:ext uri="{FF2B5EF4-FFF2-40B4-BE49-F238E27FC236}">
                <a16:creationId xmlns:a16="http://schemas.microsoft.com/office/drawing/2014/main" id="{62C34994-5E42-4B5E-99F6-CF9E71501E19}"/>
              </a:ext>
            </a:extLst>
          </p:cNvPr>
          <p:cNvCxnSpPr>
            <a:cxnSpLocks/>
            <a:endCxn id="45" idx="0"/>
          </p:cNvCxnSpPr>
          <p:nvPr/>
        </p:nvCxnSpPr>
        <p:spPr>
          <a:xfrm>
            <a:off x="8382384" y="4664362"/>
            <a:ext cx="0" cy="727592"/>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65" name="Google Shape;769;p36">
            <a:extLst>
              <a:ext uri="{FF2B5EF4-FFF2-40B4-BE49-F238E27FC236}">
                <a16:creationId xmlns:a16="http://schemas.microsoft.com/office/drawing/2014/main" id="{5C8F0487-4DEA-42F4-9811-CB5D1CDEC60D}"/>
              </a:ext>
            </a:extLst>
          </p:cNvPr>
          <p:cNvCxnSpPr>
            <a:cxnSpLocks/>
          </p:cNvCxnSpPr>
          <p:nvPr/>
        </p:nvCxnSpPr>
        <p:spPr>
          <a:xfrm>
            <a:off x="9424480" y="4886960"/>
            <a:ext cx="0" cy="1025226"/>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757" name="Google Shape;757;p36" hidden="1"/>
          <p:cNvSpPr txBox="1"/>
          <p:nvPr/>
        </p:nvSpPr>
        <p:spPr>
          <a:xfrm>
            <a:off x="-471399" y="15463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無負擔啟用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SD-WAN </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於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QGD </a:t>
            </a:r>
            <a:endParaRPr 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759" name="Google Shape;759;p36"/>
          <p:cNvCxnSpPr>
            <a:cxnSpLocks/>
            <a:stCxn id="69" idx="2"/>
            <a:endCxn id="33" idx="0"/>
          </p:cNvCxnSpPr>
          <p:nvPr/>
        </p:nvCxnSpPr>
        <p:spPr>
          <a:xfrm>
            <a:off x="3245181" y="3826904"/>
            <a:ext cx="1415" cy="303819"/>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760" name="Google Shape;760;p36"/>
          <p:cNvCxnSpPr>
            <a:cxnSpLocks/>
            <a:stCxn id="33" idx="2"/>
          </p:cNvCxnSpPr>
          <p:nvPr/>
        </p:nvCxnSpPr>
        <p:spPr>
          <a:xfrm>
            <a:off x="3246596" y="4462355"/>
            <a:ext cx="0" cy="352639"/>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761" name="Google Shape;761;p36"/>
          <p:cNvSpPr/>
          <p:nvPr/>
        </p:nvSpPr>
        <p:spPr>
          <a:xfrm>
            <a:off x="3484904" y="3819070"/>
            <a:ext cx="14736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Router WAN</a:t>
            </a:r>
          </a:p>
        </p:txBody>
      </p:sp>
      <p:cxnSp>
        <p:nvCxnSpPr>
          <p:cNvPr id="764" name="Google Shape;764;p36"/>
          <p:cNvCxnSpPr>
            <a:cxnSpLocks/>
          </p:cNvCxnSpPr>
          <p:nvPr/>
        </p:nvCxnSpPr>
        <p:spPr>
          <a:xfrm>
            <a:off x="2681942" y="5194704"/>
            <a:ext cx="0" cy="419848"/>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775" name="Google Shape;775;p36"/>
          <p:cNvSpPr/>
          <p:nvPr/>
        </p:nvSpPr>
        <p:spPr>
          <a:xfrm>
            <a:off x="8996037" y="3970347"/>
            <a:ext cx="16936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 QuWAN WAN</a:t>
            </a:r>
          </a:p>
        </p:txBody>
      </p:sp>
      <p:sp>
        <p:nvSpPr>
          <p:cNvPr id="777" name="Google Shape;777;p36"/>
          <p:cNvSpPr/>
          <p:nvPr/>
        </p:nvSpPr>
        <p:spPr>
          <a:xfrm>
            <a:off x="9510232" y="4994390"/>
            <a:ext cx="1446300" cy="338554"/>
          </a:xfrm>
          <a:prstGeom prst="rect">
            <a:avLst/>
          </a:prstGeom>
          <a:noFill/>
          <a:ln>
            <a:noFill/>
          </a:ln>
        </p:spPr>
        <p:txBody>
          <a:bodyPr spcFirstLastPara="1" wrap="square" lIns="91425" tIns="45700" rIns="91425" bIns="45700" anchor="t" anchorCtr="0">
            <a:noAutofit/>
          </a:bodyPr>
          <a:lstStyle/>
          <a:p>
            <a:r>
              <a:rPr lang="en-US" sz="1600" dirty="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QuWAN LAN</a:t>
            </a:r>
          </a:p>
        </p:txBody>
      </p:sp>
      <p:sp>
        <p:nvSpPr>
          <p:cNvPr id="778" name="Google Shape;778;p36"/>
          <p:cNvSpPr/>
          <p:nvPr/>
        </p:nvSpPr>
        <p:spPr>
          <a:xfrm>
            <a:off x="4647588" y="1175174"/>
            <a:ext cx="1578600"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lang="zh-TW" altLang="en-US" sz="1600" b="1" i="0" u="none" strike="noStrike" cap="none">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779" name="Google Shape;779;p36"/>
          <p:cNvSpPr/>
          <p:nvPr/>
        </p:nvSpPr>
        <p:spPr>
          <a:xfrm>
            <a:off x="1014373" y="1639859"/>
            <a:ext cx="10766810" cy="536192"/>
          </a:xfrm>
          <a:prstGeom prst="rect">
            <a:avLst/>
          </a:prstGeom>
          <a:noFill/>
          <a:ln>
            <a:noFill/>
          </a:ln>
        </p:spPr>
        <p:txBody>
          <a:bodyPr spcFirstLastPara="1" wrap="square" lIns="91425" tIns="45700" rIns="91425" bIns="45700" anchor="t" anchorCtr="0">
            <a:noAutofit/>
          </a:bodyPr>
          <a:lstStyle/>
          <a:p>
            <a:pPr fontAlgn="base"/>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複数</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の</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機能</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を</a:t>
            </a:r>
            <a:r>
              <a:rPr lang="en-US" altLang="ja-JP"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1</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台のマシ</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ンで実現。 </a:t>
            </a:r>
            <a:r>
              <a:rPr lang="en-US" altLang="ja-JP"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により、</a:t>
            </a:r>
            <a:r>
              <a:rPr lang="en-US" altLang="ja-JP"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Smart Edge </a:t>
            </a:r>
            <a:r>
              <a:rPr lang="en-US" altLang="ja-JP" sz="2000" dirty="0" err="1" smtClean="0">
                <a:solidFill>
                  <a:schemeClr val="bg1"/>
                </a:solidFill>
                <a:latin typeface="Meiryo UI" panose="020B0604030504040204" pitchFamily="50" charset="-128"/>
                <a:ea typeface="Meiryo UI" panose="020B0604030504040204" pitchFamily="50" charset="-128"/>
                <a:sym typeface="Arial" panose="020B0604020202020204" pitchFamily="34" charset="0"/>
              </a:rPr>
              <a:t>PoE</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スイッ</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チの元</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のルータ</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ー機能を</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置き換え</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て、プ</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ライベートネットワークを自動的に構築する</a:t>
            </a:r>
            <a:r>
              <a:rPr lang="en-US" altLang="ja-JP"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SD-WAN</a:t>
            </a:r>
            <a:r>
              <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rPr>
              <a:t>対応スイッチにアップグレードできます</a:t>
            </a:r>
            <a:r>
              <a:rPr lang="ja-JP" altLang="en-US" sz="20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lang="ja-JP" altLang="en-US" sz="20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80" name="Google Shape;780;p36"/>
          <p:cNvSpPr/>
          <p:nvPr/>
        </p:nvSpPr>
        <p:spPr>
          <a:xfrm>
            <a:off x="3508904" y="4451910"/>
            <a:ext cx="1473600" cy="341560"/>
          </a:xfrm>
          <a:prstGeom prst="rect">
            <a:avLst/>
          </a:prstGeom>
          <a:noFill/>
          <a:ln>
            <a:noFill/>
          </a:ln>
        </p:spPr>
        <p:txBody>
          <a:bodyPr spcFirstLastPara="1" wrap="square" lIns="91425" tIns="45700" rIns="91425" bIns="45700" anchor="t" anchorCtr="0">
            <a:noAutofit/>
          </a:bodyPr>
          <a:lstStyle/>
          <a:p>
            <a:r>
              <a:rPr lang="en-US" sz="1600" dirty="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Router LAN</a:t>
            </a:r>
          </a:p>
        </p:txBody>
      </p:sp>
      <p:sp>
        <p:nvSpPr>
          <p:cNvPr id="2" name="標題 1">
            <a:extLst>
              <a:ext uri="{FF2B5EF4-FFF2-40B4-BE49-F238E27FC236}">
                <a16:creationId xmlns:a16="http://schemas.microsoft.com/office/drawing/2014/main" id="{E3D9C958-FFF6-4CF3-95D4-CFB57E1897BB}"/>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Guardian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シリーズでサブスクリプションフリーの</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サービスを有</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効</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化</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33" name="圖形 32">
            <a:extLst>
              <a:ext uri="{FF2B5EF4-FFF2-40B4-BE49-F238E27FC236}">
                <a16:creationId xmlns:a16="http://schemas.microsoft.com/office/drawing/2014/main" id="{2E2CE5A4-544B-4B7A-9249-E88D6E5DCED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01756" y="4130723"/>
            <a:ext cx="1289680" cy="331632"/>
          </a:xfrm>
          <a:prstGeom prst="rect">
            <a:avLst/>
          </a:prstGeom>
        </p:spPr>
      </p:pic>
      <p:pic>
        <p:nvPicPr>
          <p:cNvPr id="36" name="圖形 35" hidden="1">
            <a:extLst>
              <a:ext uri="{FF2B5EF4-FFF2-40B4-BE49-F238E27FC236}">
                <a16:creationId xmlns:a16="http://schemas.microsoft.com/office/drawing/2014/main" id="{B8101914-0F6F-4770-A966-FA9117C623F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145828" y="5017545"/>
            <a:ext cx="1072228" cy="835750"/>
          </a:xfrm>
          <a:prstGeom prst="rect">
            <a:avLst/>
          </a:prstGeom>
        </p:spPr>
      </p:pic>
      <p:pic>
        <p:nvPicPr>
          <p:cNvPr id="37" name="圖形 36" hidden="1">
            <a:extLst>
              <a:ext uri="{FF2B5EF4-FFF2-40B4-BE49-F238E27FC236}">
                <a16:creationId xmlns:a16="http://schemas.microsoft.com/office/drawing/2014/main" id="{6BDDB9C6-AD76-4786-9319-265C4A013F4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165684" y="4279001"/>
            <a:ext cx="2161824" cy="379710"/>
          </a:xfrm>
          <a:prstGeom prst="rect">
            <a:avLst/>
          </a:prstGeom>
        </p:spPr>
      </p:pic>
      <p:cxnSp>
        <p:nvCxnSpPr>
          <p:cNvPr id="39" name="Google Shape;561;p30">
            <a:extLst>
              <a:ext uri="{FF2B5EF4-FFF2-40B4-BE49-F238E27FC236}">
                <a16:creationId xmlns:a16="http://schemas.microsoft.com/office/drawing/2014/main" id="{1F68818D-FA25-4F43-8EE0-BEAFF3C648AB}"/>
              </a:ext>
            </a:extLst>
          </p:cNvPr>
          <p:cNvCxnSpPr>
            <a:cxnSpLocks/>
          </p:cNvCxnSpPr>
          <p:nvPr/>
        </p:nvCxnSpPr>
        <p:spPr>
          <a:xfrm>
            <a:off x="5209953" y="4426662"/>
            <a:ext cx="1510216" cy="0"/>
          </a:xfrm>
          <a:prstGeom prst="straightConnector1">
            <a:avLst/>
          </a:prstGeom>
          <a:noFill/>
          <a:ln w="276225" cap="flat" cmpd="sng">
            <a:gradFill>
              <a:gsLst>
                <a:gs pos="52000">
                  <a:srgbClr val="3DC6FF"/>
                </a:gs>
                <a:gs pos="9000">
                  <a:srgbClr val="0FCFCA">
                    <a:alpha val="0"/>
                  </a:srgbClr>
                </a:gs>
              </a:gsLst>
              <a:lin ang="0" scaled="0"/>
            </a:gradFill>
            <a:prstDash val="solid"/>
            <a:miter lim="800000"/>
            <a:headEnd type="none" w="sm" len="sm"/>
            <a:tailEnd type="triangle" w="sm" len="sm"/>
          </a:ln>
        </p:spPr>
      </p:cxnSp>
      <p:pic>
        <p:nvPicPr>
          <p:cNvPr id="770" name="Google Shape;770;p36" descr="一張含有 光 的圖片&#10;&#10;自動產生的描述" hidden="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088052" y="2132510"/>
            <a:ext cx="1718042" cy="884994"/>
          </a:xfrm>
          <a:prstGeom prst="rect">
            <a:avLst/>
          </a:prstGeom>
          <a:noFill/>
          <a:ln>
            <a:noFill/>
          </a:ln>
          <a:effectLst>
            <a:outerShdw blurRad="50800" dist="38100" dir="5400000" algn="t" rotWithShape="0">
              <a:srgbClr val="000000">
                <a:alpha val="40000"/>
              </a:srgbClr>
            </a:outerShdw>
          </a:effectLst>
        </p:spPr>
      </p:pic>
      <p:pic>
        <p:nvPicPr>
          <p:cNvPr id="49" name="Google Shape;770;p36" descr="一張含有 光 的圖片&#10;&#10;自動產生的描述" hidden="1">
            <a:extLst>
              <a:ext uri="{FF2B5EF4-FFF2-40B4-BE49-F238E27FC236}">
                <a16:creationId xmlns:a16="http://schemas.microsoft.com/office/drawing/2014/main" id="{FFA1DF3B-B6CD-4F0E-AF8A-B928B7CEE0D5}"/>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366400" y="2132510"/>
            <a:ext cx="1718042" cy="884994"/>
          </a:xfrm>
          <a:prstGeom prst="rect">
            <a:avLst/>
          </a:prstGeom>
          <a:noFill/>
          <a:ln>
            <a:noFill/>
          </a:ln>
          <a:effectLst>
            <a:outerShdw blurRad="50800" dist="38100" dir="5400000" algn="t" rotWithShape="0">
              <a:srgbClr val="000000">
                <a:alpha val="40000"/>
              </a:srgbClr>
            </a:outerShdw>
          </a:effectLst>
        </p:spPr>
      </p:pic>
      <p:pic>
        <p:nvPicPr>
          <p:cNvPr id="54" name="圖形 53" hidden="1">
            <a:extLst>
              <a:ext uri="{FF2B5EF4-FFF2-40B4-BE49-F238E27FC236}">
                <a16:creationId xmlns:a16="http://schemas.microsoft.com/office/drawing/2014/main" id="{319366CC-BF19-49AF-AF86-8014A657A41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837586" y="4279001"/>
            <a:ext cx="2161824" cy="379710"/>
          </a:xfrm>
          <a:prstGeom prst="rect">
            <a:avLst/>
          </a:prstGeom>
        </p:spPr>
      </p:pic>
      <p:pic>
        <p:nvPicPr>
          <p:cNvPr id="69" name="圖形 68">
            <a:extLst>
              <a:ext uri="{FF2B5EF4-FFF2-40B4-BE49-F238E27FC236}">
                <a16:creationId xmlns:a16="http://schemas.microsoft.com/office/drawing/2014/main" id="{5DC30E02-0BA3-47D8-88D6-9170787B569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2681942" y="3233146"/>
            <a:ext cx="1126478" cy="593758"/>
          </a:xfrm>
          <a:prstGeom prst="rect">
            <a:avLst/>
          </a:prstGeom>
        </p:spPr>
      </p:pic>
      <p:pic>
        <p:nvPicPr>
          <p:cNvPr id="73" name="圖形 72">
            <a:extLst>
              <a:ext uri="{FF2B5EF4-FFF2-40B4-BE49-F238E27FC236}">
                <a16:creationId xmlns:a16="http://schemas.microsoft.com/office/drawing/2014/main" id="{8099674B-52A6-4220-BD14-179960CEB22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58434" y="3296018"/>
            <a:ext cx="1126478" cy="593758"/>
          </a:xfrm>
          <a:prstGeom prst="rect">
            <a:avLst/>
          </a:prstGeom>
        </p:spPr>
      </p:pic>
      <p:sp>
        <p:nvSpPr>
          <p:cNvPr id="75" name="Google Shape;800;p37">
            <a:extLst>
              <a:ext uri="{FF2B5EF4-FFF2-40B4-BE49-F238E27FC236}">
                <a16:creationId xmlns:a16="http://schemas.microsoft.com/office/drawing/2014/main" id="{C2EC4CD8-4529-4DFF-9878-014F7D863C6B}"/>
              </a:ext>
            </a:extLst>
          </p:cNvPr>
          <p:cNvSpPr/>
          <p:nvPr/>
        </p:nvSpPr>
        <p:spPr>
          <a:xfrm>
            <a:off x="2907704" y="3343028"/>
            <a:ext cx="694816" cy="47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ISP</a:t>
            </a:r>
          </a:p>
        </p:txBody>
      </p:sp>
      <p:sp>
        <p:nvSpPr>
          <p:cNvPr id="76" name="Google Shape;800;p37">
            <a:extLst>
              <a:ext uri="{FF2B5EF4-FFF2-40B4-BE49-F238E27FC236}">
                <a16:creationId xmlns:a16="http://schemas.microsoft.com/office/drawing/2014/main" id="{F4BB1F64-F43D-4999-9F04-FE0AA58E0AEA}"/>
              </a:ext>
            </a:extLst>
          </p:cNvPr>
          <p:cNvSpPr/>
          <p:nvPr/>
        </p:nvSpPr>
        <p:spPr>
          <a:xfrm>
            <a:off x="8415960" y="3420479"/>
            <a:ext cx="1016456" cy="47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ISP</a:t>
            </a:r>
          </a:p>
        </p:txBody>
      </p:sp>
      <p:pic>
        <p:nvPicPr>
          <p:cNvPr id="40" name="圖形 39" hidden="1">
            <a:extLst>
              <a:ext uri="{FF2B5EF4-FFF2-40B4-BE49-F238E27FC236}">
                <a16:creationId xmlns:a16="http://schemas.microsoft.com/office/drawing/2014/main" id="{369D749B-27AC-47D6-B87D-0D5F893EFFF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846270" y="5017545"/>
            <a:ext cx="1072228" cy="835750"/>
          </a:xfrm>
          <a:prstGeom prst="rect">
            <a:avLst/>
          </a:prstGeom>
        </p:spPr>
      </p:pic>
      <p:cxnSp>
        <p:nvCxnSpPr>
          <p:cNvPr id="34" name="Google Shape;764;p36">
            <a:extLst>
              <a:ext uri="{FF2B5EF4-FFF2-40B4-BE49-F238E27FC236}">
                <a16:creationId xmlns:a16="http://schemas.microsoft.com/office/drawing/2014/main" id="{CBE680F7-0483-44C9-9A6B-0179BEAC685B}"/>
              </a:ext>
            </a:extLst>
          </p:cNvPr>
          <p:cNvCxnSpPr>
            <a:cxnSpLocks/>
          </p:cNvCxnSpPr>
          <p:nvPr/>
        </p:nvCxnSpPr>
        <p:spPr>
          <a:xfrm>
            <a:off x="3797962" y="5194704"/>
            <a:ext cx="10458" cy="761649"/>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43" name="圖片 42" descr="一張含有 電腦 的圖片&#10;&#10;自動產生的描述">
            <a:extLst>
              <a:ext uri="{FF2B5EF4-FFF2-40B4-BE49-F238E27FC236}">
                <a16:creationId xmlns:a16="http://schemas.microsoft.com/office/drawing/2014/main" id="{AEB8C1E4-891F-479B-9005-BE4304365D0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19173" y="4381469"/>
            <a:ext cx="3053950" cy="588674"/>
          </a:xfrm>
          <a:prstGeom prst="rect">
            <a:avLst/>
          </a:prstGeom>
        </p:spPr>
      </p:pic>
      <p:pic>
        <p:nvPicPr>
          <p:cNvPr id="44" name="圖片 43">
            <a:extLst>
              <a:ext uri="{FF2B5EF4-FFF2-40B4-BE49-F238E27FC236}">
                <a16:creationId xmlns:a16="http://schemas.microsoft.com/office/drawing/2014/main" id="{63032C66-A4E2-4AFA-9C51-62739590CCD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957009" y="5447644"/>
            <a:ext cx="1425864" cy="849422"/>
          </a:xfrm>
          <a:prstGeom prst="rect">
            <a:avLst/>
          </a:prstGeom>
          <a:effectLst>
            <a:outerShdw blurRad="101600" dist="114300" dir="5400000" sx="97000" sy="97000" algn="t" rotWithShape="0">
              <a:prstClr val="black">
                <a:alpha val="69000"/>
              </a:prstClr>
            </a:outerShdw>
          </a:effectLst>
        </p:spPr>
      </p:pic>
      <p:pic>
        <p:nvPicPr>
          <p:cNvPr id="45" name="圖片 44">
            <a:extLst>
              <a:ext uri="{FF2B5EF4-FFF2-40B4-BE49-F238E27FC236}">
                <a16:creationId xmlns:a16="http://schemas.microsoft.com/office/drawing/2014/main" id="{11CA36C4-F7FD-430C-8D30-74B5E88C481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669452" y="5391954"/>
            <a:ext cx="1425864" cy="849422"/>
          </a:xfrm>
          <a:prstGeom prst="rect">
            <a:avLst/>
          </a:prstGeom>
          <a:effectLst>
            <a:outerShdw blurRad="101600" dist="114300" dir="5400000" sx="97000" sy="97000" algn="t" rotWithShape="0">
              <a:prstClr val="black">
                <a:alpha val="69000"/>
              </a:prstClr>
            </a:outerShdw>
          </a:effectLst>
        </p:spPr>
      </p:pic>
      <p:pic>
        <p:nvPicPr>
          <p:cNvPr id="35" name="圖形 34">
            <a:extLst>
              <a:ext uri="{FF2B5EF4-FFF2-40B4-BE49-F238E27FC236}">
                <a16:creationId xmlns:a16="http://schemas.microsoft.com/office/drawing/2014/main" id="{E3475C2A-09CB-4AA6-9BB7-006BD910E70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9797767" y="4218611"/>
            <a:ext cx="808158" cy="808157"/>
          </a:xfrm>
          <a:prstGeom prst="rect">
            <a:avLst/>
          </a:prstGeom>
          <a:effectLst>
            <a:outerShdw blurRad="50800" dist="50800" dir="8400000" algn="t" rotWithShape="0">
              <a:prstClr val="black">
                <a:alpha val="30000"/>
              </a:prstClr>
            </a:outerShdw>
          </a:effectLst>
        </p:spPr>
      </p:pic>
      <p:sp>
        <p:nvSpPr>
          <p:cNvPr id="3" name="文字方塊 2">
            <a:extLst>
              <a:ext uri="{FF2B5EF4-FFF2-40B4-BE49-F238E27FC236}">
                <a16:creationId xmlns:a16="http://schemas.microsoft.com/office/drawing/2014/main" id="{2F0066F3-DDF8-4A6B-BC13-7455C1DC17B3}"/>
              </a:ext>
            </a:extLst>
          </p:cNvPr>
          <p:cNvSpPr txBox="1"/>
          <p:nvPr/>
        </p:nvSpPr>
        <p:spPr>
          <a:xfrm>
            <a:off x="2223002" y="2402350"/>
            <a:ext cx="23333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4000" b="1" dirty="0">
                <a:solidFill>
                  <a:srgbClr val="00CCFF"/>
                </a:solidFill>
                <a:latin typeface="Meiryo UI" panose="020B0604030504040204" pitchFamily="50" charset="-128"/>
                <a:ea typeface="Meiryo UI" panose="020B0604030504040204" pitchFamily="50" charset="-128"/>
              </a:rPr>
              <a:t>Before</a:t>
            </a:r>
          </a:p>
        </p:txBody>
      </p:sp>
      <p:sp>
        <p:nvSpPr>
          <p:cNvPr id="5" name="文字方塊 4">
            <a:extLst>
              <a:ext uri="{FF2B5EF4-FFF2-40B4-BE49-F238E27FC236}">
                <a16:creationId xmlns:a16="http://schemas.microsoft.com/office/drawing/2014/main" id="{D13E46ED-43D3-4248-BE6D-29292218C1B0}"/>
              </a:ext>
            </a:extLst>
          </p:cNvPr>
          <p:cNvSpPr txBox="1"/>
          <p:nvPr/>
        </p:nvSpPr>
        <p:spPr>
          <a:xfrm>
            <a:off x="7681631" y="2402350"/>
            <a:ext cx="23333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4000" b="1" dirty="0">
                <a:solidFill>
                  <a:srgbClr val="00CCFF"/>
                </a:solidFill>
                <a:latin typeface="Meiryo UI" panose="020B0604030504040204" pitchFamily="50" charset="-128"/>
                <a:ea typeface="Meiryo UI" panose="020B0604030504040204" pitchFamily="50" charset="-128"/>
              </a:rPr>
              <a:t>After</a:t>
            </a:r>
            <a:endParaRPr lang="zh-TW" sz="4000" b="1" dirty="0">
              <a:solidFill>
                <a:srgbClr val="00CCFF"/>
              </a:solidFill>
              <a:latin typeface="Meiryo UI" panose="020B0604030504040204" pitchFamily="50" charset="-128"/>
              <a:ea typeface="Meiryo UI" panose="020B0604030504040204" pitchFamily="50" charset="-128"/>
            </a:endParaRPr>
          </a:p>
        </p:txBody>
      </p:sp>
      <p:pic>
        <p:nvPicPr>
          <p:cNvPr id="8" name="圖片 7" descr="一張含有 坐, 汽車, 監視器, 桌 的圖片&#10;&#10;自動產生的描述">
            <a:extLst>
              <a:ext uri="{FF2B5EF4-FFF2-40B4-BE49-F238E27FC236}">
                <a16:creationId xmlns:a16="http://schemas.microsoft.com/office/drawing/2014/main" id="{787BB658-51B1-4917-9BF8-F32CA8349E6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08904" y="5581685"/>
            <a:ext cx="816605" cy="561314"/>
          </a:xfrm>
          <a:prstGeom prst="rect">
            <a:avLst/>
          </a:prstGeom>
        </p:spPr>
      </p:pic>
      <p:pic>
        <p:nvPicPr>
          <p:cNvPr id="46" name="圖片 45" descr="一張含有 坐, 汽車, 監視器, 桌 的圖片&#10;&#10;自動產生的描述">
            <a:extLst>
              <a:ext uri="{FF2B5EF4-FFF2-40B4-BE49-F238E27FC236}">
                <a16:creationId xmlns:a16="http://schemas.microsoft.com/office/drawing/2014/main" id="{499FD8CD-80BC-4F97-8060-03D73161355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147846" y="5491271"/>
            <a:ext cx="867121" cy="596038"/>
          </a:xfrm>
          <a:prstGeom prst="rect">
            <a:avLst/>
          </a:prstGeom>
        </p:spPr>
      </p:pic>
      <p:pic>
        <p:nvPicPr>
          <p:cNvPr id="12" name="圖片 11" descr="一張含有 坐, 監視器 的圖片&#10;&#10;自動產生的描述">
            <a:extLst>
              <a:ext uri="{FF2B5EF4-FFF2-40B4-BE49-F238E27FC236}">
                <a16:creationId xmlns:a16="http://schemas.microsoft.com/office/drawing/2014/main" id="{AAF22BF9-EF09-443C-84BC-AF54B72AD91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821983" y="4441875"/>
            <a:ext cx="2785289" cy="1028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7"/>
          <p:cNvSpPr txBox="1"/>
          <p:nvPr/>
        </p:nvSpPr>
        <p:spPr>
          <a:xfrm>
            <a:off x="615950" y="190500"/>
            <a:ext cx="10960100" cy="1023084"/>
          </a:xfrm>
          <a:prstGeom prst="rect">
            <a:avLst/>
          </a:prstGeom>
          <a:noFill/>
          <a:ln>
            <a:noFill/>
          </a:ln>
        </p:spPr>
        <p:txBody>
          <a:bodyPr spcFirstLastPara="1" wrap="square" lIns="91425" tIns="45700" rIns="91425" bIns="45700" anchor="ctr" anchorCtr="0">
            <a:noAutofit/>
          </a:bodyPr>
          <a:lstStyle/>
          <a:p>
            <a:pPr algn="ctr">
              <a:lnSpc>
                <a:spcPct val="90000"/>
              </a:lnSpc>
              <a:buClr>
                <a:srgbClr val="FFFFFF"/>
              </a:buClr>
              <a:buSzPts val="4400"/>
            </a:pPr>
            <a:r>
              <a:rPr lang="en-US" altLang="ja-JP" sz="4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sz="4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セ</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ットアッ</a:t>
            </a:r>
            <a:r>
              <a:rPr lang="ja-JP" altLang="en-US" sz="4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プのための</a:t>
            </a:r>
            <a:r>
              <a:rPr lang="en-US" altLang="ja-JP" sz="4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5</a:t>
            </a:r>
            <a:r>
              <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つのステッ</a:t>
            </a:r>
            <a:r>
              <a:rPr lang="ja-JP" altLang="en-US" sz="4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プ</a:t>
            </a:r>
            <a:endParaRPr lang="ja-JP" altLang="en-US" sz="4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3" name="文字方塊 32" hidden="1">
            <a:extLst>
              <a:ext uri="{FF2B5EF4-FFF2-40B4-BE49-F238E27FC236}">
                <a16:creationId xmlns:a16="http://schemas.microsoft.com/office/drawing/2014/main" id="{01E90463-0BBA-43E5-B086-419EFFE20135}"/>
              </a:ext>
            </a:extLst>
          </p:cNvPr>
          <p:cNvSpPr txBox="1"/>
          <p:nvPr/>
        </p:nvSpPr>
        <p:spPr>
          <a:xfrm>
            <a:off x="8328458" y="-784588"/>
            <a:ext cx="4383251" cy="4508927"/>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 name="群組 4">
            <a:extLst>
              <a:ext uri="{FF2B5EF4-FFF2-40B4-BE49-F238E27FC236}">
                <a16:creationId xmlns:a16="http://schemas.microsoft.com/office/drawing/2014/main" id="{9C196F46-F674-4859-BFDA-BF9D67032165}"/>
              </a:ext>
            </a:extLst>
          </p:cNvPr>
          <p:cNvGrpSpPr/>
          <p:nvPr/>
        </p:nvGrpSpPr>
        <p:grpSpPr>
          <a:xfrm>
            <a:off x="7038418" y="1949910"/>
            <a:ext cx="3805856" cy="4234990"/>
            <a:chOff x="7038418" y="1949910"/>
            <a:chExt cx="3805856" cy="4234990"/>
          </a:xfrm>
        </p:grpSpPr>
        <p:pic>
          <p:nvPicPr>
            <p:cNvPr id="38" name="圖形 37">
              <a:extLst>
                <a:ext uri="{FF2B5EF4-FFF2-40B4-BE49-F238E27FC236}">
                  <a16:creationId xmlns:a16="http://schemas.microsoft.com/office/drawing/2014/main" id="{AB05A9D4-113B-440C-B55D-071BD96BF5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7622" y="5372649"/>
              <a:ext cx="875338" cy="812251"/>
            </a:xfrm>
            <a:prstGeom prst="rect">
              <a:avLst/>
            </a:prstGeom>
          </p:spPr>
        </p:pic>
        <p:pic>
          <p:nvPicPr>
            <p:cNvPr id="40" name="圖形 39">
              <a:extLst>
                <a:ext uri="{FF2B5EF4-FFF2-40B4-BE49-F238E27FC236}">
                  <a16:creationId xmlns:a16="http://schemas.microsoft.com/office/drawing/2014/main" id="{CA673073-1324-4BF5-887B-7509D28D0B2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30451" y="3584373"/>
              <a:ext cx="875338" cy="860625"/>
            </a:xfrm>
            <a:prstGeom prst="rect">
              <a:avLst/>
            </a:prstGeom>
          </p:spPr>
        </p:pic>
        <p:pic>
          <p:nvPicPr>
            <p:cNvPr id="4" name="圖形 3">
              <a:extLst>
                <a:ext uri="{FF2B5EF4-FFF2-40B4-BE49-F238E27FC236}">
                  <a16:creationId xmlns:a16="http://schemas.microsoft.com/office/drawing/2014/main" id="{EE94048F-1F46-4C22-84EC-1D03F185A2D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529756" y="1949910"/>
              <a:ext cx="1686120" cy="888742"/>
            </a:xfrm>
            <a:prstGeom prst="rect">
              <a:avLst/>
            </a:prstGeom>
          </p:spPr>
        </p:pic>
        <p:sp>
          <p:nvSpPr>
            <p:cNvPr id="49" name="Google Shape;800;p37">
              <a:extLst>
                <a:ext uri="{FF2B5EF4-FFF2-40B4-BE49-F238E27FC236}">
                  <a16:creationId xmlns:a16="http://schemas.microsoft.com/office/drawing/2014/main" id="{717AA583-1F44-4258-8058-286953F76F68}"/>
                </a:ext>
              </a:extLst>
            </p:cNvPr>
            <p:cNvSpPr/>
            <p:nvPr/>
          </p:nvSpPr>
          <p:spPr>
            <a:xfrm>
              <a:off x="7735512" y="2161655"/>
              <a:ext cx="1218632" cy="60779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ISP</a:t>
              </a:r>
            </a:p>
          </p:txBody>
        </p:sp>
        <p:sp>
          <p:nvSpPr>
            <p:cNvPr id="50" name="Google Shape;814;p37">
              <a:extLst>
                <a:ext uri="{FF2B5EF4-FFF2-40B4-BE49-F238E27FC236}">
                  <a16:creationId xmlns:a16="http://schemas.microsoft.com/office/drawing/2014/main" id="{BCB724C3-E4FC-4535-B6C3-ACA716ED7144}"/>
                </a:ext>
              </a:extLst>
            </p:cNvPr>
            <p:cNvSpPr/>
            <p:nvPr/>
          </p:nvSpPr>
          <p:spPr>
            <a:xfrm>
              <a:off x="8816277" y="2932367"/>
              <a:ext cx="2027997" cy="341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QuWAN WAN Port</a:t>
              </a:r>
            </a:p>
          </p:txBody>
        </p:sp>
        <p:sp>
          <p:nvSpPr>
            <p:cNvPr id="51" name="Google Shape;815;p37">
              <a:extLst>
                <a:ext uri="{FF2B5EF4-FFF2-40B4-BE49-F238E27FC236}">
                  <a16:creationId xmlns:a16="http://schemas.microsoft.com/office/drawing/2014/main" id="{BF0C4C2B-2011-4F94-B50E-806C3F48C450}"/>
                </a:ext>
              </a:extLst>
            </p:cNvPr>
            <p:cNvSpPr/>
            <p:nvPr/>
          </p:nvSpPr>
          <p:spPr>
            <a:xfrm>
              <a:off x="8816277" y="4571545"/>
              <a:ext cx="2024618" cy="341142"/>
            </a:xfrm>
            <a:prstGeom prst="rect">
              <a:avLst/>
            </a:prstGeom>
            <a:noFill/>
            <a:ln>
              <a:noFill/>
            </a:ln>
          </p:spPr>
          <p:txBody>
            <a:bodyPr spcFirstLastPara="1" wrap="square" lIns="91425" tIns="45700" rIns="91425" bIns="45700" anchor="t" anchorCtr="0">
              <a:noAutofit/>
            </a:bodyPr>
            <a:lstStyle/>
            <a:p>
              <a:r>
                <a:rPr lang="en-US" sz="1600" dirty="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QuWAN LAN  Port</a:t>
              </a:r>
            </a:p>
          </p:txBody>
        </p:sp>
        <p:cxnSp>
          <p:nvCxnSpPr>
            <p:cNvPr id="55" name="直線接點 54">
              <a:extLst>
                <a:ext uri="{FF2B5EF4-FFF2-40B4-BE49-F238E27FC236}">
                  <a16:creationId xmlns:a16="http://schemas.microsoft.com/office/drawing/2014/main" id="{C7238E22-0B6C-457F-9C78-2826BCE8DD70}"/>
                </a:ext>
              </a:extLst>
            </p:cNvPr>
            <p:cNvCxnSpPr>
              <a:cxnSpLocks/>
              <a:stCxn id="40" idx="0"/>
              <a:endCxn id="4" idx="2"/>
            </p:cNvCxnSpPr>
            <p:nvPr/>
          </p:nvCxnSpPr>
          <p:spPr>
            <a:xfrm flipV="1">
              <a:off x="8368120" y="2838652"/>
              <a:ext cx="4696" cy="745721"/>
            </a:xfrm>
            <a:prstGeom prst="line">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59" name="直線接點 58">
              <a:extLst>
                <a:ext uri="{FF2B5EF4-FFF2-40B4-BE49-F238E27FC236}">
                  <a16:creationId xmlns:a16="http://schemas.microsoft.com/office/drawing/2014/main" id="{ECC87E99-EDA3-4216-8D89-978A3AFB6BE5}"/>
                </a:ext>
              </a:extLst>
            </p:cNvPr>
            <p:cNvCxnSpPr>
              <a:cxnSpLocks/>
              <a:stCxn id="38" idx="0"/>
              <a:endCxn id="40" idx="2"/>
            </p:cNvCxnSpPr>
            <p:nvPr/>
          </p:nvCxnSpPr>
          <p:spPr>
            <a:xfrm flipH="1" flipV="1">
              <a:off x="8358827" y="4454290"/>
              <a:ext cx="9293" cy="918359"/>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47" name="Google Shape;797;p37">
              <a:extLst>
                <a:ext uri="{FF2B5EF4-FFF2-40B4-BE49-F238E27FC236}">
                  <a16:creationId xmlns:a16="http://schemas.microsoft.com/office/drawing/2014/main" id="{F850E744-F9DC-4E45-B710-9C5DFDB5D0F4}"/>
                </a:ext>
              </a:extLst>
            </p:cNvPr>
            <p:cNvSpPr/>
            <p:nvPr/>
          </p:nvSpPr>
          <p:spPr>
            <a:xfrm>
              <a:off x="7959811" y="3024532"/>
              <a:ext cx="837596" cy="309857"/>
            </a:xfrm>
            <a:prstGeom prst="roundRect">
              <a:avLst/>
            </a:prstGeom>
            <a:solidFill>
              <a:srgbClr val="0D8BD9"/>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eth01</a:t>
              </a:r>
            </a:p>
          </p:txBody>
        </p:sp>
        <p:sp>
          <p:nvSpPr>
            <p:cNvPr id="48" name="Google Shape;798;p37">
              <a:extLst>
                <a:ext uri="{FF2B5EF4-FFF2-40B4-BE49-F238E27FC236}">
                  <a16:creationId xmlns:a16="http://schemas.microsoft.com/office/drawing/2014/main" id="{EC305E06-3EB8-48C0-9D0A-615B2232ADA5}"/>
                </a:ext>
              </a:extLst>
            </p:cNvPr>
            <p:cNvSpPr/>
            <p:nvPr/>
          </p:nvSpPr>
          <p:spPr>
            <a:xfrm>
              <a:off x="7968192" y="4573076"/>
              <a:ext cx="837596" cy="309857"/>
            </a:xfrm>
            <a:prstGeom prst="roundRect">
              <a:avLst/>
            </a:prstGeom>
            <a:solidFill>
              <a:srgbClr val="0D8BD9"/>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eth02</a:t>
              </a:r>
            </a:p>
          </p:txBody>
        </p:sp>
        <p:sp>
          <p:nvSpPr>
            <p:cNvPr id="52" name="Google Shape;818;p37">
              <a:extLst>
                <a:ext uri="{FF2B5EF4-FFF2-40B4-BE49-F238E27FC236}">
                  <a16:creationId xmlns:a16="http://schemas.microsoft.com/office/drawing/2014/main" id="{57601C41-7FD9-4816-883F-8C27640CC6C6}"/>
                </a:ext>
              </a:extLst>
            </p:cNvPr>
            <p:cNvSpPr/>
            <p:nvPr/>
          </p:nvSpPr>
          <p:spPr>
            <a:xfrm>
              <a:off x="7038418" y="3859756"/>
              <a:ext cx="837596" cy="309857"/>
            </a:xfrm>
            <a:prstGeom prst="roundRect">
              <a:avLst/>
            </a:prstGeom>
            <a:solidFill>
              <a:srgbClr val="0D8BD9"/>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eth03</a:t>
              </a:r>
            </a:p>
          </p:txBody>
        </p:sp>
        <p:sp>
          <p:nvSpPr>
            <p:cNvPr id="84" name="Google Shape;800;p37">
              <a:extLst>
                <a:ext uri="{FF2B5EF4-FFF2-40B4-BE49-F238E27FC236}">
                  <a16:creationId xmlns:a16="http://schemas.microsoft.com/office/drawing/2014/main" id="{D9EA3A0A-A61E-4C28-AE9F-3E504037C5AD}"/>
                </a:ext>
              </a:extLst>
            </p:cNvPr>
            <p:cNvSpPr/>
            <p:nvPr/>
          </p:nvSpPr>
          <p:spPr>
            <a:xfrm>
              <a:off x="8821900" y="5169238"/>
              <a:ext cx="800651" cy="60779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PC</a:t>
              </a:r>
            </a:p>
          </p:txBody>
        </p:sp>
      </p:grpSp>
      <p:sp>
        <p:nvSpPr>
          <p:cNvPr id="3" name="文字方塊 2">
            <a:extLst>
              <a:ext uri="{FF2B5EF4-FFF2-40B4-BE49-F238E27FC236}">
                <a16:creationId xmlns:a16="http://schemas.microsoft.com/office/drawing/2014/main" id="{3F9EDA9F-DF3D-4C5B-BFB5-F3961193A53D}"/>
              </a:ext>
            </a:extLst>
          </p:cNvPr>
          <p:cNvSpPr txBox="1"/>
          <p:nvPr/>
        </p:nvSpPr>
        <p:spPr>
          <a:xfrm>
            <a:off x="1009309" y="3024532"/>
            <a:ext cx="5752065" cy="2339102"/>
          </a:xfrm>
          <a:prstGeom prst="rect">
            <a:avLst/>
          </a:prstGeom>
          <a:noFill/>
        </p:spPr>
        <p:txBody>
          <a:bodyPr wrap="square" rtlCol="0" anchor="t">
            <a:spAutoFit/>
          </a:bodyPr>
          <a:lstStyle/>
          <a:p>
            <a:pPr marL="285750" indent="-285750">
              <a:spcBef>
                <a:spcPts val="600"/>
              </a:spcBef>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用に</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上の少なくとも</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つの物理ポートを予約します。 </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つは</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ポート用、もう</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つは</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LAN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ポート用です。</a:t>
            </a:r>
          </a:p>
          <a:p>
            <a:pPr marL="285750" indent="-285750">
              <a:spcBef>
                <a:spcPts val="600"/>
              </a:spcBef>
              <a:buClr>
                <a:schemeClr val="bg1"/>
              </a:buClr>
              <a:buSzPct val="80000"/>
              <a:buFont typeface="Wingdings" panose="05000000000000000000" pitchFamily="2" charset="2"/>
              <a:buChar char="l"/>
            </a:pP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LAN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のケーブル接続をすべて取り外します。</a:t>
            </a:r>
          </a:p>
          <a:p>
            <a:pPr marL="285750" indent="-285750">
              <a:spcBef>
                <a:spcPts val="600"/>
              </a:spcBef>
              <a:buClr>
                <a:schemeClr val="bg1"/>
              </a:buClr>
              <a:buSzPct val="80000"/>
              <a:buFont typeface="Wingdings" panose="05000000000000000000" pitchFamily="2" charset="2"/>
              <a:buChar char="l"/>
            </a:pP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を直</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接</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ISP</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接</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続し</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ます</a:t>
            </a:r>
          </a:p>
          <a:p>
            <a:pPr marL="285750" indent="-285750">
              <a:spcBef>
                <a:spcPts val="600"/>
              </a:spcBef>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がイ</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ンターネットに到達できることを確認してください。</a:t>
            </a:r>
          </a:p>
          <a:p>
            <a:pPr marL="285750" indent="-285750">
              <a:spcBef>
                <a:spcPts val="600"/>
              </a:spcBef>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がルーターの</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LAN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デバイスである場合は、</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UDP</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ポートフォワードを有効にしてください：</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500</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4500</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5555</a:t>
            </a:r>
            <a:endPar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Google Shape;828;p38">
            <a:extLst>
              <a:ext uri="{FF2B5EF4-FFF2-40B4-BE49-F238E27FC236}">
                <a16:creationId xmlns:a16="http://schemas.microsoft.com/office/drawing/2014/main" id="{24BCBEB6-4097-47C2-87A8-9940ECC84DEF}"/>
              </a:ext>
            </a:extLst>
          </p:cNvPr>
          <p:cNvSpPr txBox="1"/>
          <p:nvPr/>
        </p:nvSpPr>
        <p:spPr>
          <a:xfrm>
            <a:off x="1009309" y="2206791"/>
            <a:ext cx="2760574" cy="745721"/>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US" sz="3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Step 1</a:t>
            </a: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 name="文字方塊 7" hidden="1">
            <a:extLst>
              <a:ext uri="{FF2B5EF4-FFF2-40B4-BE49-F238E27FC236}">
                <a16:creationId xmlns:a16="http://schemas.microsoft.com/office/drawing/2014/main" id="{65317870-6B76-4B98-BBAD-0B07DA334CBB}"/>
              </a:ext>
            </a:extLst>
          </p:cNvPr>
          <p:cNvSpPr txBox="1"/>
          <p:nvPr/>
        </p:nvSpPr>
        <p:spPr>
          <a:xfrm>
            <a:off x="8835231" y="-784588"/>
            <a:ext cx="3356769"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文字方塊 14" hidden="1">
            <a:extLst>
              <a:ext uri="{FF2B5EF4-FFF2-40B4-BE49-F238E27FC236}">
                <a16:creationId xmlns:a16="http://schemas.microsoft.com/office/drawing/2014/main" id="{028D8AFC-3A0C-49DB-92F7-42B890C1D078}"/>
              </a:ext>
            </a:extLst>
          </p:cNvPr>
          <p:cNvSpPr txBox="1"/>
          <p:nvPr/>
        </p:nvSpPr>
        <p:spPr>
          <a:xfrm>
            <a:off x="8449734" y="-784588"/>
            <a:ext cx="4261976" cy="4508927"/>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27" name="Google Shape;827;p38"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快速啟用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SD-WAN </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五步驟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28" name="Google Shape;828;p38"/>
          <p:cNvSpPr txBox="1"/>
          <p:nvPr/>
        </p:nvSpPr>
        <p:spPr>
          <a:xfrm>
            <a:off x="609600" y="2704754"/>
            <a:ext cx="2133600" cy="547609"/>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US" sz="3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Step 2</a:t>
            </a:r>
          </a:p>
        </p:txBody>
      </p:sp>
      <p:pic>
        <p:nvPicPr>
          <p:cNvPr id="829" name="Google Shape;829;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10031" y="1802618"/>
            <a:ext cx="6438100" cy="1626382"/>
          </a:xfrm>
          <a:prstGeom prst="rect">
            <a:avLst/>
          </a:prstGeom>
          <a:noFill/>
          <a:ln>
            <a:noFill/>
          </a:ln>
          <a:effectLst>
            <a:outerShdw blurRad="50800" dist="38100" dir="5400000" algn="t" rotWithShape="0">
              <a:prstClr val="black">
                <a:alpha val="40000"/>
              </a:prstClr>
            </a:outerShdw>
          </a:effectLst>
        </p:spPr>
      </p:pic>
      <p:grpSp>
        <p:nvGrpSpPr>
          <p:cNvPr id="4" name="群組 3">
            <a:extLst>
              <a:ext uri="{FF2B5EF4-FFF2-40B4-BE49-F238E27FC236}">
                <a16:creationId xmlns:a16="http://schemas.microsoft.com/office/drawing/2014/main" id="{28F92DB9-3014-4DD9-8860-A8F7914C9159}"/>
              </a:ext>
            </a:extLst>
          </p:cNvPr>
          <p:cNvGrpSpPr/>
          <p:nvPr/>
        </p:nvGrpSpPr>
        <p:grpSpPr>
          <a:xfrm>
            <a:off x="4713000" y="3151234"/>
            <a:ext cx="7250778" cy="3193472"/>
            <a:chOff x="3100100" y="3474028"/>
            <a:chExt cx="7250778" cy="3193472"/>
          </a:xfrm>
        </p:grpSpPr>
        <p:pic>
          <p:nvPicPr>
            <p:cNvPr id="830" name="Google Shape;830;p3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00100" y="3474028"/>
              <a:ext cx="6438100" cy="3193472"/>
            </a:xfrm>
            <a:prstGeom prst="rect">
              <a:avLst/>
            </a:prstGeom>
            <a:noFill/>
            <a:ln>
              <a:noFill/>
            </a:ln>
            <a:effectLst>
              <a:outerShdw blurRad="50800" dist="38100" dir="5400000" algn="t" rotWithShape="0">
                <a:prstClr val="black">
                  <a:alpha val="40000"/>
                </a:prstClr>
              </a:outerShdw>
            </a:effectLst>
          </p:spPr>
        </p:pic>
        <p:sp>
          <p:nvSpPr>
            <p:cNvPr id="3" name="矩形 2">
              <a:extLst>
                <a:ext uri="{FF2B5EF4-FFF2-40B4-BE49-F238E27FC236}">
                  <a16:creationId xmlns:a16="http://schemas.microsoft.com/office/drawing/2014/main" id="{CFF20271-2581-4E7F-B384-4823248CBAFE}"/>
                </a:ext>
              </a:extLst>
            </p:cNvPr>
            <p:cNvSpPr/>
            <p:nvPr/>
          </p:nvSpPr>
          <p:spPr>
            <a:xfrm>
              <a:off x="7548244" y="5608320"/>
              <a:ext cx="2789555" cy="296545"/>
            </a:xfrm>
            <a:custGeom>
              <a:avLst/>
              <a:gdLst>
                <a:gd name="connsiteX0" fmla="*/ 0 w 2773680"/>
                <a:gd name="connsiteY0" fmla="*/ 0 h 248920"/>
                <a:gd name="connsiteX1" fmla="*/ 2773680 w 2773680"/>
                <a:gd name="connsiteY1" fmla="*/ 0 h 248920"/>
                <a:gd name="connsiteX2" fmla="*/ 2773680 w 2773680"/>
                <a:gd name="connsiteY2" fmla="*/ 248920 h 248920"/>
                <a:gd name="connsiteX3" fmla="*/ 0 w 2773680"/>
                <a:gd name="connsiteY3" fmla="*/ 248920 h 248920"/>
                <a:gd name="connsiteX4" fmla="*/ 0 w 2773680"/>
                <a:gd name="connsiteY4" fmla="*/ 0 h 248920"/>
                <a:gd name="connsiteX0" fmla="*/ 0 w 2773680"/>
                <a:gd name="connsiteY0" fmla="*/ 12700 h 261620"/>
                <a:gd name="connsiteX1" fmla="*/ 814705 w 2773680"/>
                <a:gd name="connsiteY1" fmla="*/ 0 h 261620"/>
                <a:gd name="connsiteX2" fmla="*/ 2773680 w 2773680"/>
                <a:gd name="connsiteY2" fmla="*/ 261620 h 261620"/>
                <a:gd name="connsiteX3" fmla="*/ 0 w 2773680"/>
                <a:gd name="connsiteY3" fmla="*/ 261620 h 261620"/>
                <a:gd name="connsiteX4" fmla="*/ 0 w 2773680"/>
                <a:gd name="connsiteY4" fmla="*/ 12700 h 261620"/>
                <a:gd name="connsiteX0" fmla="*/ 0 w 2789555"/>
                <a:gd name="connsiteY0" fmla="*/ 0 h 274320"/>
                <a:gd name="connsiteX1" fmla="*/ 830580 w 2789555"/>
                <a:gd name="connsiteY1" fmla="*/ 12700 h 274320"/>
                <a:gd name="connsiteX2" fmla="*/ 2789555 w 2789555"/>
                <a:gd name="connsiteY2" fmla="*/ 274320 h 274320"/>
                <a:gd name="connsiteX3" fmla="*/ 15875 w 2789555"/>
                <a:gd name="connsiteY3" fmla="*/ 274320 h 274320"/>
                <a:gd name="connsiteX4" fmla="*/ 0 w 2789555"/>
                <a:gd name="connsiteY4" fmla="*/ 0 h 274320"/>
                <a:gd name="connsiteX0" fmla="*/ 0 w 2789555"/>
                <a:gd name="connsiteY0" fmla="*/ 0 h 296545"/>
                <a:gd name="connsiteX1" fmla="*/ 830580 w 2789555"/>
                <a:gd name="connsiteY1" fmla="*/ 12700 h 296545"/>
                <a:gd name="connsiteX2" fmla="*/ 2789555 w 2789555"/>
                <a:gd name="connsiteY2" fmla="*/ 274320 h 296545"/>
                <a:gd name="connsiteX3" fmla="*/ 6350 w 2789555"/>
                <a:gd name="connsiteY3" fmla="*/ 296545 h 296545"/>
                <a:gd name="connsiteX4" fmla="*/ 0 w 2789555"/>
                <a:gd name="connsiteY4" fmla="*/ 0 h 296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555" h="296545">
                  <a:moveTo>
                    <a:pt x="0" y="0"/>
                  </a:moveTo>
                  <a:lnTo>
                    <a:pt x="830580" y="12700"/>
                  </a:lnTo>
                  <a:lnTo>
                    <a:pt x="2789555" y="274320"/>
                  </a:lnTo>
                  <a:lnTo>
                    <a:pt x="6350" y="296545"/>
                  </a:lnTo>
                  <a:lnTo>
                    <a:pt x="0" y="0"/>
                  </a:lnTo>
                  <a:close/>
                </a:path>
              </a:pathLst>
            </a:custGeom>
            <a:gradFill>
              <a:gsLst>
                <a:gs pos="0">
                  <a:srgbClr val="FF6699">
                    <a:alpha val="0"/>
                  </a:srgbClr>
                </a:gs>
                <a:gs pos="85000">
                  <a:srgbClr val="3836B7">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831" name="Google Shape;831;p38"/>
            <p:cNvPicPr preferRelativeResize="0"/>
            <p:nvPr/>
          </p:nvPicPr>
          <p:blipFill>
            <a:blip r:embed="rId5">
              <a:alphaModFix/>
            </a:blip>
            <a:stretch>
              <a:fillRect/>
            </a:stretch>
          </p:blipFill>
          <p:spPr>
            <a:xfrm>
              <a:off x="7547907" y="5887900"/>
              <a:ext cx="2802971" cy="593999"/>
            </a:xfrm>
            <a:prstGeom prst="rect">
              <a:avLst/>
            </a:prstGeom>
            <a:noFill/>
            <a:ln>
              <a:noFill/>
            </a:ln>
            <a:effectLst>
              <a:outerShdw blurRad="50800" dist="38100" dir="5400000" algn="t" rotWithShape="0">
                <a:prstClr val="black">
                  <a:alpha val="40000"/>
                </a:prstClr>
              </a:outerShdw>
            </a:effectLst>
          </p:spPr>
        </p:pic>
      </p:grpSp>
      <p:sp>
        <p:nvSpPr>
          <p:cNvPr id="2" name="標題 1">
            <a:extLst>
              <a:ext uri="{FF2B5EF4-FFF2-40B4-BE49-F238E27FC236}">
                <a16:creationId xmlns:a16="http://schemas.microsoft.com/office/drawing/2014/main" id="{D7871E98-24EB-4C46-8F13-28BC17ED95E7}"/>
              </a:ext>
            </a:extLst>
          </p:cNvPr>
          <p:cNvSpPr>
            <a:spLocks noGrp="1"/>
          </p:cNvSpPr>
          <p:nvPr>
            <p:ph type="title"/>
          </p:nvPr>
        </p:nvSpPr>
        <p:spPr>
          <a:xfrm>
            <a:off x="609600" y="190501"/>
            <a:ext cx="10972800" cy="1028700"/>
          </a:xfrm>
        </p:spPr>
        <p:txBody>
          <a:bodyPr/>
          <a:lstStyle/>
          <a:p>
            <a:pPr>
              <a:buClr>
                <a:srgbClr val="FFFFFF"/>
              </a:buClr>
            </a:pP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セットアップのための</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5</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つのステップ</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6" name="Google Shape;828;p38">
            <a:extLst>
              <a:ext uri="{FF2B5EF4-FFF2-40B4-BE49-F238E27FC236}">
                <a16:creationId xmlns:a16="http://schemas.microsoft.com/office/drawing/2014/main" id="{D81370BD-18D1-974A-80E7-BEE13157498F}"/>
              </a:ext>
            </a:extLst>
          </p:cNvPr>
          <p:cNvSpPr txBox="1"/>
          <p:nvPr/>
        </p:nvSpPr>
        <p:spPr>
          <a:xfrm>
            <a:off x="609600" y="3428308"/>
            <a:ext cx="3702347" cy="1857218"/>
          </a:xfrm>
          <a:prstGeom prst="rect">
            <a:avLst/>
          </a:prstGeom>
          <a:noFill/>
          <a:ln>
            <a:noFill/>
          </a:ln>
        </p:spPr>
        <p:txBody>
          <a:bodyPr spcFirstLastPara="1" wrap="square" lIns="91425" tIns="91425" rIns="91425" bIns="91425" anchor="t" anchorCtr="0">
            <a:noAutofit/>
          </a:bodyPr>
          <a:lstStyle/>
          <a:p>
            <a:pPr lvl="0"/>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Qfinder Pro</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を使用して</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を検索し、</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AppCenter</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に移動して</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QuWANAgent</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をインストールします</a:t>
            </a:r>
          </a:p>
          <a:p>
            <a:pPr lvl="0"/>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QTS</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ja-JP"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Ver. 4.4.2</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以降である必要があります）</a:t>
            </a:r>
            <a:endPar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79892C3E-84D4-4B48-A812-2248F32CE242}"/>
              </a:ext>
            </a:extLst>
          </p:cNvPr>
          <p:cNvSpPr txBox="1"/>
          <p:nvPr/>
        </p:nvSpPr>
        <p:spPr>
          <a:xfrm>
            <a:off x="8946727" y="-784588"/>
            <a:ext cx="3356769"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文字方塊 10" hidden="1">
            <a:extLst>
              <a:ext uri="{FF2B5EF4-FFF2-40B4-BE49-F238E27FC236}">
                <a16:creationId xmlns:a16="http://schemas.microsoft.com/office/drawing/2014/main" id="{1C35D70E-5F8C-4EE7-B1EA-103CECD3083E}"/>
              </a:ext>
            </a:extLst>
          </p:cNvPr>
          <p:cNvSpPr txBox="1"/>
          <p:nvPr/>
        </p:nvSpPr>
        <p:spPr>
          <a:xfrm>
            <a:off x="8449734" y="-784588"/>
            <a:ext cx="4261976" cy="4508927"/>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37" name="Google Shape;837;p39"/>
          <p:cNvSpPr txBox="1"/>
          <p:nvPr/>
        </p:nvSpPr>
        <p:spPr>
          <a:xfrm>
            <a:off x="609600" y="3324950"/>
            <a:ext cx="3314131" cy="1112975"/>
          </a:xfrm>
          <a:prstGeom prst="rect">
            <a:avLst/>
          </a:prstGeom>
          <a:noFill/>
          <a:ln>
            <a:noFill/>
          </a:ln>
        </p:spPr>
        <p:txBody>
          <a:bodyPr spcFirstLastPara="1" wrap="square" lIns="91425" tIns="91425" rIns="91425" bIns="91425" anchor="t" anchorCtr="0">
            <a:noAutofit/>
          </a:bodyPr>
          <a:lstStyle/>
          <a:p>
            <a:pPr lvl="0"/>
            <a:r>
              <a:rPr lang="en-US" altLang="ja-JP" sz="1800" dirty="0" err="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QuWANVM</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イメージを保存するファイルの場所を設定します。</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838" name="Google Shape;838;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92294" y="2050130"/>
            <a:ext cx="10336918" cy="4134770"/>
          </a:xfrm>
          <a:prstGeom prst="rect">
            <a:avLst/>
          </a:prstGeom>
          <a:noFill/>
          <a:ln>
            <a:noFill/>
          </a:ln>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5DEB0B3E-8FF0-438D-9B60-D12CB9BA1E2D}"/>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セットアップのための</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5</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つのステップ</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 name="Google Shape;828;p38">
            <a:extLst>
              <a:ext uri="{FF2B5EF4-FFF2-40B4-BE49-F238E27FC236}">
                <a16:creationId xmlns:a16="http://schemas.microsoft.com/office/drawing/2014/main" id="{46023A73-4264-431E-B7F6-FF2008702082}"/>
              </a:ext>
            </a:extLst>
          </p:cNvPr>
          <p:cNvSpPr txBox="1"/>
          <p:nvPr/>
        </p:nvSpPr>
        <p:spPr>
          <a:xfrm>
            <a:off x="609600" y="2500391"/>
            <a:ext cx="2133600" cy="547609"/>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US" sz="3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Step 3</a:t>
            </a: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97E5AF08-F364-4188-A935-4FBC95439D49}"/>
              </a:ext>
            </a:extLst>
          </p:cNvPr>
          <p:cNvSpPr txBox="1"/>
          <p:nvPr/>
        </p:nvSpPr>
        <p:spPr>
          <a:xfrm>
            <a:off x="8946727" y="-784588"/>
            <a:ext cx="3356769"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5" name="Google Shape;845;p40"/>
          <p:cNvSpPr txBox="1"/>
          <p:nvPr/>
        </p:nvSpPr>
        <p:spPr>
          <a:xfrm>
            <a:off x="609600" y="3193676"/>
            <a:ext cx="3908612" cy="1699384"/>
          </a:xfrm>
          <a:prstGeom prst="rect">
            <a:avLst/>
          </a:prstGeom>
          <a:noFill/>
          <a:ln>
            <a:noFill/>
          </a:ln>
        </p:spPr>
        <p:txBody>
          <a:bodyPr spcFirstLastPara="1" wrap="square" lIns="91425" tIns="91425" rIns="91425" bIns="91425" anchor="t" anchorCtr="0">
            <a:noAutofit/>
          </a:bodyPr>
          <a:lstStyle/>
          <a:p>
            <a:pPr lvl="0">
              <a:lnSpc>
                <a:spcPct val="130000"/>
              </a:lnSpc>
            </a:pP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WAN / LAN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を構成する</a:t>
            </a:r>
          </a:p>
          <a:p>
            <a:pPr lvl="0">
              <a:lnSpc>
                <a:spcPct val="130000"/>
              </a:lnSpc>
            </a:pP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ポート</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1</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WAN</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であり、</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ポート</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8</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LAN</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である必要があります）</a:t>
            </a:r>
            <a:endPar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47" name="Google Shape;847;p40"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快速啟用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SD-WAN </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五步驟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87102873-B29D-4508-A1E9-49A2A2601DB1}"/>
              </a:ext>
            </a:extLst>
          </p:cNvPr>
          <p:cNvSpPr>
            <a:spLocks noGrp="1"/>
          </p:cNvSpPr>
          <p:nvPr>
            <p:ph type="title"/>
          </p:nvPr>
        </p:nvSpPr>
        <p:spPr>
          <a:xfrm>
            <a:off x="609600" y="190500"/>
            <a:ext cx="10972800" cy="1028700"/>
          </a:xfrm>
        </p:spPr>
        <p:txBody>
          <a:bodyPr/>
          <a:lstStyle/>
          <a:p>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セットアップのための</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5</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つのステップ</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 name="文字方塊 10" hidden="1">
            <a:extLst>
              <a:ext uri="{FF2B5EF4-FFF2-40B4-BE49-F238E27FC236}">
                <a16:creationId xmlns:a16="http://schemas.microsoft.com/office/drawing/2014/main" id="{2C36A374-C8F8-4628-9DA4-2667ADB0BFFF}"/>
              </a:ext>
            </a:extLst>
          </p:cNvPr>
          <p:cNvSpPr txBox="1"/>
          <p:nvPr/>
        </p:nvSpPr>
        <p:spPr>
          <a:xfrm>
            <a:off x="9008944" y="-784588"/>
            <a:ext cx="3702765" cy="8925520"/>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Google Shape;828;p38">
            <a:extLst>
              <a:ext uri="{FF2B5EF4-FFF2-40B4-BE49-F238E27FC236}">
                <a16:creationId xmlns:a16="http://schemas.microsoft.com/office/drawing/2014/main" id="{E322DAB4-C2DC-4EA1-8DD2-D2F7CCC72C9B}"/>
              </a:ext>
            </a:extLst>
          </p:cNvPr>
          <p:cNvSpPr txBox="1"/>
          <p:nvPr/>
        </p:nvSpPr>
        <p:spPr>
          <a:xfrm>
            <a:off x="609600" y="2490866"/>
            <a:ext cx="2133600" cy="547609"/>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US" sz="3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Step 4</a:t>
            </a:r>
          </a:p>
        </p:txBody>
      </p:sp>
      <p:pic>
        <p:nvPicPr>
          <p:cNvPr id="4" name="圖片 4" descr="一張含有 螢幕擷取畫面 的圖片&#10;&#10;描述是以非常高的可信度產生">
            <a:extLst>
              <a:ext uri="{FF2B5EF4-FFF2-40B4-BE49-F238E27FC236}">
                <a16:creationId xmlns:a16="http://schemas.microsoft.com/office/drawing/2014/main" id="{6805D7D9-E0C2-4CFF-BDFD-E42FABB1A8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432" y="1664447"/>
            <a:ext cx="7334250" cy="4658828"/>
          </a:xfrm>
          <a:prstGeom prst="rect">
            <a:avLst/>
          </a:prstGeom>
          <a:ln w="2092" cap="flat">
            <a:noFill/>
            <a:prstDash val="solid"/>
            <a:miter/>
          </a:ln>
          <a:effectLst>
            <a:outerShdw blurRad="50800" dist="50800" dir="8400000" algn="t" rotWithShape="0">
              <a:prstClr val="black">
                <a:alpha val="3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3020177F-1245-407E-BA77-2B74D40B7DE0}"/>
              </a:ext>
            </a:extLst>
          </p:cNvPr>
          <p:cNvSpPr txBox="1"/>
          <p:nvPr/>
        </p:nvSpPr>
        <p:spPr>
          <a:xfrm>
            <a:off x="8946727" y="-784588"/>
            <a:ext cx="3356769"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05</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文字方塊 10" hidden="1">
            <a:extLst>
              <a:ext uri="{FF2B5EF4-FFF2-40B4-BE49-F238E27FC236}">
                <a16:creationId xmlns:a16="http://schemas.microsoft.com/office/drawing/2014/main" id="{296C5120-261A-4E1E-9137-441E45496925}"/>
              </a:ext>
            </a:extLst>
          </p:cNvPr>
          <p:cNvSpPr txBox="1"/>
          <p:nvPr/>
        </p:nvSpPr>
        <p:spPr>
          <a:xfrm>
            <a:off x="9008944" y="-784588"/>
            <a:ext cx="3702765" cy="8925520"/>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05</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53" name="Google Shape;853;p41"/>
          <p:cNvSpPr txBox="1"/>
          <p:nvPr/>
        </p:nvSpPr>
        <p:spPr>
          <a:xfrm>
            <a:off x="609600" y="2988643"/>
            <a:ext cx="4283926" cy="2866247"/>
          </a:xfrm>
          <a:prstGeom prst="rect">
            <a:avLst/>
          </a:prstGeom>
          <a:noFill/>
          <a:ln>
            <a:noFill/>
          </a:ln>
        </p:spPr>
        <p:txBody>
          <a:bodyPr spcFirstLastPara="1" wrap="square" lIns="91425" tIns="91425" rIns="91425" bIns="91425" anchor="t" anchorCtr="0">
            <a:noAutofit/>
          </a:bodyPr>
          <a:lstStyle/>
          <a:p>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VM</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の組織、地域、サイトを選</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択</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デフォル</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ト</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では</a:t>
            </a:r>
            <a:r>
              <a:rPr lang="en-US" altLang="ja-JP" sz="1800" dirty="0" err="1"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MyOrg</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sz="1800" dirty="0" err="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MyRegion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ja-JP" sz="1800" dirty="0" err="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MySite</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が提供されています。</a:t>
            </a:r>
          </a:p>
          <a:p>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リージョン内の最初のデバイスは、リージョンハブであり、パブリック</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IP</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を使用する必要があります</a:t>
            </a:r>
          </a:p>
          <a:p>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**組織とサイトは</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QNAP</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アカウントセンターで編集できます</a:t>
            </a:r>
          </a:p>
          <a:p>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**リージョンは</a:t>
            </a:r>
            <a:r>
              <a:rPr lang="en-US" altLang="ja-JP"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オーケストレーターで編集できます</a:t>
            </a:r>
            <a:endParaRPr lang="ja-JP" altLang="en-US"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54" name="Google Shape;854;p41"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快速啟用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SD-WAN </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五步驟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55" name="Google Shape;855;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93526" y="2044275"/>
            <a:ext cx="10439400" cy="4140625"/>
          </a:xfrm>
          <a:prstGeom prst="rect">
            <a:avLst/>
          </a:prstGeom>
          <a:noFill/>
          <a:ln>
            <a:noFill/>
          </a:ln>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9410C564-98B1-40FD-BA10-3549B82C3A5B}"/>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セットアップのための</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5</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つのステップ</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 name="Google Shape;828;p38">
            <a:extLst>
              <a:ext uri="{FF2B5EF4-FFF2-40B4-BE49-F238E27FC236}">
                <a16:creationId xmlns:a16="http://schemas.microsoft.com/office/drawing/2014/main" id="{AC34C091-BFFE-4616-B090-647A163AD206}"/>
              </a:ext>
            </a:extLst>
          </p:cNvPr>
          <p:cNvSpPr txBox="1"/>
          <p:nvPr/>
        </p:nvSpPr>
        <p:spPr>
          <a:xfrm>
            <a:off x="609600" y="2257184"/>
            <a:ext cx="2133600" cy="547609"/>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US" sz="3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Step 5</a:t>
            </a: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a:xfrm>
            <a:off x="697301" y="248535"/>
            <a:ext cx="10972800" cy="1028700"/>
          </a:xfrm>
        </p:spPr>
        <p:txBody>
          <a:bodyPr/>
          <a:lstStyle/>
          <a:p>
            <a:r>
              <a:rPr lang="ja-JP" altLang="en-US" dirty="0">
                <a:latin typeface="Meiryo UI" panose="020B0604030504040204" pitchFamily="50" charset="-128"/>
                <a:ea typeface="Meiryo UI" panose="020B0604030504040204" pitchFamily="50" charset="-128"/>
                <a:sym typeface="Arial" panose="020B0604020202020204" pitchFamily="34" charset="0"/>
              </a:rPr>
              <a:t>サイト間</a:t>
            </a:r>
            <a:r>
              <a:rPr lang="en-US" altLang="ja-JP" dirty="0">
                <a:latin typeface="Meiryo UI" panose="020B0604030504040204" pitchFamily="50" charset="-128"/>
                <a:ea typeface="Meiryo UI" panose="020B0604030504040204" pitchFamily="50" charset="-128"/>
                <a:sym typeface="Arial" panose="020B0604020202020204" pitchFamily="34" charset="0"/>
              </a:rPr>
              <a:t>VPN</a:t>
            </a:r>
            <a:r>
              <a:rPr lang="ja-JP" altLang="en-US" dirty="0">
                <a:latin typeface="Meiryo UI" panose="020B0604030504040204" pitchFamily="50" charset="-128"/>
                <a:ea typeface="Meiryo UI" panose="020B0604030504040204" pitchFamily="50" charset="-128"/>
                <a:sym typeface="Arial" panose="020B0604020202020204" pitchFamily="34" charset="0"/>
              </a:rPr>
              <a:t>は、少数の支店</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と</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smtClean="0">
                <a:latin typeface="Meiryo UI" panose="020B0604030504040204" pitchFamily="50" charset="-128"/>
                <a:ea typeface="Meiryo UI" panose="020B0604030504040204" pitchFamily="50" charset="-128"/>
                <a:sym typeface="Arial" panose="020B0604020202020204" pitchFamily="34" charset="0"/>
              </a:rPr>
              <a:t>リ</a:t>
            </a:r>
            <a:r>
              <a:rPr lang="ja-JP" altLang="en-US" dirty="0">
                <a:latin typeface="Meiryo UI" panose="020B0604030504040204" pitchFamily="50" charset="-128"/>
                <a:ea typeface="Meiryo UI" panose="020B0604030504040204" pitchFamily="50" charset="-128"/>
                <a:sym typeface="Arial" panose="020B0604020202020204" pitchFamily="34" charset="0"/>
              </a:rPr>
              <a:t>モー</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ト</a:t>
            </a:r>
            <a:r>
              <a:rPr lang="ja-JP" altLang="en-US" dirty="0">
                <a:latin typeface="Meiryo UI" panose="020B0604030504040204" pitchFamily="50" charset="-128"/>
                <a:ea typeface="Meiryo UI" panose="020B0604030504040204" pitchFamily="50" charset="-128"/>
                <a:sym typeface="Arial" panose="020B0604020202020204" pitchFamily="34" charset="0"/>
              </a:rPr>
              <a:t>ワーカー</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に</a:t>
            </a:r>
            <a:r>
              <a:rPr lang="ja-JP" altLang="en-US" dirty="0">
                <a:latin typeface="Meiryo UI" panose="020B0604030504040204" pitchFamily="50" charset="-128"/>
                <a:ea typeface="Meiryo UI" panose="020B0604030504040204" pitchFamily="50" charset="-128"/>
                <a:sym typeface="Arial" panose="020B0604020202020204" pitchFamily="34" charset="0"/>
              </a:rPr>
              <a:t>よってのみ使用されていました</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8" name="矩形: 圓角 7">
            <a:extLst>
              <a:ext uri="{FF2B5EF4-FFF2-40B4-BE49-F238E27FC236}">
                <a16:creationId xmlns:a16="http://schemas.microsoft.com/office/drawing/2014/main" id="{A982E6BB-CADD-43EB-A6CA-B53A085BE01D}"/>
              </a:ext>
            </a:extLst>
          </p:cNvPr>
          <p:cNvSpPr/>
          <p:nvPr/>
        </p:nvSpPr>
        <p:spPr>
          <a:xfrm>
            <a:off x="1634720" y="3261085"/>
            <a:ext cx="2811706" cy="2923815"/>
          </a:xfrm>
          <a:prstGeom prst="roundRect">
            <a:avLst>
              <a:gd name="adj" fmla="val 2628"/>
            </a:avLst>
          </a:prstGeom>
          <a:solidFill>
            <a:schemeClr val="tx1">
              <a:lumMod val="65000"/>
              <a:lumOff val="35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5272628" y="3261085"/>
            <a:ext cx="5726184" cy="2923815"/>
          </a:xfrm>
          <a:prstGeom prst="roundRect">
            <a:avLst>
              <a:gd name="adj" fmla="val 1062"/>
            </a:avLst>
          </a:prstGeom>
          <a:solidFill>
            <a:schemeClr val="tx1">
              <a:lumMod val="65000"/>
              <a:lumOff val="35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 name="文字方塊 25">
            <a:extLst>
              <a:ext uri="{FF2B5EF4-FFF2-40B4-BE49-F238E27FC236}">
                <a16:creationId xmlns:a16="http://schemas.microsoft.com/office/drawing/2014/main" id="{9FB3FC47-EF14-400C-9CC5-2326B0441773}"/>
              </a:ext>
            </a:extLst>
          </p:cNvPr>
          <p:cNvSpPr txBox="1"/>
          <p:nvPr/>
        </p:nvSpPr>
        <p:spPr>
          <a:xfrm>
            <a:off x="1864986" y="1920743"/>
            <a:ext cx="2581440" cy="523220"/>
          </a:xfrm>
          <a:prstGeom prst="rect">
            <a:avLst/>
          </a:prstGeom>
          <a:noFill/>
        </p:spPr>
        <p:txBody>
          <a:bodyPr wrap="square" rtlCol="0" anchor="t">
            <a:spAutoFit/>
          </a:bodyPr>
          <a:lstStyle/>
          <a:p>
            <a:pPr algn="ctr"/>
            <a:r>
              <a:rPr lang="ja-JP" altLang="en-US" sz="28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イントラネット</a:t>
            </a:r>
            <a:endParaRPr lang="en-US" altLang="zh-TW" sz="2400"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21061" y="1724639"/>
            <a:ext cx="838974" cy="767288"/>
          </a:xfrm>
          <a:prstGeom prst="rect">
            <a:avLst/>
          </a:prstGeom>
        </p:spPr>
      </p:pic>
      <p:grpSp>
        <p:nvGrpSpPr>
          <p:cNvPr id="11" name="群組 10">
            <a:extLst>
              <a:ext uri="{FF2B5EF4-FFF2-40B4-BE49-F238E27FC236}">
                <a16:creationId xmlns:a16="http://schemas.microsoft.com/office/drawing/2014/main" id="{DA1EFD3B-6DD7-441F-9C83-901791EA38AB}"/>
              </a:ext>
            </a:extLst>
          </p:cNvPr>
          <p:cNvGrpSpPr/>
          <p:nvPr/>
        </p:nvGrpSpPr>
        <p:grpSpPr>
          <a:xfrm>
            <a:off x="1398251" y="2319525"/>
            <a:ext cx="1146150" cy="1146150"/>
            <a:chOff x="2270327" y="1859509"/>
            <a:chExt cx="1146150" cy="1146150"/>
          </a:xfrm>
        </p:grpSpPr>
        <p:sp>
          <p:nvSpPr>
            <p:cNvPr id="27" name="橢圓 26">
              <a:extLst>
                <a:ext uri="{FF2B5EF4-FFF2-40B4-BE49-F238E27FC236}">
                  <a16:creationId xmlns:a16="http://schemas.microsoft.com/office/drawing/2014/main" id="{57CE9916-03BA-48AD-A0F9-B77796D09FE5}"/>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9" name="文字方塊 28">
              <a:extLst>
                <a:ext uri="{FF2B5EF4-FFF2-40B4-BE49-F238E27FC236}">
                  <a16:creationId xmlns:a16="http://schemas.microsoft.com/office/drawing/2014/main" id="{4CF49945-84A2-4A64-9DE7-B7353B1485A2}"/>
                </a:ext>
              </a:extLst>
            </p:cNvPr>
            <p:cNvSpPr txBox="1"/>
            <p:nvPr/>
          </p:nvSpPr>
          <p:spPr>
            <a:xfrm>
              <a:off x="2423117" y="2502037"/>
              <a:ext cx="836918" cy="400110"/>
            </a:xfrm>
            <a:prstGeom prst="rect">
              <a:avLst/>
            </a:prstGeom>
            <a:noFill/>
          </p:spPr>
          <p:txBody>
            <a:bodyPr wrap="square" rtlCol="0">
              <a:spAutoFit/>
            </a:bodyPr>
            <a:lstStyle/>
            <a:p>
              <a:pPr algn="ctr"/>
              <a:r>
                <a:rPr lang="ja-JP" altLang="en-US" sz="2000" dirty="0" smtClean="0">
                  <a:latin typeface="Meiryo UI" panose="020B0604030504040204" pitchFamily="50" charset="-128"/>
                  <a:ea typeface="Meiryo UI" panose="020B0604030504040204" pitchFamily="50" charset="-128"/>
                  <a:cs typeface="+mn-ea"/>
                  <a:sym typeface="Arial" panose="020B0604020202020204" pitchFamily="34" charset="0"/>
                </a:rPr>
                <a:t>本社</a:t>
              </a:r>
              <a:endParaRPr lang="zh-TW" alt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34" name="圖形 33">
              <a:extLst>
                <a:ext uri="{FF2B5EF4-FFF2-40B4-BE49-F238E27FC236}">
                  <a16:creationId xmlns:a16="http://schemas.microsoft.com/office/drawing/2014/main" id="{9D3259D5-A5C1-4A12-B0F8-744B358F17C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557361" y="1956092"/>
              <a:ext cx="595170" cy="545945"/>
            </a:xfrm>
            <a:prstGeom prst="rect">
              <a:avLst/>
            </a:prstGeom>
          </p:spPr>
        </p:pic>
      </p:grpSp>
      <p:grpSp>
        <p:nvGrpSpPr>
          <p:cNvPr id="21" name="群組 20">
            <a:extLst>
              <a:ext uri="{FF2B5EF4-FFF2-40B4-BE49-F238E27FC236}">
                <a16:creationId xmlns:a16="http://schemas.microsoft.com/office/drawing/2014/main" id="{FF9D8F5B-A337-4D69-B63B-F476DD63EB9E}"/>
              </a:ext>
            </a:extLst>
          </p:cNvPr>
          <p:cNvGrpSpPr/>
          <p:nvPr/>
        </p:nvGrpSpPr>
        <p:grpSpPr>
          <a:xfrm>
            <a:off x="1950890" y="5338635"/>
            <a:ext cx="1034146" cy="459437"/>
            <a:chOff x="1750865"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750865"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317720" y="5110035"/>
              <a:ext cx="467291" cy="459437"/>
            </a:xfrm>
            <a:prstGeom prst="rect">
              <a:avLst/>
            </a:prstGeom>
          </p:spPr>
        </p:pic>
      </p:grpSp>
      <p:pic>
        <p:nvPicPr>
          <p:cNvPr id="41" name="圖形 40">
            <a:extLst>
              <a:ext uri="{FF2B5EF4-FFF2-40B4-BE49-F238E27FC236}">
                <a16:creationId xmlns:a16="http://schemas.microsoft.com/office/drawing/2014/main" id="{2C40F929-70FB-4D91-A360-03C407FC1FF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084600" y="5338635"/>
            <a:ext cx="467291" cy="459437"/>
          </a:xfrm>
          <a:prstGeom prst="rect">
            <a:avLst/>
          </a:prstGeom>
        </p:spPr>
      </p:pic>
      <p:pic>
        <p:nvPicPr>
          <p:cNvPr id="42" name="圖形 41">
            <a:extLst>
              <a:ext uri="{FF2B5EF4-FFF2-40B4-BE49-F238E27FC236}">
                <a16:creationId xmlns:a16="http://schemas.microsoft.com/office/drawing/2014/main" id="{AB286D14-964E-4D25-BCE8-EF773ADF928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651454" y="5338635"/>
            <a:ext cx="467291" cy="459437"/>
          </a:xfrm>
          <a:prstGeom prst="rect">
            <a:avLst/>
          </a:prstGeom>
        </p:spPr>
      </p:pic>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209906" y="3831754"/>
            <a:ext cx="714619" cy="566545"/>
          </a:xfrm>
          <a:prstGeom prst="rect">
            <a:avLst/>
          </a:prstGeom>
        </p:spPr>
      </p:pic>
      <p:pic>
        <p:nvPicPr>
          <p:cNvPr id="43" name="圖形 42">
            <a:extLst>
              <a:ext uri="{FF2B5EF4-FFF2-40B4-BE49-F238E27FC236}">
                <a16:creationId xmlns:a16="http://schemas.microsoft.com/office/drawing/2014/main" id="{347E05B0-C546-4217-9151-B2377B8E646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175998" y="4036999"/>
            <a:ext cx="1123063" cy="1504905"/>
          </a:xfrm>
          <a:prstGeom prst="rect">
            <a:avLst/>
          </a:prstGeom>
        </p:spPr>
      </p:pic>
      <p:pic>
        <p:nvPicPr>
          <p:cNvPr id="45" name="圖形 44">
            <a:extLst>
              <a:ext uri="{FF2B5EF4-FFF2-40B4-BE49-F238E27FC236}">
                <a16:creationId xmlns:a16="http://schemas.microsoft.com/office/drawing/2014/main" id="{9283D540-6B13-44F5-AAC4-DA6F8147BE6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622170" y="4036999"/>
            <a:ext cx="1123063" cy="1504905"/>
          </a:xfrm>
          <a:prstGeom prst="rect">
            <a:avLst/>
          </a:prstGeom>
        </p:spPr>
      </p:pic>
      <p:grpSp>
        <p:nvGrpSpPr>
          <p:cNvPr id="2" name="群組 1" hidden="1">
            <a:extLst>
              <a:ext uri="{FF2B5EF4-FFF2-40B4-BE49-F238E27FC236}">
                <a16:creationId xmlns:a16="http://schemas.microsoft.com/office/drawing/2014/main" id="{6936F05E-02B9-4A63-A17A-E39EFA17D41D}"/>
              </a:ext>
            </a:extLst>
          </p:cNvPr>
          <p:cNvGrpSpPr/>
          <p:nvPr/>
        </p:nvGrpSpPr>
        <p:grpSpPr>
          <a:xfrm>
            <a:off x="1916080" y="3554852"/>
            <a:ext cx="2233202" cy="1616949"/>
            <a:chOff x="1916080" y="3554852"/>
            <a:chExt cx="2233202" cy="1616949"/>
          </a:xfrm>
        </p:grpSpPr>
        <p:pic>
          <p:nvPicPr>
            <p:cNvPr id="38" name="圖形 37">
              <a:extLst>
                <a:ext uri="{FF2B5EF4-FFF2-40B4-BE49-F238E27FC236}">
                  <a16:creationId xmlns:a16="http://schemas.microsoft.com/office/drawing/2014/main" id="{C56A8B44-3A5B-4BB8-9F94-3001444A1283}"/>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916080" y="3554852"/>
              <a:ext cx="502101" cy="465914"/>
            </a:xfrm>
            <a:prstGeom prst="rect">
              <a:avLst/>
            </a:prstGeom>
          </p:spPr>
        </p:pic>
        <p:pic>
          <p:nvPicPr>
            <p:cNvPr id="51" name="圖形 50">
              <a:extLst>
                <a:ext uri="{FF2B5EF4-FFF2-40B4-BE49-F238E27FC236}">
                  <a16:creationId xmlns:a16="http://schemas.microsoft.com/office/drawing/2014/main" id="{DB31BFC9-1850-44A9-BB0A-EE56F5C8CB8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2493114" y="3554852"/>
              <a:ext cx="502101" cy="465914"/>
            </a:xfrm>
            <a:prstGeom prst="rect">
              <a:avLst/>
            </a:prstGeom>
          </p:spPr>
        </p:pic>
        <p:pic>
          <p:nvPicPr>
            <p:cNvPr id="52" name="圖形 51">
              <a:extLst>
                <a:ext uri="{FF2B5EF4-FFF2-40B4-BE49-F238E27FC236}">
                  <a16:creationId xmlns:a16="http://schemas.microsoft.com/office/drawing/2014/main" id="{16DADEC1-4942-42D4-9D07-7E430B60022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070148" y="3554852"/>
              <a:ext cx="502101" cy="465914"/>
            </a:xfrm>
            <a:prstGeom prst="rect">
              <a:avLst/>
            </a:prstGeom>
          </p:spPr>
        </p:pic>
        <p:pic>
          <p:nvPicPr>
            <p:cNvPr id="53" name="圖形 52">
              <a:extLst>
                <a:ext uri="{FF2B5EF4-FFF2-40B4-BE49-F238E27FC236}">
                  <a16:creationId xmlns:a16="http://schemas.microsoft.com/office/drawing/2014/main" id="{8353AA7B-EDF3-4986-90AB-C6F80BC0792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647181" y="3554852"/>
              <a:ext cx="502101" cy="465914"/>
            </a:xfrm>
            <a:prstGeom prst="rect">
              <a:avLst/>
            </a:prstGeom>
          </p:spPr>
        </p:pic>
        <p:pic>
          <p:nvPicPr>
            <p:cNvPr id="54" name="圖形 53">
              <a:extLst>
                <a:ext uri="{FF2B5EF4-FFF2-40B4-BE49-F238E27FC236}">
                  <a16:creationId xmlns:a16="http://schemas.microsoft.com/office/drawing/2014/main" id="{87D8E3F8-FC8A-4A2E-A4D1-27A1D344CEA5}"/>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916080" y="4115027"/>
              <a:ext cx="502101" cy="465914"/>
            </a:xfrm>
            <a:prstGeom prst="rect">
              <a:avLst/>
            </a:prstGeom>
          </p:spPr>
        </p:pic>
        <p:pic>
          <p:nvPicPr>
            <p:cNvPr id="55" name="圖形 54">
              <a:extLst>
                <a:ext uri="{FF2B5EF4-FFF2-40B4-BE49-F238E27FC236}">
                  <a16:creationId xmlns:a16="http://schemas.microsoft.com/office/drawing/2014/main" id="{4BAC31CA-357E-4CF0-B747-1B9BFB12B04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2493114" y="4115027"/>
              <a:ext cx="502101" cy="465914"/>
            </a:xfrm>
            <a:prstGeom prst="rect">
              <a:avLst/>
            </a:prstGeom>
          </p:spPr>
        </p:pic>
        <p:pic>
          <p:nvPicPr>
            <p:cNvPr id="56" name="圖形 55">
              <a:extLst>
                <a:ext uri="{FF2B5EF4-FFF2-40B4-BE49-F238E27FC236}">
                  <a16:creationId xmlns:a16="http://schemas.microsoft.com/office/drawing/2014/main" id="{DBC78399-0A7A-4034-AD14-50F88496013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070148" y="4115027"/>
              <a:ext cx="502101" cy="465914"/>
            </a:xfrm>
            <a:prstGeom prst="rect">
              <a:avLst/>
            </a:prstGeom>
          </p:spPr>
        </p:pic>
        <p:pic>
          <p:nvPicPr>
            <p:cNvPr id="57" name="圖形 56">
              <a:extLst>
                <a:ext uri="{FF2B5EF4-FFF2-40B4-BE49-F238E27FC236}">
                  <a16:creationId xmlns:a16="http://schemas.microsoft.com/office/drawing/2014/main" id="{AC471E4B-C645-4423-AE11-C380C243B97C}"/>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647181" y="4115027"/>
              <a:ext cx="502101" cy="465914"/>
            </a:xfrm>
            <a:prstGeom prst="rect">
              <a:avLst/>
            </a:prstGeom>
          </p:spPr>
        </p:pic>
        <p:pic>
          <p:nvPicPr>
            <p:cNvPr id="58" name="圖形 57">
              <a:extLst>
                <a:ext uri="{FF2B5EF4-FFF2-40B4-BE49-F238E27FC236}">
                  <a16:creationId xmlns:a16="http://schemas.microsoft.com/office/drawing/2014/main" id="{DD222883-4BFB-4F11-9C3A-34A3337B8CE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916080" y="4705887"/>
              <a:ext cx="502101" cy="465914"/>
            </a:xfrm>
            <a:prstGeom prst="rect">
              <a:avLst/>
            </a:prstGeom>
          </p:spPr>
        </p:pic>
        <p:pic>
          <p:nvPicPr>
            <p:cNvPr id="59" name="圖形 58">
              <a:extLst>
                <a:ext uri="{FF2B5EF4-FFF2-40B4-BE49-F238E27FC236}">
                  <a16:creationId xmlns:a16="http://schemas.microsoft.com/office/drawing/2014/main" id="{FAE19C5B-D355-4C0D-BA87-DFE29C3BED93}"/>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2493114" y="4705887"/>
              <a:ext cx="502101" cy="465914"/>
            </a:xfrm>
            <a:prstGeom prst="rect">
              <a:avLst/>
            </a:prstGeom>
          </p:spPr>
        </p:pic>
        <p:pic>
          <p:nvPicPr>
            <p:cNvPr id="60" name="圖形 59">
              <a:extLst>
                <a:ext uri="{FF2B5EF4-FFF2-40B4-BE49-F238E27FC236}">
                  <a16:creationId xmlns:a16="http://schemas.microsoft.com/office/drawing/2014/main" id="{3BE31090-F38B-4CEC-AEEC-A0D5FA78371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070148" y="4705887"/>
              <a:ext cx="502101" cy="465914"/>
            </a:xfrm>
            <a:prstGeom prst="rect">
              <a:avLst/>
            </a:prstGeom>
          </p:spPr>
        </p:pic>
        <p:pic>
          <p:nvPicPr>
            <p:cNvPr id="61" name="圖形 60">
              <a:extLst>
                <a:ext uri="{FF2B5EF4-FFF2-40B4-BE49-F238E27FC236}">
                  <a16:creationId xmlns:a16="http://schemas.microsoft.com/office/drawing/2014/main" id="{2C72C7C3-BA1B-4F2D-8CD3-187E7313856C}"/>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647181" y="4705887"/>
              <a:ext cx="502101" cy="465914"/>
            </a:xfrm>
            <a:prstGeom prst="rect">
              <a:avLst/>
            </a:prstGeom>
          </p:spPr>
        </p:pic>
      </p:grpSp>
      <p:cxnSp>
        <p:nvCxnSpPr>
          <p:cNvPr id="63" name="直線接點 62">
            <a:extLst>
              <a:ext uri="{FF2B5EF4-FFF2-40B4-BE49-F238E27FC236}">
                <a16:creationId xmlns:a16="http://schemas.microsoft.com/office/drawing/2014/main" id="{E1F60C3C-84A5-4262-991C-B25767361308}"/>
              </a:ext>
            </a:extLst>
          </p:cNvPr>
          <p:cNvCxnSpPr>
            <a:cxnSpLocks/>
          </p:cNvCxnSpPr>
          <p:nvPr/>
        </p:nvCxnSpPr>
        <p:spPr>
          <a:xfrm>
            <a:off x="2544401" y="2892600"/>
            <a:ext cx="2517480" cy="0"/>
          </a:xfrm>
          <a:prstGeom prst="line">
            <a:avLst/>
          </a:prstGeom>
          <a:ln w="114300">
            <a:solidFill>
              <a:srgbClr val="FFD72D"/>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199975" y="4971618"/>
            <a:ext cx="714619" cy="566545"/>
          </a:xfrm>
          <a:prstGeom prst="rect">
            <a:avLst/>
          </a:prstGeom>
        </p:spPr>
      </p:pic>
      <p:sp>
        <p:nvSpPr>
          <p:cNvPr id="65" name="文字方塊 64">
            <a:extLst>
              <a:ext uri="{FF2B5EF4-FFF2-40B4-BE49-F238E27FC236}">
                <a16:creationId xmlns:a16="http://schemas.microsoft.com/office/drawing/2014/main" id="{B73F61F4-CC62-4C42-8C0C-B3AA1D6E8682}"/>
              </a:ext>
            </a:extLst>
          </p:cNvPr>
          <p:cNvSpPr txBox="1"/>
          <p:nvPr/>
        </p:nvSpPr>
        <p:spPr>
          <a:xfrm>
            <a:off x="5347341" y="5505678"/>
            <a:ext cx="1672722" cy="400110"/>
          </a:xfrm>
          <a:prstGeom prst="rect">
            <a:avLst/>
          </a:prstGeom>
          <a:noFill/>
        </p:spPr>
        <p:txBody>
          <a:bodyPr wrap="square" rtlCol="0" anchor="t">
            <a:spAutoFit/>
          </a:bodyPr>
          <a:lstStyle/>
          <a:p>
            <a:pPr algn="ct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東京</a:t>
            </a:r>
            <a:endPar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 name="文字方塊 65">
            <a:extLst>
              <a:ext uri="{FF2B5EF4-FFF2-40B4-BE49-F238E27FC236}">
                <a16:creationId xmlns:a16="http://schemas.microsoft.com/office/drawing/2014/main" id="{C5E1D139-3906-4BB4-83A4-A27CC93F2E70}"/>
              </a:ext>
            </a:extLst>
          </p:cNvPr>
          <p:cNvSpPr txBox="1"/>
          <p:nvPr/>
        </p:nvSpPr>
        <p:spPr>
          <a:xfrm>
            <a:off x="7065476" y="5505678"/>
            <a:ext cx="1344108" cy="400110"/>
          </a:xfrm>
          <a:prstGeom prst="rect">
            <a:avLst/>
          </a:prstGeom>
          <a:noFill/>
        </p:spPr>
        <p:txBody>
          <a:bodyPr wrap="square" rtlCol="0" anchor="t">
            <a:spAutoFit/>
          </a:bodyPr>
          <a:lstStyle/>
          <a:p>
            <a:pPr algn="ct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台北</a:t>
            </a:r>
            <a:endPar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7" name="文字方塊 66">
            <a:extLst>
              <a:ext uri="{FF2B5EF4-FFF2-40B4-BE49-F238E27FC236}">
                <a16:creationId xmlns:a16="http://schemas.microsoft.com/office/drawing/2014/main" id="{D346AC6F-6598-4C71-9AFF-23BF733C4C07}"/>
              </a:ext>
            </a:extLst>
          </p:cNvPr>
          <p:cNvSpPr txBox="1"/>
          <p:nvPr/>
        </p:nvSpPr>
        <p:spPr>
          <a:xfrm>
            <a:off x="8990272" y="4360799"/>
            <a:ext cx="1290500" cy="646331"/>
          </a:xfrm>
          <a:prstGeom prst="rect">
            <a:avLst/>
          </a:prstGeom>
          <a:noFill/>
        </p:spPr>
        <p:txBody>
          <a:bodyPr wrap="square" rtlCol="0">
            <a:spAutoFit/>
          </a:bodyPr>
          <a:lstStyle/>
          <a:p>
            <a:pPr algn="ct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リモート</a:t>
            </a:r>
            <a:endPar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ワーカー</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9" name="文字方塊 68">
            <a:extLst>
              <a:ext uri="{FF2B5EF4-FFF2-40B4-BE49-F238E27FC236}">
                <a16:creationId xmlns:a16="http://schemas.microsoft.com/office/drawing/2014/main" id="{CB739046-443B-4A58-B322-D3853214852F}"/>
              </a:ext>
            </a:extLst>
          </p:cNvPr>
          <p:cNvSpPr txBox="1"/>
          <p:nvPr/>
        </p:nvSpPr>
        <p:spPr>
          <a:xfrm>
            <a:off x="6029512" y="1920743"/>
            <a:ext cx="4477204" cy="523220"/>
          </a:xfrm>
          <a:prstGeom prst="rect">
            <a:avLst/>
          </a:prstGeom>
          <a:noFill/>
        </p:spPr>
        <p:txBody>
          <a:bodyPr wrap="square" rtlCol="0" anchor="t">
            <a:spAutoFit/>
          </a:bodyPr>
          <a:lstStyle/>
          <a:p>
            <a:pPr algn="ctr"/>
            <a:r>
              <a:rPr lang="ja-JP" altLang="en-US" sz="28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エクストラネット</a:t>
            </a:r>
            <a:endParaRPr lang="en-US" altLang="zh-TW" sz="2400"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70" name="文字方塊 69">
            <a:extLst>
              <a:ext uri="{FF2B5EF4-FFF2-40B4-BE49-F238E27FC236}">
                <a16:creationId xmlns:a16="http://schemas.microsoft.com/office/drawing/2014/main" id="{200EE16A-CF97-4A90-B5D2-BD045F62F0E8}"/>
              </a:ext>
            </a:extLst>
          </p:cNvPr>
          <p:cNvSpPr txBox="1"/>
          <p:nvPr/>
        </p:nvSpPr>
        <p:spPr>
          <a:xfrm>
            <a:off x="8980341" y="5545420"/>
            <a:ext cx="1290500" cy="646331"/>
          </a:xfrm>
          <a:prstGeom prst="rect">
            <a:avLst/>
          </a:prstGeom>
          <a:noFill/>
        </p:spPr>
        <p:txBody>
          <a:bodyPr wrap="square" rtlCol="0">
            <a:spAutoFit/>
          </a:bodyPr>
          <a:lstStyle/>
          <a:p>
            <a:pPr algn="ct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リモート</a:t>
            </a:r>
            <a:endPar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ワーカー</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72" name="接點: 肘形 71">
            <a:extLst>
              <a:ext uri="{FF2B5EF4-FFF2-40B4-BE49-F238E27FC236}">
                <a16:creationId xmlns:a16="http://schemas.microsoft.com/office/drawing/2014/main" id="{BADEA92F-78C8-4407-B23C-C5038125C488}"/>
              </a:ext>
            </a:extLst>
          </p:cNvPr>
          <p:cNvCxnSpPr>
            <a:cxnSpLocks/>
            <a:endCxn id="45" idx="0"/>
          </p:cNvCxnSpPr>
          <p:nvPr/>
        </p:nvCxnSpPr>
        <p:spPr>
          <a:xfrm rot="16200000" flipH="1">
            <a:off x="5570442" y="3423738"/>
            <a:ext cx="1026699" cy="199822"/>
          </a:xfrm>
          <a:prstGeom prst="bentConnector3">
            <a:avLst>
              <a:gd name="adj1" fmla="val 9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接點: 肘形 75">
            <a:extLst>
              <a:ext uri="{FF2B5EF4-FFF2-40B4-BE49-F238E27FC236}">
                <a16:creationId xmlns:a16="http://schemas.microsoft.com/office/drawing/2014/main" id="{D2E4678B-5800-4DF3-A750-A09BA68622CA}"/>
              </a:ext>
            </a:extLst>
          </p:cNvPr>
          <p:cNvCxnSpPr>
            <a:cxnSpLocks/>
            <a:endCxn id="43" idx="0"/>
          </p:cNvCxnSpPr>
          <p:nvPr/>
        </p:nvCxnSpPr>
        <p:spPr>
          <a:xfrm>
            <a:off x="6029511" y="2892600"/>
            <a:ext cx="1708019" cy="114439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FFD8BE22-0FAA-4BC5-B979-07E5F351E53D}"/>
              </a:ext>
            </a:extLst>
          </p:cNvPr>
          <p:cNvCxnSpPr>
            <a:cxnSpLocks/>
            <a:endCxn id="64" idx="1"/>
          </p:cNvCxnSpPr>
          <p:nvPr/>
        </p:nvCxnSpPr>
        <p:spPr>
          <a:xfrm>
            <a:off x="5918802" y="2753574"/>
            <a:ext cx="3281173" cy="2501317"/>
          </a:xfrm>
          <a:prstGeom prst="bentConnector3">
            <a:avLst>
              <a:gd name="adj1" fmla="val 86669"/>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a:endCxn id="39" idx="0"/>
          </p:cNvCxnSpPr>
          <p:nvPr/>
        </p:nvCxnSpPr>
        <p:spPr>
          <a:xfrm>
            <a:off x="5951340" y="2613008"/>
            <a:ext cx="3615876" cy="1218746"/>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122B1E53-D309-4A6F-A5AA-E825428D8281}"/>
              </a:ext>
            </a:extLst>
          </p:cNvPr>
          <p:cNvGrpSpPr/>
          <p:nvPr/>
        </p:nvGrpSpPr>
        <p:grpSpPr>
          <a:xfrm>
            <a:off x="4883361" y="2319525"/>
            <a:ext cx="1146150" cy="1146150"/>
            <a:chOff x="4683336" y="1859509"/>
            <a:chExt cx="1146150" cy="1146150"/>
          </a:xfrm>
        </p:grpSpPr>
        <p:sp>
          <p:nvSpPr>
            <p:cNvPr id="25" name="橢圓 24">
              <a:extLst>
                <a:ext uri="{FF2B5EF4-FFF2-40B4-BE49-F238E27FC236}">
                  <a16:creationId xmlns:a16="http://schemas.microsoft.com/office/drawing/2014/main" id="{92138194-3B6D-4EE4-9D0C-25E4ADB04253}"/>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4980205" y="1977060"/>
              <a:ext cx="566536" cy="566536"/>
            </a:xfrm>
            <a:prstGeom prst="rect">
              <a:avLst/>
            </a:prstGeom>
          </p:spPr>
        </p:pic>
      </p:grpSp>
      <p:pic>
        <p:nvPicPr>
          <p:cNvPr id="62" name="圖形 61" hidden="1">
            <a:extLst>
              <a:ext uri="{FF2B5EF4-FFF2-40B4-BE49-F238E27FC236}">
                <a16:creationId xmlns:a16="http://schemas.microsoft.com/office/drawing/2014/main" id="{08E21457-A13D-45D8-AFE1-70B9325DE134}"/>
              </a:ext>
            </a:extLst>
          </p:cNvPr>
          <p:cNvPicPr>
            <a:picLocks noChangeAspect="1"/>
          </p:cNvPicPr>
          <p:nvPr/>
        </p:nvPicPr>
        <p:blipFill rotWithShape="1">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rcRect l="26406"/>
          <a:stretch/>
        </p:blipFill>
        <p:spPr>
          <a:xfrm>
            <a:off x="5646792" y="6360914"/>
            <a:ext cx="898416" cy="321522"/>
          </a:xfrm>
          <a:prstGeom prst="rect">
            <a:avLst/>
          </a:prstGeom>
        </p:spPr>
      </p:pic>
      <p:pic>
        <p:nvPicPr>
          <p:cNvPr id="7" name="圖形 6">
            <a:extLst>
              <a:ext uri="{FF2B5EF4-FFF2-40B4-BE49-F238E27FC236}">
                <a16:creationId xmlns:a16="http://schemas.microsoft.com/office/drawing/2014/main" id="{657CFE5B-FC0A-4119-97B6-BADAC4C84457}"/>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1955810" y="3604581"/>
            <a:ext cx="419070" cy="423887"/>
          </a:xfrm>
          <a:prstGeom prst="rect">
            <a:avLst/>
          </a:prstGeom>
        </p:spPr>
      </p:pic>
      <p:pic>
        <p:nvPicPr>
          <p:cNvPr id="71" name="圖形 70">
            <a:extLst>
              <a:ext uri="{FF2B5EF4-FFF2-40B4-BE49-F238E27FC236}">
                <a16:creationId xmlns:a16="http://schemas.microsoft.com/office/drawing/2014/main" id="{C0D2B0C7-63DF-4BCE-BB2B-AE9A7AB2AA73}"/>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2532870" y="3604581"/>
            <a:ext cx="419070" cy="423887"/>
          </a:xfrm>
          <a:prstGeom prst="rect">
            <a:avLst/>
          </a:prstGeom>
        </p:spPr>
      </p:pic>
      <p:pic>
        <p:nvPicPr>
          <p:cNvPr id="75" name="圖形 74">
            <a:extLst>
              <a:ext uri="{FF2B5EF4-FFF2-40B4-BE49-F238E27FC236}">
                <a16:creationId xmlns:a16="http://schemas.microsoft.com/office/drawing/2014/main" id="{4B18AA9B-CC8B-4493-926A-B254BF0BD111}"/>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3109930" y="3604581"/>
            <a:ext cx="419070" cy="423887"/>
          </a:xfrm>
          <a:prstGeom prst="rect">
            <a:avLst/>
          </a:prstGeom>
        </p:spPr>
      </p:pic>
      <p:pic>
        <p:nvPicPr>
          <p:cNvPr id="79" name="圖形 78">
            <a:extLst>
              <a:ext uri="{FF2B5EF4-FFF2-40B4-BE49-F238E27FC236}">
                <a16:creationId xmlns:a16="http://schemas.microsoft.com/office/drawing/2014/main" id="{EE076B04-37CA-4FA0-A532-A265B36E7EBA}"/>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3686991" y="3604581"/>
            <a:ext cx="419070" cy="423887"/>
          </a:xfrm>
          <a:prstGeom prst="rect">
            <a:avLst/>
          </a:prstGeom>
        </p:spPr>
      </p:pic>
      <p:pic>
        <p:nvPicPr>
          <p:cNvPr id="89" name="圖形 88">
            <a:extLst>
              <a:ext uri="{FF2B5EF4-FFF2-40B4-BE49-F238E27FC236}">
                <a16:creationId xmlns:a16="http://schemas.microsoft.com/office/drawing/2014/main" id="{BD7D276E-36D6-4E5C-852E-917EAAEFE2C4}"/>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1955810" y="4153531"/>
            <a:ext cx="419070" cy="423887"/>
          </a:xfrm>
          <a:prstGeom prst="rect">
            <a:avLst/>
          </a:prstGeom>
        </p:spPr>
      </p:pic>
      <p:pic>
        <p:nvPicPr>
          <p:cNvPr id="90" name="圖形 89">
            <a:extLst>
              <a:ext uri="{FF2B5EF4-FFF2-40B4-BE49-F238E27FC236}">
                <a16:creationId xmlns:a16="http://schemas.microsoft.com/office/drawing/2014/main" id="{0DCD70CE-0C7A-4438-8EFA-B9A21D3E8D7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2532870" y="4153531"/>
            <a:ext cx="419070" cy="423887"/>
          </a:xfrm>
          <a:prstGeom prst="rect">
            <a:avLst/>
          </a:prstGeom>
        </p:spPr>
      </p:pic>
      <p:pic>
        <p:nvPicPr>
          <p:cNvPr id="91" name="圖形 90">
            <a:extLst>
              <a:ext uri="{FF2B5EF4-FFF2-40B4-BE49-F238E27FC236}">
                <a16:creationId xmlns:a16="http://schemas.microsoft.com/office/drawing/2014/main" id="{6AC8C1E2-9B64-4E8C-8C63-3A845F4A72E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3109930" y="4153531"/>
            <a:ext cx="419070" cy="423887"/>
          </a:xfrm>
          <a:prstGeom prst="rect">
            <a:avLst/>
          </a:prstGeom>
        </p:spPr>
      </p:pic>
      <p:pic>
        <p:nvPicPr>
          <p:cNvPr id="92" name="圖形 91">
            <a:extLst>
              <a:ext uri="{FF2B5EF4-FFF2-40B4-BE49-F238E27FC236}">
                <a16:creationId xmlns:a16="http://schemas.microsoft.com/office/drawing/2014/main" id="{11E1CBFC-6848-4934-9C17-CF2D387D2E12}"/>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3686991" y="4153531"/>
            <a:ext cx="419070" cy="423887"/>
          </a:xfrm>
          <a:prstGeom prst="rect">
            <a:avLst/>
          </a:prstGeom>
        </p:spPr>
      </p:pic>
      <p:pic>
        <p:nvPicPr>
          <p:cNvPr id="93" name="圖形 92">
            <a:extLst>
              <a:ext uri="{FF2B5EF4-FFF2-40B4-BE49-F238E27FC236}">
                <a16:creationId xmlns:a16="http://schemas.microsoft.com/office/drawing/2014/main" id="{6C8F402F-C8B4-49DD-BF89-6A6BB18358A7}"/>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1955810" y="4705887"/>
            <a:ext cx="419070" cy="423887"/>
          </a:xfrm>
          <a:prstGeom prst="rect">
            <a:avLst/>
          </a:prstGeom>
        </p:spPr>
      </p:pic>
      <p:pic>
        <p:nvPicPr>
          <p:cNvPr id="94" name="圖形 93">
            <a:extLst>
              <a:ext uri="{FF2B5EF4-FFF2-40B4-BE49-F238E27FC236}">
                <a16:creationId xmlns:a16="http://schemas.microsoft.com/office/drawing/2014/main" id="{98605401-B063-4535-B425-B7026224F4E8}"/>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2532870" y="4705887"/>
            <a:ext cx="419070" cy="423887"/>
          </a:xfrm>
          <a:prstGeom prst="rect">
            <a:avLst/>
          </a:prstGeom>
        </p:spPr>
      </p:pic>
      <p:pic>
        <p:nvPicPr>
          <p:cNvPr id="95" name="圖形 94">
            <a:extLst>
              <a:ext uri="{FF2B5EF4-FFF2-40B4-BE49-F238E27FC236}">
                <a16:creationId xmlns:a16="http://schemas.microsoft.com/office/drawing/2014/main" id="{69A061B5-C2AD-4902-A1C6-BCE66EDEBFCD}"/>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3109930" y="4705887"/>
            <a:ext cx="419070" cy="423887"/>
          </a:xfrm>
          <a:prstGeom prst="rect">
            <a:avLst/>
          </a:prstGeom>
        </p:spPr>
      </p:pic>
      <p:pic>
        <p:nvPicPr>
          <p:cNvPr id="96" name="圖形 95">
            <a:extLst>
              <a:ext uri="{FF2B5EF4-FFF2-40B4-BE49-F238E27FC236}">
                <a16:creationId xmlns:a16="http://schemas.microsoft.com/office/drawing/2014/main" id="{8EE18DF6-A9CF-476A-A154-E0867213D95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3686991" y="4705887"/>
            <a:ext cx="419070" cy="423887"/>
          </a:xfrm>
          <a:prstGeom prst="rect">
            <a:avLst/>
          </a:prstGeom>
        </p:spPr>
      </p:pic>
    </p:spTree>
    <p:extLst>
      <p:ext uri="{BB962C8B-B14F-4D97-AF65-F5344CB8AC3E}">
        <p14:creationId xmlns:p14="http://schemas.microsoft.com/office/powerpoint/2010/main" val="988439318"/>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12" name="文字方塊 11" hidden="1">
            <a:extLst>
              <a:ext uri="{FF2B5EF4-FFF2-40B4-BE49-F238E27FC236}">
                <a16:creationId xmlns:a16="http://schemas.microsoft.com/office/drawing/2014/main" id="{405416E1-E047-4267-9AC7-DBE99520DC83}"/>
              </a:ext>
            </a:extLst>
          </p:cNvPr>
          <p:cNvSpPr txBox="1"/>
          <p:nvPr/>
        </p:nvSpPr>
        <p:spPr>
          <a:xfrm>
            <a:off x="6166679" y="-784588"/>
            <a:ext cx="6486896"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DONE</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文字方塊 20" hidden="1">
            <a:extLst>
              <a:ext uri="{FF2B5EF4-FFF2-40B4-BE49-F238E27FC236}">
                <a16:creationId xmlns:a16="http://schemas.microsoft.com/office/drawing/2014/main" id="{863974A8-6526-4764-8E47-6F6BB473C11D}"/>
              </a:ext>
            </a:extLst>
          </p:cNvPr>
          <p:cNvSpPr txBox="1"/>
          <p:nvPr/>
        </p:nvSpPr>
        <p:spPr>
          <a:xfrm>
            <a:off x="5820162" y="-784588"/>
            <a:ext cx="6891548" cy="8925520"/>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DONE</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1" name="Google Shape;861;p42"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快速啟用 </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SD-WAN </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五步驟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2" name="Google Shape;862;p42"/>
          <p:cNvSpPr txBox="1"/>
          <p:nvPr/>
        </p:nvSpPr>
        <p:spPr>
          <a:xfrm>
            <a:off x="5385585" y="1562539"/>
            <a:ext cx="5136839" cy="1426211"/>
          </a:xfrm>
          <a:prstGeom prst="rect">
            <a:avLst/>
          </a:prstGeom>
          <a:noFill/>
          <a:ln>
            <a:noFill/>
          </a:ln>
        </p:spPr>
        <p:txBody>
          <a:bodyPr spcFirstLastPara="1" wrap="square" lIns="91425" tIns="91425" rIns="91425" bIns="91425" anchor="t" anchorCtr="0">
            <a:noAutofit/>
          </a:bodyPr>
          <a:lstStyle/>
          <a:p>
            <a:r>
              <a:rPr lang="ja-JP" altLang="en-US" sz="3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終了！</a:t>
            </a:r>
          </a:p>
          <a:p>
            <a:r>
              <a:rPr lang="en-US" altLang="ja-JP" sz="2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VM</a:t>
            </a:r>
            <a:r>
              <a:rPr lang="ja-JP" altLang="en-US" sz="2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はクラウドサービスに接続されています</a:t>
            </a:r>
          </a:p>
          <a:p>
            <a:endParaRPr lang="ja-JP" altLang="en-US" sz="2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864" name="Google Shape;864;p42" hidden="1"/>
          <p:cNvGrpSpPr/>
          <p:nvPr/>
        </p:nvGrpSpPr>
        <p:grpSpPr>
          <a:xfrm>
            <a:off x="8392087" y="1536610"/>
            <a:ext cx="3128645" cy="1892388"/>
            <a:chOff x="7236213" y="2616529"/>
            <a:chExt cx="1847225" cy="946572"/>
          </a:xfrm>
        </p:grpSpPr>
        <p:pic>
          <p:nvPicPr>
            <p:cNvPr id="865" name="Google Shape;865;p42" descr="一張含有 光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36213" y="2616529"/>
              <a:ext cx="1847225" cy="946572"/>
            </a:xfrm>
            <a:prstGeom prst="rect">
              <a:avLst/>
            </a:prstGeom>
            <a:noFill/>
            <a:ln>
              <a:noFill/>
            </a:ln>
            <a:effectLst>
              <a:outerShdw blurRad="50800" dist="38100" dir="5400000" algn="t" rotWithShape="0">
                <a:srgbClr val="000000">
                  <a:alpha val="40000"/>
                </a:srgbClr>
              </a:outerShdw>
            </a:effectLst>
          </p:spPr>
        </p:pic>
        <p:pic>
          <p:nvPicPr>
            <p:cNvPr id="866" name="Google Shape;866;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89979" y="2994272"/>
              <a:ext cx="1272884" cy="464046"/>
            </a:xfrm>
            <a:prstGeom prst="rect">
              <a:avLst/>
            </a:prstGeom>
            <a:noFill/>
            <a:ln>
              <a:noFill/>
            </a:ln>
          </p:spPr>
        </p:pic>
      </p:grpSp>
      <p:sp>
        <p:nvSpPr>
          <p:cNvPr id="5" name="矩形 4">
            <a:extLst>
              <a:ext uri="{FF2B5EF4-FFF2-40B4-BE49-F238E27FC236}">
                <a16:creationId xmlns:a16="http://schemas.microsoft.com/office/drawing/2014/main" id="{D67D6B92-A32D-490F-AE82-04305D1DCC2C}"/>
              </a:ext>
            </a:extLst>
          </p:cNvPr>
          <p:cNvSpPr/>
          <p:nvPr/>
        </p:nvSpPr>
        <p:spPr>
          <a:xfrm>
            <a:off x="1101316" y="2503434"/>
            <a:ext cx="1254511" cy="883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標題 1">
            <a:extLst>
              <a:ext uri="{FF2B5EF4-FFF2-40B4-BE49-F238E27FC236}">
                <a16:creationId xmlns:a16="http://schemas.microsoft.com/office/drawing/2014/main" id="{914E87DF-3498-449E-966E-1BA0F8C17039}"/>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SD-WAN</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セットアップのための</a:t>
            </a: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5</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つのステップ</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028" name="Picture 4">
            <a:extLst>
              <a:ext uri="{FF2B5EF4-FFF2-40B4-BE49-F238E27FC236}">
                <a16:creationId xmlns:a16="http://schemas.microsoft.com/office/drawing/2014/main" id="{E52CBADA-7DAD-B14A-B980-020409BC0D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53719" y="3093759"/>
            <a:ext cx="7884561" cy="348136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7">
            <a:extLst>
              <a:ext uri="{FF2B5EF4-FFF2-40B4-BE49-F238E27FC236}">
                <a16:creationId xmlns:a16="http://schemas.microsoft.com/office/drawing/2014/main" id="{351CB331-D16D-4290-AC2E-C8784BB33A7E}"/>
              </a:ext>
            </a:extLst>
          </p:cNvPr>
          <p:cNvGrpSpPr/>
          <p:nvPr/>
        </p:nvGrpSpPr>
        <p:grpSpPr>
          <a:xfrm>
            <a:off x="2311227" y="2852738"/>
            <a:ext cx="2651972" cy="1067496"/>
            <a:chOff x="1104449" y="2361501"/>
            <a:chExt cx="2651972" cy="1067496"/>
          </a:xfrm>
        </p:grpSpPr>
        <p:sp>
          <p:nvSpPr>
            <p:cNvPr id="15" name="矩形 2">
              <a:extLst>
                <a:ext uri="{FF2B5EF4-FFF2-40B4-BE49-F238E27FC236}">
                  <a16:creationId xmlns:a16="http://schemas.microsoft.com/office/drawing/2014/main" id="{87414175-CAE2-4F82-B5BB-09C7054C9C25}"/>
                </a:ext>
              </a:extLst>
            </p:cNvPr>
            <p:cNvSpPr/>
            <p:nvPr/>
          </p:nvSpPr>
          <p:spPr>
            <a:xfrm rot="10800000" flipH="1">
              <a:off x="1104449" y="2361501"/>
              <a:ext cx="2651972" cy="1065384"/>
            </a:xfrm>
            <a:custGeom>
              <a:avLst/>
              <a:gdLst>
                <a:gd name="connsiteX0" fmla="*/ 0 w 2773680"/>
                <a:gd name="connsiteY0" fmla="*/ 0 h 248920"/>
                <a:gd name="connsiteX1" fmla="*/ 2773680 w 2773680"/>
                <a:gd name="connsiteY1" fmla="*/ 0 h 248920"/>
                <a:gd name="connsiteX2" fmla="*/ 2773680 w 2773680"/>
                <a:gd name="connsiteY2" fmla="*/ 248920 h 248920"/>
                <a:gd name="connsiteX3" fmla="*/ 0 w 2773680"/>
                <a:gd name="connsiteY3" fmla="*/ 248920 h 248920"/>
                <a:gd name="connsiteX4" fmla="*/ 0 w 2773680"/>
                <a:gd name="connsiteY4" fmla="*/ 0 h 248920"/>
                <a:gd name="connsiteX0" fmla="*/ 0 w 2773680"/>
                <a:gd name="connsiteY0" fmla="*/ 12700 h 261620"/>
                <a:gd name="connsiteX1" fmla="*/ 814705 w 2773680"/>
                <a:gd name="connsiteY1" fmla="*/ 0 h 261620"/>
                <a:gd name="connsiteX2" fmla="*/ 2773680 w 2773680"/>
                <a:gd name="connsiteY2" fmla="*/ 261620 h 261620"/>
                <a:gd name="connsiteX3" fmla="*/ 0 w 2773680"/>
                <a:gd name="connsiteY3" fmla="*/ 261620 h 261620"/>
                <a:gd name="connsiteX4" fmla="*/ 0 w 2773680"/>
                <a:gd name="connsiteY4" fmla="*/ 12700 h 261620"/>
                <a:gd name="connsiteX0" fmla="*/ 0 w 2789555"/>
                <a:gd name="connsiteY0" fmla="*/ 0 h 274320"/>
                <a:gd name="connsiteX1" fmla="*/ 830580 w 2789555"/>
                <a:gd name="connsiteY1" fmla="*/ 12700 h 274320"/>
                <a:gd name="connsiteX2" fmla="*/ 2789555 w 2789555"/>
                <a:gd name="connsiteY2" fmla="*/ 274320 h 274320"/>
                <a:gd name="connsiteX3" fmla="*/ 15875 w 2789555"/>
                <a:gd name="connsiteY3" fmla="*/ 274320 h 274320"/>
                <a:gd name="connsiteX4" fmla="*/ 0 w 2789555"/>
                <a:gd name="connsiteY4" fmla="*/ 0 h 274320"/>
                <a:gd name="connsiteX0" fmla="*/ 0 w 2789555"/>
                <a:gd name="connsiteY0" fmla="*/ 0 h 296545"/>
                <a:gd name="connsiteX1" fmla="*/ 830580 w 2789555"/>
                <a:gd name="connsiteY1" fmla="*/ 12700 h 296545"/>
                <a:gd name="connsiteX2" fmla="*/ 2789555 w 2789555"/>
                <a:gd name="connsiteY2" fmla="*/ 274320 h 296545"/>
                <a:gd name="connsiteX3" fmla="*/ 6350 w 2789555"/>
                <a:gd name="connsiteY3" fmla="*/ 296545 h 296545"/>
                <a:gd name="connsiteX4" fmla="*/ 0 w 2789555"/>
                <a:gd name="connsiteY4" fmla="*/ 0 h 296545"/>
                <a:gd name="connsiteX0" fmla="*/ 0 w 2789555"/>
                <a:gd name="connsiteY0" fmla="*/ 0 h 303342"/>
                <a:gd name="connsiteX1" fmla="*/ 830580 w 2789555"/>
                <a:gd name="connsiteY1" fmla="*/ 12700 h 303342"/>
                <a:gd name="connsiteX2" fmla="*/ 2789555 w 2789555"/>
                <a:gd name="connsiteY2" fmla="*/ 274320 h 303342"/>
                <a:gd name="connsiteX3" fmla="*/ 48683 w 2789555"/>
                <a:gd name="connsiteY3" fmla="*/ 303342 h 303342"/>
                <a:gd name="connsiteX4" fmla="*/ 0 w 2789555"/>
                <a:gd name="connsiteY4" fmla="*/ 0 h 303342"/>
                <a:gd name="connsiteX0" fmla="*/ 0 w 2785322"/>
                <a:gd name="connsiteY0" fmla="*/ 0 h 303342"/>
                <a:gd name="connsiteX1" fmla="*/ 830580 w 2785322"/>
                <a:gd name="connsiteY1" fmla="*/ 12700 h 303342"/>
                <a:gd name="connsiteX2" fmla="*/ 2785322 w 2785322"/>
                <a:gd name="connsiteY2" fmla="*/ 302263 h 303342"/>
                <a:gd name="connsiteX3" fmla="*/ 48683 w 2785322"/>
                <a:gd name="connsiteY3" fmla="*/ 303342 h 303342"/>
                <a:gd name="connsiteX4" fmla="*/ 0 w 2785322"/>
                <a:gd name="connsiteY4" fmla="*/ 0 h 303342"/>
                <a:gd name="connsiteX0" fmla="*/ 0 w 2785322"/>
                <a:gd name="connsiteY0" fmla="*/ 0 h 303342"/>
                <a:gd name="connsiteX1" fmla="*/ 1126914 w 2785322"/>
                <a:gd name="connsiteY1" fmla="*/ 54992 h 303342"/>
                <a:gd name="connsiteX2" fmla="*/ 2785322 w 2785322"/>
                <a:gd name="connsiteY2" fmla="*/ 302263 h 303342"/>
                <a:gd name="connsiteX3" fmla="*/ 48683 w 2785322"/>
                <a:gd name="connsiteY3" fmla="*/ 303342 h 303342"/>
                <a:gd name="connsiteX4" fmla="*/ 0 w 2785322"/>
                <a:gd name="connsiteY4" fmla="*/ 0 h 303342"/>
                <a:gd name="connsiteX0" fmla="*/ 93134 w 2736639"/>
                <a:gd name="connsiteY0" fmla="*/ 0 h 251988"/>
                <a:gd name="connsiteX1" fmla="*/ 1078231 w 2736639"/>
                <a:gd name="connsiteY1" fmla="*/ 3638 h 251988"/>
                <a:gd name="connsiteX2" fmla="*/ 2736639 w 2736639"/>
                <a:gd name="connsiteY2" fmla="*/ 250909 h 251988"/>
                <a:gd name="connsiteX3" fmla="*/ 0 w 2736639"/>
                <a:gd name="connsiteY3" fmla="*/ 251988 h 251988"/>
                <a:gd name="connsiteX4" fmla="*/ 93134 w 2736639"/>
                <a:gd name="connsiteY4" fmla="*/ 0 h 251988"/>
                <a:gd name="connsiteX0" fmla="*/ 93134 w 2736639"/>
                <a:gd name="connsiteY0" fmla="*/ 0 h 251988"/>
                <a:gd name="connsiteX1" fmla="*/ 1162898 w 2736639"/>
                <a:gd name="connsiteY1" fmla="*/ 2883 h 251988"/>
                <a:gd name="connsiteX2" fmla="*/ 2736639 w 2736639"/>
                <a:gd name="connsiteY2" fmla="*/ 250909 h 251988"/>
                <a:gd name="connsiteX3" fmla="*/ 0 w 2736639"/>
                <a:gd name="connsiteY3" fmla="*/ 251988 h 251988"/>
                <a:gd name="connsiteX4" fmla="*/ 93134 w 2736639"/>
                <a:gd name="connsiteY4" fmla="*/ 0 h 251988"/>
                <a:gd name="connsiteX0" fmla="*/ 93134 w 2647739"/>
                <a:gd name="connsiteY0" fmla="*/ 0 h 251988"/>
                <a:gd name="connsiteX1" fmla="*/ 1162898 w 2647739"/>
                <a:gd name="connsiteY1" fmla="*/ 2883 h 251988"/>
                <a:gd name="connsiteX2" fmla="*/ 2647739 w 2647739"/>
                <a:gd name="connsiteY2" fmla="*/ 200189 h 251988"/>
                <a:gd name="connsiteX3" fmla="*/ 0 w 2647739"/>
                <a:gd name="connsiteY3" fmla="*/ 251988 h 251988"/>
                <a:gd name="connsiteX4" fmla="*/ 93134 w 2647739"/>
                <a:gd name="connsiteY4" fmla="*/ 0 h 251988"/>
                <a:gd name="connsiteX0" fmla="*/ 97367 w 2651972"/>
                <a:gd name="connsiteY0" fmla="*/ 0 h 239912"/>
                <a:gd name="connsiteX1" fmla="*/ 1167131 w 2651972"/>
                <a:gd name="connsiteY1" fmla="*/ 2883 h 239912"/>
                <a:gd name="connsiteX2" fmla="*/ 2651972 w 2651972"/>
                <a:gd name="connsiteY2" fmla="*/ 200189 h 239912"/>
                <a:gd name="connsiteX3" fmla="*/ 0 w 2651972"/>
                <a:gd name="connsiteY3" fmla="*/ 239912 h 239912"/>
                <a:gd name="connsiteX4" fmla="*/ 97367 w 2651972"/>
                <a:gd name="connsiteY4" fmla="*/ 0 h 239912"/>
                <a:gd name="connsiteX0" fmla="*/ 97367 w 2651972"/>
                <a:gd name="connsiteY0" fmla="*/ 59913 h 299825"/>
                <a:gd name="connsiteX1" fmla="*/ 1256031 w 2651972"/>
                <a:gd name="connsiteY1" fmla="*/ 0 h 299825"/>
                <a:gd name="connsiteX2" fmla="*/ 2651972 w 2651972"/>
                <a:gd name="connsiteY2" fmla="*/ 260102 h 299825"/>
                <a:gd name="connsiteX3" fmla="*/ 0 w 2651972"/>
                <a:gd name="connsiteY3" fmla="*/ 299825 h 299825"/>
                <a:gd name="connsiteX4" fmla="*/ 97367 w 2651972"/>
                <a:gd name="connsiteY4" fmla="*/ 59913 h 299825"/>
                <a:gd name="connsiteX0" fmla="*/ 71967 w 2651972"/>
                <a:gd name="connsiteY0" fmla="*/ 0 h 303916"/>
                <a:gd name="connsiteX1" fmla="*/ 1256031 w 2651972"/>
                <a:gd name="connsiteY1" fmla="*/ 4091 h 303916"/>
                <a:gd name="connsiteX2" fmla="*/ 2651972 w 2651972"/>
                <a:gd name="connsiteY2" fmla="*/ 264193 h 303916"/>
                <a:gd name="connsiteX3" fmla="*/ 0 w 2651972"/>
                <a:gd name="connsiteY3" fmla="*/ 303916 h 303916"/>
                <a:gd name="connsiteX4" fmla="*/ 71967 w 2651972"/>
                <a:gd name="connsiteY4" fmla="*/ 0 h 30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972" h="303916">
                  <a:moveTo>
                    <a:pt x="71967" y="0"/>
                  </a:moveTo>
                  <a:lnTo>
                    <a:pt x="1256031" y="4091"/>
                  </a:lnTo>
                  <a:lnTo>
                    <a:pt x="2651972" y="264193"/>
                  </a:lnTo>
                  <a:lnTo>
                    <a:pt x="0" y="303916"/>
                  </a:lnTo>
                  <a:lnTo>
                    <a:pt x="71967" y="0"/>
                  </a:lnTo>
                  <a:close/>
                </a:path>
              </a:pathLst>
            </a:custGeom>
            <a:gradFill>
              <a:gsLst>
                <a:gs pos="0">
                  <a:srgbClr val="FF6699">
                    <a:alpha val="0"/>
                  </a:srgbClr>
                </a:gs>
                <a:gs pos="85000">
                  <a:srgbClr val="3836B7">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7" name="矩形: 圓角 6">
              <a:extLst>
                <a:ext uri="{FF2B5EF4-FFF2-40B4-BE49-F238E27FC236}">
                  <a16:creationId xmlns:a16="http://schemas.microsoft.com/office/drawing/2014/main" id="{7243B698-E8FC-4CBF-B770-E78FAAC9DEA4}"/>
                </a:ext>
              </a:extLst>
            </p:cNvPr>
            <p:cNvSpPr/>
            <p:nvPr/>
          </p:nvSpPr>
          <p:spPr>
            <a:xfrm>
              <a:off x="1176867" y="3069166"/>
              <a:ext cx="1216320" cy="359831"/>
            </a:xfrm>
            <a:prstGeom prst="roundRect">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grpSp>
      <p:pic>
        <p:nvPicPr>
          <p:cNvPr id="1026" name="Picture 2">
            <a:extLst>
              <a:ext uri="{FF2B5EF4-FFF2-40B4-BE49-F238E27FC236}">
                <a16:creationId xmlns:a16="http://schemas.microsoft.com/office/drawing/2014/main" id="{77FF6A71-6B86-F940-81BE-94868303704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11227" y="2225039"/>
            <a:ext cx="2733214" cy="763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ネットワークトポロジ</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19" name="Google Shape;873;p43">
            <a:extLst>
              <a:ext uri="{FF2B5EF4-FFF2-40B4-BE49-F238E27FC236}">
                <a16:creationId xmlns:a16="http://schemas.microsoft.com/office/drawing/2014/main" id="{BB832717-B140-42BF-918C-973D37CCCC3E}"/>
              </a:ext>
            </a:extLst>
          </p:cNvPr>
          <p:cNvSpPr txBox="1"/>
          <p:nvPr/>
        </p:nvSpPr>
        <p:spPr>
          <a:xfrm>
            <a:off x="1219504" y="2387644"/>
            <a:ext cx="2741673" cy="8165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103">
              <a:buClr>
                <a:srgbClr val="05FF76"/>
              </a:buClr>
              <a:buSzPts val="1700"/>
            </a:pPr>
            <a:r>
              <a:rPr lang="ja-JP" altLang="en-US" sz="16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会社</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単位で</a:t>
            </a:r>
            <a:r>
              <a:rPr lang="ja-JP" altLang="en-US" sz="16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組織</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を作成できます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1" name="Google Shape;873;p43">
            <a:extLst>
              <a:ext uri="{FF2B5EF4-FFF2-40B4-BE49-F238E27FC236}">
                <a16:creationId xmlns:a16="http://schemas.microsoft.com/office/drawing/2014/main" id="{FD3EECB6-F3BA-474D-B17B-2009BF1D155B}"/>
              </a:ext>
            </a:extLst>
          </p:cNvPr>
          <p:cNvSpPr txBox="1"/>
          <p:nvPr/>
        </p:nvSpPr>
        <p:spPr>
          <a:xfrm>
            <a:off x="4352603" y="2387643"/>
            <a:ext cx="2897481" cy="816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805">
              <a:buClr>
                <a:schemeClr val="bg1"/>
              </a:buClr>
              <a:buSzPct val="80000"/>
            </a:pP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ネットワークは、グローバルと中国の</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2</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つの主要なドメインに分かれています。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3" name="Google Shape;873;p43">
            <a:extLst>
              <a:ext uri="{FF2B5EF4-FFF2-40B4-BE49-F238E27FC236}">
                <a16:creationId xmlns:a16="http://schemas.microsoft.com/office/drawing/2014/main" id="{6DC2E65A-8170-4C1D-8B5C-5A684763DF1B}"/>
              </a:ext>
            </a:extLst>
          </p:cNvPr>
          <p:cNvSpPr txBox="1"/>
          <p:nvPr/>
        </p:nvSpPr>
        <p:spPr>
          <a:xfrm>
            <a:off x="7844873" y="2387644"/>
            <a:ext cx="3157263" cy="923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0000"/>
              </a:lnSpc>
              <a:buClr>
                <a:schemeClr val="bg1"/>
              </a:buClr>
              <a:buSzPct val="80000"/>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ドメイン内に複数のリージョンを作成できます。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2" name="矩形 21">
            <a:extLst>
              <a:ext uri="{FF2B5EF4-FFF2-40B4-BE49-F238E27FC236}">
                <a16:creationId xmlns:a16="http://schemas.microsoft.com/office/drawing/2014/main" id="{4B3FD5CD-972F-4CCD-BFD5-0707B4E7E4AD}"/>
              </a:ext>
            </a:extLst>
          </p:cNvPr>
          <p:cNvSpPr/>
          <p:nvPr/>
        </p:nvSpPr>
        <p:spPr>
          <a:xfrm>
            <a:off x="4352603" y="1685784"/>
            <a:ext cx="1784373" cy="732508"/>
          </a:xfrm>
          <a:prstGeom prst="rect">
            <a:avLst/>
          </a:prstGeom>
        </p:spPr>
        <p:txBody>
          <a:bodyPr wrap="square">
            <a:spAutoFit/>
          </a:bodyPr>
          <a:lstStyle/>
          <a:p>
            <a:pPr marL="90805">
              <a:lnSpc>
                <a:spcPct val="130000"/>
              </a:lnSpc>
              <a:buClr>
                <a:schemeClr val="bg1"/>
              </a:buClr>
              <a:buSzPct val="80000"/>
            </a:pPr>
            <a:r>
              <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ドメイン</a:t>
            </a:r>
            <a:endPar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24" name="直線接點 23">
            <a:extLst>
              <a:ext uri="{FF2B5EF4-FFF2-40B4-BE49-F238E27FC236}">
                <a16:creationId xmlns:a16="http://schemas.microsoft.com/office/drawing/2014/main" id="{90550DD6-A423-4C2A-AC4A-F321F7B3AB41}"/>
              </a:ext>
            </a:extLst>
          </p:cNvPr>
          <p:cNvCxnSpPr>
            <a:cxnSpLocks/>
          </p:cNvCxnSpPr>
          <p:nvPr/>
        </p:nvCxnSpPr>
        <p:spPr>
          <a:xfrm>
            <a:off x="4527570" y="2375480"/>
            <a:ext cx="279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34BA2E8A-F927-4D88-865D-F367C881A9F4}"/>
              </a:ext>
            </a:extLst>
          </p:cNvPr>
          <p:cNvSpPr/>
          <p:nvPr/>
        </p:nvSpPr>
        <p:spPr>
          <a:xfrm>
            <a:off x="7708082" y="1697203"/>
            <a:ext cx="1733575" cy="732508"/>
          </a:xfrm>
          <a:prstGeom prst="rect">
            <a:avLst/>
          </a:prstGeom>
        </p:spPr>
        <p:txBody>
          <a:bodyPr wrap="square">
            <a:spAutoFit/>
          </a:bodyPr>
          <a:lstStyle/>
          <a:p>
            <a:pPr marL="90805">
              <a:lnSpc>
                <a:spcPct val="130000"/>
              </a:lnSpc>
              <a:buClr>
                <a:schemeClr val="bg1"/>
              </a:buClr>
              <a:buSzPct val="80000"/>
            </a:pPr>
            <a:r>
              <a:rPr lang="ja-JP" altLang="en-US" sz="3200" b="1"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地域</a:t>
            </a:r>
            <a:endPar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7" name="矩形 26">
            <a:extLst>
              <a:ext uri="{FF2B5EF4-FFF2-40B4-BE49-F238E27FC236}">
                <a16:creationId xmlns:a16="http://schemas.microsoft.com/office/drawing/2014/main" id="{3B03AD6A-8C28-425A-A844-E47F65356C79}"/>
              </a:ext>
            </a:extLst>
          </p:cNvPr>
          <p:cNvSpPr/>
          <p:nvPr/>
        </p:nvSpPr>
        <p:spPr>
          <a:xfrm>
            <a:off x="1219504" y="1670954"/>
            <a:ext cx="2841170" cy="732508"/>
          </a:xfrm>
          <a:prstGeom prst="rect">
            <a:avLst/>
          </a:prstGeom>
        </p:spPr>
        <p:txBody>
          <a:bodyPr wrap="square">
            <a:spAutoFit/>
          </a:bodyPr>
          <a:lstStyle/>
          <a:p>
            <a:pPr marL="90805">
              <a:lnSpc>
                <a:spcPct val="130000"/>
              </a:lnSpc>
              <a:buClr>
                <a:schemeClr val="bg1"/>
              </a:buClr>
              <a:buSzPct val="80000"/>
            </a:pPr>
            <a:r>
              <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組織</a:t>
            </a:r>
            <a:endPar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29" name="直線接點 28">
            <a:extLst>
              <a:ext uri="{FF2B5EF4-FFF2-40B4-BE49-F238E27FC236}">
                <a16:creationId xmlns:a16="http://schemas.microsoft.com/office/drawing/2014/main" id="{18B0175D-4FF8-4A26-B978-832AE2C88C85}"/>
              </a:ext>
            </a:extLst>
          </p:cNvPr>
          <p:cNvCxnSpPr>
            <a:cxnSpLocks/>
          </p:cNvCxnSpPr>
          <p:nvPr/>
        </p:nvCxnSpPr>
        <p:spPr>
          <a:xfrm>
            <a:off x="1343386" y="2391025"/>
            <a:ext cx="255121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51748EB5-D839-479E-930F-C31C6721849F}"/>
              </a:ext>
            </a:extLst>
          </p:cNvPr>
          <p:cNvCxnSpPr>
            <a:cxnSpLocks/>
          </p:cNvCxnSpPr>
          <p:nvPr/>
        </p:nvCxnSpPr>
        <p:spPr>
          <a:xfrm flipH="1">
            <a:off x="7934748" y="2389340"/>
            <a:ext cx="28974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群組 2" hidden="1">
            <a:extLst>
              <a:ext uri="{FF2B5EF4-FFF2-40B4-BE49-F238E27FC236}">
                <a16:creationId xmlns:a16="http://schemas.microsoft.com/office/drawing/2014/main" id="{2DBB711C-F5AF-4F79-BA89-DC1A4F498FD1}"/>
              </a:ext>
            </a:extLst>
          </p:cNvPr>
          <p:cNvGrpSpPr/>
          <p:nvPr/>
        </p:nvGrpSpPr>
        <p:grpSpPr>
          <a:xfrm>
            <a:off x="760395" y="7090267"/>
            <a:ext cx="10709710" cy="2484722"/>
            <a:chOff x="760395" y="7090267"/>
            <a:chExt cx="10709710" cy="2484722"/>
          </a:xfrm>
        </p:grpSpPr>
        <p:sp>
          <p:nvSpPr>
            <p:cNvPr id="36" name="矩形: 圓角 35">
              <a:extLst>
                <a:ext uri="{FF2B5EF4-FFF2-40B4-BE49-F238E27FC236}">
                  <a16:creationId xmlns:a16="http://schemas.microsoft.com/office/drawing/2014/main" id="{445E5B42-3889-4192-9708-17BCC0ABB3A4}"/>
                </a:ext>
              </a:extLst>
            </p:cNvPr>
            <p:cNvSpPr/>
            <p:nvPr/>
          </p:nvSpPr>
          <p:spPr>
            <a:xfrm>
              <a:off x="6174217" y="7442679"/>
              <a:ext cx="5206019" cy="2016808"/>
            </a:xfrm>
            <a:prstGeom prst="roundRect">
              <a:avLst>
                <a:gd name="adj" fmla="val 2404"/>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E287"/>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矩形: 圓角 36">
              <a:extLst>
                <a:ext uri="{FF2B5EF4-FFF2-40B4-BE49-F238E27FC236}">
                  <a16:creationId xmlns:a16="http://schemas.microsoft.com/office/drawing/2014/main" id="{008E072A-577A-4587-A6FD-62AFD5A66983}"/>
                </a:ext>
              </a:extLst>
            </p:cNvPr>
            <p:cNvSpPr/>
            <p:nvPr/>
          </p:nvSpPr>
          <p:spPr>
            <a:xfrm>
              <a:off x="873150" y="7428834"/>
              <a:ext cx="5206019" cy="2016808"/>
            </a:xfrm>
            <a:prstGeom prst="roundRect">
              <a:avLst>
                <a:gd name="adj" fmla="val 2294"/>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Google Shape;879;p43">
              <a:extLst>
                <a:ext uri="{FF2B5EF4-FFF2-40B4-BE49-F238E27FC236}">
                  <a16:creationId xmlns:a16="http://schemas.microsoft.com/office/drawing/2014/main" id="{77DDB369-AAFE-4849-967E-F4D410FDF50F}"/>
                </a:ext>
              </a:extLst>
            </p:cNvPr>
            <p:cNvSpPr/>
            <p:nvPr/>
          </p:nvSpPr>
          <p:spPr>
            <a:xfrm>
              <a:off x="6392505" y="8172657"/>
              <a:ext cx="1566216" cy="1060174"/>
            </a:xfrm>
            <a:prstGeom prst="roundRect">
              <a:avLst>
                <a:gd name="adj" fmla="val 435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Google Shape;878;p43">
              <a:extLst>
                <a:ext uri="{FF2B5EF4-FFF2-40B4-BE49-F238E27FC236}">
                  <a16:creationId xmlns:a16="http://schemas.microsoft.com/office/drawing/2014/main" id="{FE4DCBFA-B8E6-4FBB-B30F-FDA97344111A}"/>
                </a:ext>
              </a:extLst>
            </p:cNvPr>
            <p:cNvSpPr/>
            <p:nvPr/>
          </p:nvSpPr>
          <p:spPr>
            <a:xfrm>
              <a:off x="8095512" y="8172657"/>
              <a:ext cx="3056275" cy="1060174"/>
            </a:xfrm>
            <a:prstGeom prst="roundRect">
              <a:avLst>
                <a:gd name="adj" fmla="val 3205"/>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Google Shape;876;p43">
              <a:extLst>
                <a:ext uri="{FF2B5EF4-FFF2-40B4-BE49-F238E27FC236}">
                  <a16:creationId xmlns:a16="http://schemas.microsoft.com/office/drawing/2014/main" id="{80CA824F-2F0D-4B4D-A6C4-FD25855DBD0F}"/>
                </a:ext>
              </a:extLst>
            </p:cNvPr>
            <p:cNvSpPr/>
            <p:nvPr/>
          </p:nvSpPr>
          <p:spPr>
            <a:xfrm>
              <a:off x="7424125" y="7629033"/>
              <a:ext cx="2706202"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41" name="Google Shape;877;p43">
              <a:extLst>
                <a:ext uri="{FF2B5EF4-FFF2-40B4-BE49-F238E27FC236}">
                  <a16:creationId xmlns:a16="http://schemas.microsoft.com/office/drawing/2014/main" id="{9C6BBDD4-45D0-414D-BFBD-89CA71660009}"/>
                </a:ext>
              </a:extLst>
            </p:cNvPr>
            <p:cNvSpPr/>
            <p:nvPr/>
          </p:nvSpPr>
          <p:spPr>
            <a:xfrm>
              <a:off x="2068765" y="7612133"/>
              <a:ext cx="2814788"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42" name="Google Shape;878;p43">
              <a:extLst>
                <a:ext uri="{FF2B5EF4-FFF2-40B4-BE49-F238E27FC236}">
                  <a16:creationId xmlns:a16="http://schemas.microsoft.com/office/drawing/2014/main" id="{982E52B0-6E0A-467B-8214-8B545A32F482}"/>
                </a:ext>
              </a:extLst>
            </p:cNvPr>
            <p:cNvSpPr/>
            <p:nvPr/>
          </p:nvSpPr>
          <p:spPr>
            <a:xfrm>
              <a:off x="1004399" y="8172657"/>
              <a:ext cx="3056275" cy="1060174"/>
            </a:xfrm>
            <a:prstGeom prst="roundRect">
              <a:avLst>
                <a:gd name="adj" fmla="val 224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Google Shape;879;p43">
              <a:extLst>
                <a:ext uri="{FF2B5EF4-FFF2-40B4-BE49-F238E27FC236}">
                  <a16:creationId xmlns:a16="http://schemas.microsoft.com/office/drawing/2014/main" id="{6F565607-2FBD-4813-ACA2-F4EB2322208D}"/>
                </a:ext>
              </a:extLst>
            </p:cNvPr>
            <p:cNvSpPr/>
            <p:nvPr/>
          </p:nvSpPr>
          <p:spPr>
            <a:xfrm>
              <a:off x="4184268" y="8172657"/>
              <a:ext cx="1566216" cy="1060174"/>
            </a:xfrm>
            <a:prstGeom prst="roundRect">
              <a:avLst>
                <a:gd name="adj" fmla="val 4076"/>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Google Shape;882;p43">
              <a:extLst>
                <a:ext uri="{FF2B5EF4-FFF2-40B4-BE49-F238E27FC236}">
                  <a16:creationId xmlns:a16="http://schemas.microsoft.com/office/drawing/2014/main" id="{23080ECD-BD6F-439A-B47F-25CBC80976E6}"/>
                </a:ext>
              </a:extLst>
            </p:cNvPr>
            <p:cNvSpPr/>
            <p:nvPr/>
          </p:nvSpPr>
          <p:spPr>
            <a:xfrm>
              <a:off x="1892623" y="8545150"/>
              <a:ext cx="1419858" cy="24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USA</a:t>
              </a: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Google Shape;883;p43">
              <a:extLst>
                <a:ext uri="{FF2B5EF4-FFF2-40B4-BE49-F238E27FC236}">
                  <a16:creationId xmlns:a16="http://schemas.microsoft.com/office/drawing/2014/main" id="{8AD12AD0-B50F-44F5-BAB9-E6DC66CFC7C3}"/>
                </a:ext>
              </a:extLst>
            </p:cNvPr>
            <p:cNvSpPr/>
            <p:nvPr/>
          </p:nvSpPr>
          <p:spPr>
            <a:xfrm>
              <a:off x="4221329" y="8545150"/>
              <a:ext cx="1419858" cy="24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JAPAN</a:t>
              </a: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Google Shape;884;p43">
              <a:extLst>
                <a:ext uri="{FF2B5EF4-FFF2-40B4-BE49-F238E27FC236}">
                  <a16:creationId xmlns:a16="http://schemas.microsoft.com/office/drawing/2014/main" id="{1A8427C3-17F5-4613-B82F-CE7084751F6A}"/>
                </a:ext>
              </a:extLst>
            </p:cNvPr>
            <p:cNvSpPr/>
            <p:nvPr/>
          </p:nvSpPr>
          <p:spPr>
            <a:xfrm>
              <a:off x="6469215" y="8545150"/>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Beijing</a:t>
              </a:r>
            </a:p>
          </p:txBody>
        </p:sp>
        <p:sp>
          <p:nvSpPr>
            <p:cNvPr id="47" name="Google Shape;885;p43">
              <a:extLst>
                <a:ext uri="{FF2B5EF4-FFF2-40B4-BE49-F238E27FC236}">
                  <a16:creationId xmlns:a16="http://schemas.microsoft.com/office/drawing/2014/main" id="{10EF92D1-2B62-4B38-B727-09B56DD49368}"/>
                </a:ext>
              </a:extLst>
            </p:cNvPr>
            <p:cNvSpPr/>
            <p:nvPr/>
          </p:nvSpPr>
          <p:spPr>
            <a:xfrm>
              <a:off x="8535716" y="8478086"/>
              <a:ext cx="2297384" cy="375328"/>
            </a:xfrm>
            <a:prstGeom prst="rect">
              <a:avLst/>
            </a:prstGeom>
            <a:noFill/>
            <a:ln>
              <a:noFill/>
            </a:ln>
          </p:spPr>
          <p:txBody>
            <a:bodyPr spcFirstLastPara="1" wrap="square" lIns="91425" tIns="91425" rIns="91425" bIns="91425" anchor="ctr" anchorCtr="0">
              <a:noAutofit/>
            </a:bodyPr>
            <a:lstStyle/>
            <a:p>
              <a:pPr lvl="0" algn="ctr"/>
              <a:r>
                <a:rPr lang="en-US" altLang="zh-TW"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Chongqing</a:t>
              </a: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Google Shape;916;p43">
              <a:extLst>
                <a:ext uri="{FF2B5EF4-FFF2-40B4-BE49-F238E27FC236}">
                  <a16:creationId xmlns:a16="http://schemas.microsoft.com/office/drawing/2014/main" id="{C0FD81AF-130F-4F57-A8EB-A1E71E8E0388}"/>
                </a:ext>
              </a:extLst>
            </p:cNvPr>
            <p:cNvSpPr/>
            <p:nvPr/>
          </p:nvSpPr>
          <p:spPr>
            <a:xfrm>
              <a:off x="760395" y="7329273"/>
              <a:ext cx="10709710" cy="2245716"/>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1" name="矩形: 圓角 50">
              <a:extLst>
                <a:ext uri="{FF2B5EF4-FFF2-40B4-BE49-F238E27FC236}">
                  <a16:creationId xmlns:a16="http://schemas.microsoft.com/office/drawing/2014/main" id="{55FAEF76-4863-4DAF-B9C7-4780D79C1477}"/>
                </a:ext>
              </a:extLst>
            </p:cNvPr>
            <p:cNvSpPr/>
            <p:nvPr/>
          </p:nvSpPr>
          <p:spPr>
            <a:xfrm>
              <a:off x="4981113" y="7090267"/>
              <a:ext cx="2372223" cy="492588"/>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Google Shape;917;p43">
              <a:extLst>
                <a:ext uri="{FF2B5EF4-FFF2-40B4-BE49-F238E27FC236}">
                  <a16:creationId xmlns:a16="http://schemas.microsoft.com/office/drawing/2014/main" id="{2E3D19F4-37C6-42AE-B6A0-0EE5C6388678}"/>
                </a:ext>
              </a:extLst>
            </p:cNvPr>
            <p:cNvSpPr/>
            <p:nvPr/>
          </p:nvSpPr>
          <p:spPr>
            <a:xfrm>
              <a:off x="4981113" y="7199185"/>
              <a:ext cx="2372223" cy="258864"/>
            </a:xfrm>
            <a:prstGeom prst="rect">
              <a:avLst/>
            </a:prstGeom>
            <a:noFill/>
            <a:ln>
              <a:noFill/>
            </a:ln>
          </p:spPr>
          <p:txBody>
            <a:bodyPr spcFirstLastPara="1" wrap="square" lIns="91425" tIns="91425" rIns="91425" bIns="91425" anchor="ctr" anchorCtr="0">
              <a:noAutofit/>
            </a:bodyPr>
            <a:lstStyle/>
            <a:p>
              <a:pPr algn="ctr"/>
              <a:r>
                <a:rPr lang="zh-TW" altLang="en-US" sz="1800" b="1">
                  <a:solidFill>
                    <a:srgbClr val="6F6F6F"/>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grpSp>
      <p:sp>
        <p:nvSpPr>
          <p:cNvPr id="28" name="矩形: 圓角 27">
            <a:extLst>
              <a:ext uri="{FF2B5EF4-FFF2-40B4-BE49-F238E27FC236}">
                <a16:creationId xmlns:a16="http://schemas.microsoft.com/office/drawing/2014/main" id="{0188C669-40CD-4A80-A5B6-527205172C66}"/>
              </a:ext>
            </a:extLst>
          </p:cNvPr>
          <p:cNvSpPr/>
          <p:nvPr/>
        </p:nvSpPr>
        <p:spPr>
          <a:xfrm>
            <a:off x="6084501" y="4165831"/>
            <a:ext cx="4627952" cy="1853288"/>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1" name="Google Shape;879;p43">
            <a:extLst>
              <a:ext uri="{FF2B5EF4-FFF2-40B4-BE49-F238E27FC236}">
                <a16:creationId xmlns:a16="http://schemas.microsoft.com/office/drawing/2014/main" id="{3FDD18D3-926E-4F31-8568-6602AA60DE33}"/>
              </a:ext>
            </a:extLst>
          </p:cNvPr>
          <p:cNvSpPr/>
          <p:nvPr/>
        </p:nvSpPr>
        <p:spPr>
          <a:xfrm>
            <a:off x="8300481" y="4891832"/>
            <a:ext cx="2109189" cy="827973"/>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32" name="Google Shape;883;p43">
            <a:extLst>
              <a:ext uri="{FF2B5EF4-FFF2-40B4-BE49-F238E27FC236}">
                <a16:creationId xmlns:a16="http://schemas.microsoft.com/office/drawing/2014/main" id="{5058E208-7D18-4C59-A650-19A591EB91C3}"/>
              </a:ext>
            </a:extLst>
          </p:cNvPr>
          <p:cNvSpPr/>
          <p:nvPr/>
        </p:nvSpPr>
        <p:spPr>
          <a:xfrm>
            <a:off x="8892503" y="5157317"/>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Chongqing</a:t>
            </a:r>
          </a:p>
        </p:txBody>
      </p:sp>
      <p:sp>
        <p:nvSpPr>
          <p:cNvPr id="33" name="Google Shape;879;p43">
            <a:extLst>
              <a:ext uri="{FF2B5EF4-FFF2-40B4-BE49-F238E27FC236}">
                <a16:creationId xmlns:a16="http://schemas.microsoft.com/office/drawing/2014/main" id="{8C9C7E71-9DBD-420A-B678-D5ACE66228E9}"/>
              </a:ext>
            </a:extLst>
          </p:cNvPr>
          <p:cNvSpPr/>
          <p:nvPr/>
        </p:nvSpPr>
        <p:spPr>
          <a:xfrm>
            <a:off x="6392505" y="4891832"/>
            <a:ext cx="1684185" cy="827973"/>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34" name="Google Shape;877;p43">
            <a:extLst>
              <a:ext uri="{FF2B5EF4-FFF2-40B4-BE49-F238E27FC236}">
                <a16:creationId xmlns:a16="http://schemas.microsoft.com/office/drawing/2014/main" id="{9D01EC9F-CD84-4B00-BAA4-7E16FD5D55F1}"/>
              </a:ext>
            </a:extLst>
          </p:cNvPr>
          <p:cNvSpPr/>
          <p:nvPr/>
        </p:nvSpPr>
        <p:spPr>
          <a:xfrm>
            <a:off x="6978875" y="4328868"/>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中国ドメイン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5" name="Google Shape;883;p43">
            <a:extLst>
              <a:ext uri="{FF2B5EF4-FFF2-40B4-BE49-F238E27FC236}">
                <a16:creationId xmlns:a16="http://schemas.microsoft.com/office/drawing/2014/main" id="{95A88FA1-FEC4-469F-AC0A-DE1C8C3E93CA}"/>
              </a:ext>
            </a:extLst>
          </p:cNvPr>
          <p:cNvSpPr/>
          <p:nvPr/>
        </p:nvSpPr>
        <p:spPr>
          <a:xfrm>
            <a:off x="6949217" y="5157317"/>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err="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Beijin</a:t>
            </a:r>
            <a:endPar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49" name="矩形: 圓角 48">
            <a:extLst>
              <a:ext uri="{FF2B5EF4-FFF2-40B4-BE49-F238E27FC236}">
                <a16:creationId xmlns:a16="http://schemas.microsoft.com/office/drawing/2014/main" id="{0014D103-31B5-4847-BE78-FD4951259BB6}"/>
              </a:ext>
            </a:extLst>
          </p:cNvPr>
          <p:cNvSpPr/>
          <p:nvPr/>
        </p:nvSpPr>
        <p:spPr>
          <a:xfrm>
            <a:off x="1419668" y="4165831"/>
            <a:ext cx="4383750" cy="1853288"/>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0" name="Google Shape;879;p43">
            <a:extLst>
              <a:ext uri="{FF2B5EF4-FFF2-40B4-BE49-F238E27FC236}">
                <a16:creationId xmlns:a16="http://schemas.microsoft.com/office/drawing/2014/main" id="{D15CFDD9-9308-4670-9F8E-A4D7D2F36B74}"/>
              </a:ext>
            </a:extLst>
          </p:cNvPr>
          <p:cNvSpPr/>
          <p:nvPr/>
        </p:nvSpPr>
        <p:spPr>
          <a:xfrm>
            <a:off x="3778835" y="4891832"/>
            <a:ext cx="1684185" cy="827973"/>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3" name="Google Shape;883;p43">
            <a:extLst>
              <a:ext uri="{FF2B5EF4-FFF2-40B4-BE49-F238E27FC236}">
                <a16:creationId xmlns:a16="http://schemas.microsoft.com/office/drawing/2014/main" id="{60F42005-6C77-4B73-9F43-0130E4D1B92C}"/>
              </a:ext>
            </a:extLst>
          </p:cNvPr>
          <p:cNvSpPr/>
          <p:nvPr/>
        </p:nvSpPr>
        <p:spPr>
          <a:xfrm>
            <a:off x="4451154" y="5151247"/>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Japan</a:t>
            </a:r>
          </a:p>
        </p:txBody>
      </p:sp>
      <p:sp>
        <p:nvSpPr>
          <p:cNvPr id="54" name="Google Shape;879;p43">
            <a:extLst>
              <a:ext uri="{FF2B5EF4-FFF2-40B4-BE49-F238E27FC236}">
                <a16:creationId xmlns:a16="http://schemas.microsoft.com/office/drawing/2014/main" id="{FB50B41F-59C1-4405-BDB8-E238BAE325AB}"/>
              </a:ext>
            </a:extLst>
          </p:cNvPr>
          <p:cNvSpPr/>
          <p:nvPr/>
        </p:nvSpPr>
        <p:spPr>
          <a:xfrm>
            <a:off x="1780929" y="4891832"/>
            <a:ext cx="1684185" cy="827973"/>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5" name="Google Shape;877;p43">
            <a:extLst>
              <a:ext uri="{FF2B5EF4-FFF2-40B4-BE49-F238E27FC236}">
                <a16:creationId xmlns:a16="http://schemas.microsoft.com/office/drawing/2014/main" id="{EF96FD9E-EAAF-4371-8486-86B85807CECB}"/>
              </a:ext>
            </a:extLst>
          </p:cNvPr>
          <p:cNvSpPr/>
          <p:nvPr/>
        </p:nvSpPr>
        <p:spPr>
          <a:xfrm>
            <a:off x="2191941" y="4328868"/>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グローバルドメイン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6" name="Google Shape;916;p43">
            <a:extLst>
              <a:ext uri="{FF2B5EF4-FFF2-40B4-BE49-F238E27FC236}">
                <a16:creationId xmlns:a16="http://schemas.microsoft.com/office/drawing/2014/main" id="{1E6CA550-EFE1-4F7C-832F-24C61885AF88}"/>
              </a:ext>
            </a:extLst>
          </p:cNvPr>
          <p:cNvSpPr/>
          <p:nvPr/>
        </p:nvSpPr>
        <p:spPr>
          <a:xfrm>
            <a:off x="1172639" y="3632955"/>
            <a:ext cx="9793744" cy="2542612"/>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7" name="矩形: 圓角 56">
            <a:extLst>
              <a:ext uri="{FF2B5EF4-FFF2-40B4-BE49-F238E27FC236}">
                <a16:creationId xmlns:a16="http://schemas.microsoft.com/office/drawing/2014/main" id="{5A25046F-BFAD-4E58-8D07-DA40A8EE44A5}"/>
              </a:ext>
            </a:extLst>
          </p:cNvPr>
          <p:cNvSpPr/>
          <p:nvPr/>
        </p:nvSpPr>
        <p:spPr>
          <a:xfrm>
            <a:off x="4973086" y="3620585"/>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58" name="Google Shape;917;p43">
            <a:extLst>
              <a:ext uri="{FF2B5EF4-FFF2-40B4-BE49-F238E27FC236}">
                <a16:creationId xmlns:a16="http://schemas.microsoft.com/office/drawing/2014/main" id="{5A0435A9-8112-4C25-8C66-0EF7142753E3}"/>
              </a:ext>
            </a:extLst>
          </p:cNvPr>
          <p:cNvSpPr/>
          <p:nvPr/>
        </p:nvSpPr>
        <p:spPr>
          <a:xfrm>
            <a:off x="4973086" y="3711395"/>
            <a:ext cx="2327779" cy="250339"/>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組織</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9" name="Google Shape;883;p43">
            <a:extLst>
              <a:ext uri="{FF2B5EF4-FFF2-40B4-BE49-F238E27FC236}">
                <a16:creationId xmlns:a16="http://schemas.microsoft.com/office/drawing/2014/main" id="{EAA19DC2-74C5-49AB-9963-E82B9846C275}"/>
              </a:ext>
            </a:extLst>
          </p:cNvPr>
          <p:cNvSpPr/>
          <p:nvPr/>
        </p:nvSpPr>
        <p:spPr>
          <a:xfrm>
            <a:off x="2337641" y="5151247"/>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USA</a:t>
            </a:r>
          </a:p>
        </p:txBody>
      </p:sp>
      <p:pic>
        <p:nvPicPr>
          <p:cNvPr id="60" name="圖形 59">
            <a:extLst>
              <a:ext uri="{FF2B5EF4-FFF2-40B4-BE49-F238E27FC236}">
                <a16:creationId xmlns:a16="http://schemas.microsoft.com/office/drawing/2014/main" id="{88B220B4-4E57-435E-8749-3BA2A9110E7C}"/>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2504" t="12279" r="24374" b="32198"/>
          <a:stretch/>
        </p:blipFill>
        <p:spPr>
          <a:xfrm>
            <a:off x="1796382" y="5004003"/>
            <a:ext cx="693039" cy="603630"/>
          </a:xfrm>
          <a:prstGeom prst="rect">
            <a:avLst/>
          </a:prstGeom>
        </p:spPr>
      </p:pic>
      <p:pic>
        <p:nvPicPr>
          <p:cNvPr id="61" name="圖形 60">
            <a:extLst>
              <a:ext uri="{FF2B5EF4-FFF2-40B4-BE49-F238E27FC236}">
                <a16:creationId xmlns:a16="http://schemas.microsoft.com/office/drawing/2014/main" id="{F59CC5D4-2E9B-4063-AF3F-6F5933327CFF}"/>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l="19935" t="9604" r="20840" b="25983"/>
          <a:stretch/>
        </p:blipFill>
        <p:spPr>
          <a:xfrm>
            <a:off x="3786115" y="4930527"/>
            <a:ext cx="828168" cy="750582"/>
          </a:xfrm>
          <a:prstGeom prst="rect">
            <a:avLst/>
          </a:prstGeom>
        </p:spPr>
      </p:pic>
      <p:pic>
        <p:nvPicPr>
          <p:cNvPr id="62" name="圖形 61">
            <a:extLst>
              <a:ext uri="{FF2B5EF4-FFF2-40B4-BE49-F238E27FC236}">
                <a16:creationId xmlns:a16="http://schemas.microsoft.com/office/drawing/2014/main" id="{0032D2A1-D6E8-4118-B7C4-8621CC8C9489}"/>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6356617" y="4957383"/>
            <a:ext cx="853184" cy="774792"/>
          </a:xfrm>
          <a:prstGeom prst="rect">
            <a:avLst/>
          </a:prstGeom>
        </p:spPr>
      </p:pic>
      <p:pic>
        <p:nvPicPr>
          <p:cNvPr id="63" name="圖形 62">
            <a:extLst>
              <a:ext uri="{FF2B5EF4-FFF2-40B4-BE49-F238E27FC236}">
                <a16:creationId xmlns:a16="http://schemas.microsoft.com/office/drawing/2014/main" id="{23BF94FD-BD85-459A-B0BD-73D32B781A8D}"/>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8291197" y="4957383"/>
            <a:ext cx="853184" cy="774792"/>
          </a:xfrm>
          <a:prstGeom prst="rect">
            <a:avLst/>
          </a:prstGeom>
        </p:spPr>
      </p:pic>
    </p:spTree>
    <p:extLst>
      <p:ext uri="{BB962C8B-B14F-4D97-AF65-F5344CB8AC3E}">
        <p14:creationId xmlns:p14="http://schemas.microsoft.com/office/powerpoint/2010/main" val="243435612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E0589F8-482E-4E6F-8F2A-6022B52B6844}"/>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ネットワークトポロジ</a:t>
            </a:r>
            <a:endParaRPr lang="zh-TW"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69" name="Google Shape;873;p43">
            <a:extLst>
              <a:ext uri="{FF2B5EF4-FFF2-40B4-BE49-F238E27FC236}">
                <a16:creationId xmlns:a16="http://schemas.microsoft.com/office/drawing/2014/main" id="{40DD2D64-1EB6-463B-BEC7-D12A1175609C}"/>
              </a:ext>
            </a:extLst>
          </p:cNvPr>
          <p:cNvSpPr txBox="1"/>
          <p:nvPr/>
        </p:nvSpPr>
        <p:spPr>
          <a:xfrm>
            <a:off x="2167902" y="2016488"/>
            <a:ext cx="3419524" cy="8401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805">
              <a:lnSpc>
                <a:spcPct val="130000"/>
              </a:lnSpc>
              <a:buClr>
                <a:schemeClr val="bg1"/>
              </a:buClr>
              <a:buSzPct val="80000"/>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通常、</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1</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つのオフィスまたはリージョン内のより小さなエリアはサイトと呼ばれます。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0" name="Google Shape;873;p43">
            <a:extLst>
              <a:ext uri="{FF2B5EF4-FFF2-40B4-BE49-F238E27FC236}">
                <a16:creationId xmlns:a16="http://schemas.microsoft.com/office/drawing/2014/main" id="{EE51F258-DAD4-41D5-95B9-88B857535487}"/>
              </a:ext>
            </a:extLst>
          </p:cNvPr>
          <p:cNvSpPr txBox="1"/>
          <p:nvPr/>
        </p:nvSpPr>
        <p:spPr>
          <a:xfrm>
            <a:off x="7869533" y="2196529"/>
            <a:ext cx="3282246" cy="5253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805">
              <a:lnSpc>
                <a:spcPct val="130000"/>
              </a:lnSpc>
              <a:buClr>
                <a:schemeClr val="bg1"/>
              </a:buClr>
              <a:buSzPct val="80000"/>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各サイトは</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1</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つの</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を持つことができます</a:t>
            </a:r>
          </a:p>
          <a:p>
            <a:pPr marL="90805">
              <a:lnSpc>
                <a:spcPct val="130000"/>
              </a:lnSpc>
              <a:buClr>
                <a:schemeClr val="bg1"/>
              </a:buClr>
              <a:buSzPct val="80000"/>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ルーターが有効になっています。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81" name="矩形 80">
            <a:extLst>
              <a:ext uri="{FF2B5EF4-FFF2-40B4-BE49-F238E27FC236}">
                <a16:creationId xmlns:a16="http://schemas.microsoft.com/office/drawing/2014/main" id="{52F76201-0554-48AA-9849-80DD3B53C8FD}"/>
              </a:ext>
            </a:extLst>
          </p:cNvPr>
          <p:cNvSpPr/>
          <p:nvPr/>
        </p:nvSpPr>
        <p:spPr>
          <a:xfrm>
            <a:off x="791928" y="2016488"/>
            <a:ext cx="1275232" cy="732508"/>
          </a:xfrm>
          <a:prstGeom prst="rect">
            <a:avLst/>
          </a:prstGeom>
        </p:spPr>
        <p:txBody>
          <a:bodyPr wrap="square">
            <a:spAutoFit/>
          </a:bodyPr>
          <a:lstStyle/>
          <a:p>
            <a:pPr marL="90805">
              <a:lnSpc>
                <a:spcPct val="130000"/>
              </a:lnSpc>
              <a:buClr>
                <a:schemeClr val="bg1"/>
              </a:buClr>
              <a:buSzPct val="80000"/>
            </a:pPr>
            <a:r>
              <a:rPr lang="ja-JP" altLang="en-US" sz="3200" b="1"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サイト</a:t>
            </a:r>
            <a:endParaRPr lang="en-US" altLang="zh-TW" sz="32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85" name="直線接點 84">
            <a:extLst>
              <a:ext uri="{FF2B5EF4-FFF2-40B4-BE49-F238E27FC236}">
                <a16:creationId xmlns:a16="http://schemas.microsoft.com/office/drawing/2014/main" id="{93092CF7-ED95-4D59-9DAE-320D9FA756F6}"/>
              </a:ext>
            </a:extLst>
          </p:cNvPr>
          <p:cNvCxnSpPr>
            <a:cxnSpLocks/>
          </p:cNvCxnSpPr>
          <p:nvPr/>
        </p:nvCxnSpPr>
        <p:spPr>
          <a:xfrm>
            <a:off x="2097949" y="2127931"/>
            <a:ext cx="0" cy="65619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矩形 85">
            <a:extLst>
              <a:ext uri="{FF2B5EF4-FFF2-40B4-BE49-F238E27FC236}">
                <a16:creationId xmlns:a16="http://schemas.microsoft.com/office/drawing/2014/main" id="{E1A6D72B-FBB8-4C58-BDFE-81F375AD8CDD}"/>
              </a:ext>
            </a:extLst>
          </p:cNvPr>
          <p:cNvSpPr/>
          <p:nvPr/>
        </p:nvSpPr>
        <p:spPr>
          <a:xfrm>
            <a:off x="6015565" y="2092116"/>
            <a:ext cx="1655230" cy="584775"/>
          </a:xfrm>
          <a:prstGeom prst="rect">
            <a:avLst/>
          </a:prstGeom>
        </p:spPr>
        <p:txBody>
          <a:bodyPr wrap="square">
            <a:spAutoFit/>
          </a:bodyPr>
          <a:lstStyle/>
          <a:p>
            <a:pPr marL="68104">
              <a:spcBef>
                <a:spcPts val="600"/>
              </a:spcBef>
              <a:buClr>
                <a:schemeClr val="tx1"/>
              </a:buClr>
              <a:buSzPts val="1700"/>
            </a:pPr>
            <a:r>
              <a:rPr lang="ja-JP" altLang="en-US" sz="3200" b="1"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デバイス</a:t>
            </a:r>
            <a:endParaRPr lang="en-US" altLang="zh-TW" sz="32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87" name="直線接點 86">
            <a:extLst>
              <a:ext uri="{FF2B5EF4-FFF2-40B4-BE49-F238E27FC236}">
                <a16:creationId xmlns:a16="http://schemas.microsoft.com/office/drawing/2014/main" id="{2C996D30-DFC9-45EB-888C-5FAE0982B139}"/>
              </a:ext>
            </a:extLst>
          </p:cNvPr>
          <p:cNvCxnSpPr>
            <a:cxnSpLocks/>
          </p:cNvCxnSpPr>
          <p:nvPr/>
        </p:nvCxnSpPr>
        <p:spPr>
          <a:xfrm>
            <a:off x="7802003" y="2196528"/>
            <a:ext cx="0" cy="65619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群組 1" hidden="1">
            <a:extLst>
              <a:ext uri="{FF2B5EF4-FFF2-40B4-BE49-F238E27FC236}">
                <a16:creationId xmlns:a16="http://schemas.microsoft.com/office/drawing/2014/main" id="{900508FE-84E1-4521-B7E8-472357513743}"/>
              </a:ext>
            </a:extLst>
          </p:cNvPr>
          <p:cNvGrpSpPr/>
          <p:nvPr/>
        </p:nvGrpSpPr>
        <p:grpSpPr>
          <a:xfrm>
            <a:off x="760395" y="7081493"/>
            <a:ext cx="10709710" cy="3383910"/>
            <a:chOff x="760395" y="3048508"/>
            <a:chExt cx="10709710" cy="3383910"/>
          </a:xfrm>
        </p:grpSpPr>
        <p:sp>
          <p:nvSpPr>
            <p:cNvPr id="71" name="橢圓 70">
              <a:extLst>
                <a:ext uri="{FF2B5EF4-FFF2-40B4-BE49-F238E27FC236}">
                  <a16:creationId xmlns:a16="http://schemas.microsoft.com/office/drawing/2014/main" id="{6BD1060C-92F4-4199-AA20-F1ADF29E69C6}"/>
                </a:ext>
              </a:extLst>
            </p:cNvPr>
            <p:cNvSpPr/>
            <p:nvPr/>
          </p:nvSpPr>
          <p:spPr>
            <a:xfrm>
              <a:off x="6196158" y="3444065"/>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圓角 71">
              <a:extLst>
                <a:ext uri="{FF2B5EF4-FFF2-40B4-BE49-F238E27FC236}">
                  <a16:creationId xmlns:a16="http://schemas.microsoft.com/office/drawing/2014/main" id="{E1EE6FF3-8A11-4189-80F0-39EF6A94E6D9}"/>
                </a:ext>
              </a:extLst>
            </p:cNvPr>
            <p:cNvSpPr/>
            <p:nvPr/>
          </p:nvSpPr>
          <p:spPr>
            <a:xfrm>
              <a:off x="6174217" y="3444065"/>
              <a:ext cx="5206019" cy="2901493"/>
            </a:xfrm>
            <a:prstGeom prst="roundRect">
              <a:avLst>
                <a:gd name="adj" fmla="val 2404"/>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E287"/>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圓角 72">
              <a:extLst>
                <a:ext uri="{FF2B5EF4-FFF2-40B4-BE49-F238E27FC236}">
                  <a16:creationId xmlns:a16="http://schemas.microsoft.com/office/drawing/2014/main" id="{1E3119CF-E84E-4A0B-8265-A90000CF6963}"/>
                </a:ext>
              </a:extLst>
            </p:cNvPr>
            <p:cNvSpPr/>
            <p:nvPr/>
          </p:nvSpPr>
          <p:spPr>
            <a:xfrm>
              <a:off x="873150" y="3430220"/>
              <a:ext cx="5206019" cy="2901493"/>
            </a:xfrm>
            <a:prstGeom prst="roundRect">
              <a:avLst>
                <a:gd name="adj" fmla="val 2294"/>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Google Shape;879;p43">
              <a:extLst>
                <a:ext uri="{FF2B5EF4-FFF2-40B4-BE49-F238E27FC236}">
                  <a16:creationId xmlns:a16="http://schemas.microsoft.com/office/drawing/2014/main" id="{71367D28-E131-4FFA-A2AB-F290083B21CB}"/>
                </a:ext>
              </a:extLst>
            </p:cNvPr>
            <p:cNvSpPr/>
            <p:nvPr/>
          </p:nvSpPr>
          <p:spPr>
            <a:xfrm>
              <a:off x="6392505" y="4000909"/>
              <a:ext cx="1566216" cy="2123750"/>
            </a:xfrm>
            <a:prstGeom prst="roundRect">
              <a:avLst>
                <a:gd name="adj" fmla="val 435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Google Shape;878;p43">
              <a:extLst>
                <a:ext uri="{FF2B5EF4-FFF2-40B4-BE49-F238E27FC236}">
                  <a16:creationId xmlns:a16="http://schemas.microsoft.com/office/drawing/2014/main" id="{F6C6555C-B238-4B84-A36A-D5074A5D29A2}"/>
                </a:ext>
              </a:extLst>
            </p:cNvPr>
            <p:cNvSpPr/>
            <p:nvPr/>
          </p:nvSpPr>
          <p:spPr>
            <a:xfrm>
              <a:off x="8095512" y="4000909"/>
              <a:ext cx="3056275" cy="2123750"/>
            </a:xfrm>
            <a:prstGeom prst="roundRect">
              <a:avLst>
                <a:gd name="adj" fmla="val 3205"/>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6" name="Google Shape;876;p43">
              <a:extLst>
                <a:ext uri="{FF2B5EF4-FFF2-40B4-BE49-F238E27FC236}">
                  <a16:creationId xmlns:a16="http://schemas.microsoft.com/office/drawing/2014/main" id="{D091D7C1-7B86-4504-AAF5-88DE32DA2142}"/>
                </a:ext>
              </a:extLst>
            </p:cNvPr>
            <p:cNvSpPr/>
            <p:nvPr/>
          </p:nvSpPr>
          <p:spPr>
            <a:xfrm>
              <a:off x="7424125" y="3570518"/>
              <a:ext cx="2706202"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77" name="Google Shape;877;p43">
              <a:extLst>
                <a:ext uri="{FF2B5EF4-FFF2-40B4-BE49-F238E27FC236}">
                  <a16:creationId xmlns:a16="http://schemas.microsoft.com/office/drawing/2014/main" id="{B0351F40-F3B8-4401-97D6-1CD52DD1F24E}"/>
                </a:ext>
              </a:extLst>
            </p:cNvPr>
            <p:cNvSpPr/>
            <p:nvPr/>
          </p:nvSpPr>
          <p:spPr>
            <a:xfrm>
              <a:off x="2068765" y="3553618"/>
              <a:ext cx="2814788"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78" name="Google Shape;878;p43">
              <a:extLst>
                <a:ext uri="{FF2B5EF4-FFF2-40B4-BE49-F238E27FC236}">
                  <a16:creationId xmlns:a16="http://schemas.microsoft.com/office/drawing/2014/main" id="{73A0CCBB-555B-470E-AD10-8F5D12274616}"/>
                </a:ext>
              </a:extLst>
            </p:cNvPr>
            <p:cNvSpPr/>
            <p:nvPr/>
          </p:nvSpPr>
          <p:spPr>
            <a:xfrm>
              <a:off x="1004399" y="4000909"/>
              <a:ext cx="3056275" cy="2123750"/>
            </a:xfrm>
            <a:prstGeom prst="roundRect">
              <a:avLst>
                <a:gd name="adj" fmla="val 224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9" name="Google Shape;879;p43">
              <a:extLst>
                <a:ext uri="{FF2B5EF4-FFF2-40B4-BE49-F238E27FC236}">
                  <a16:creationId xmlns:a16="http://schemas.microsoft.com/office/drawing/2014/main" id="{88CBF5AB-5576-4D35-B1D4-C05395E27A93}"/>
                </a:ext>
              </a:extLst>
            </p:cNvPr>
            <p:cNvSpPr/>
            <p:nvPr/>
          </p:nvSpPr>
          <p:spPr>
            <a:xfrm>
              <a:off x="4184268" y="4000909"/>
              <a:ext cx="1566216" cy="2123750"/>
            </a:xfrm>
            <a:prstGeom prst="roundRect">
              <a:avLst>
                <a:gd name="adj" fmla="val 4076"/>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0" name="Google Shape;882;p43">
              <a:extLst>
                <a:ext uri="{FF2B5EF4-FFF2-40B4-BE49-F238E27FC236}">
                  <a16:creationId xmlns:a16="http://schemas.microsoft.com/office/drawing/2014/main" id="{D888CFD0-D143-4E8F-8AD1-B95ADA08DC5D}"/>
                </a:ext>
              </a:extLst>
            </p:cNvPr>
            <p:cNvSpPr/>
            <p:nvPr/>
          </p:nvSpPr>
          <p:spPr>
            <a:xfrm>
              <a:off x="1892623" y="4067884"/>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USA</a:t>
              </a:r>
            </a:p>
          </p:txBody>
        </p:sp>
        <p:sp>
          <p:nvSpPr>
            <p:cNvPr id="82" name="Google Shape;883;p43">
              <a:extLst>
                <a:ext uri="{FF2B5EF4-FFF2-40B4-BE49-F238E27FC236}">
                  <a16:creationId xmlns:a16="http://schemas.microsoft.com/office/drawing/2014/main" id="{32F79FAD-D64B-46E5-B6C1-C35318E9EF24}"/>
                </a:ext>
              </a:extLst>
            </p:cNvPr>
            <p:cNvSpPr/>
            <p:nvPr/>
          </p:nvSpPr>
          <p:spPr>
            <a:xfrm>
              <a:off x="4221329" y="4067884"/>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Japan</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3" name="Google Shape;884;p43">
              <a:extLst>
                <a:ext uri="{FF2B5EF4-FFF2-40B4-BE49-F238E27FC236}">
                  <a16:creationId xmlns:a16="http://schemas.microsoft.com/office/drawing/2014/main" id="{C3AD49F3-96B4-4AEC-85D5-99AA2CF2A01E}"/>
                </a:ext>
              </a:extLst>
            </p:cNvPr>
            <p:cNvSpPr/>
            <p:nvPr/>
          </p:nvSpPr>
          <p:spPr>
            <a:xfrm>
              <a:off x="6469215" y="4067884"/>
              <a:ext cx="1419858" cy="241200"/>
            </a:xfrm>
            <a:prstGeom prst="rect">
              <a:avLst/>
            </a:prstGeom>
            <a:noFill/>
            <a:ln>
              <a:noFill/>
            </a:ln>
          </p:spPr>
          <p:txBody>
            <a:bodyPr spcFirstLastPara="1" wrap="square" lIns="91425" tIns="91425" rIns="91425" bIns="91425" anchor="ctr" anchorCtr="0">
              <a:noAutofit/>
            </a:bodyPr>
            <a:lstStyle/>
            <a:p>
              <a:pPr algn="ct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Beijin</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Google Shape;885;p43">
              <a:extLst>
                <a:ext uri="{FF2B5EF4-FFF2-40B4-BE49-F238E27FC236}">
                  <a16:creationId xmlns:a16="http://schemas.microsoft.com/office/drawing/2014/main" id="{9239813D-192D-4070-A6EB-731699BFD32A}"/>
                </a:ext>
              </a:extLst>
            </p:cNvPr>
            <p:cNvSpPr/>
            <p:nvPr/>
          </p:nvSpPr>
          <p:spPr>
            <a:xfrm>
              <a:off x="8974479" y="4067884"/>
              <a:ext cx="1419858" cy="241200"/>
            </a:xfrm>
            <a:prstGeom prst="rect">
              <a:avLst/>
            </a:prstGeom>
            <a:noFill/>
            <a:ln>
              <a:noFill/>
            </a:ln>
          </p:spPr>
          <p:txBody>
            <a:bodyPr spcFirstLastPara="1" wrap="square" lIns="91425" tIns="91425" rIns="91425" bIns="91425" anchor="ctr" anchorCtr="0">
              <a:no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Chongqing</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2" name="Google Shape;914;p43">
              <a:extLst>
                <a:ext uri="{FF2B5EF4-FFF2-40B4-BE49-F238E27FC236}">
                  <a16:creationId xmlns:a16="http://schemas.microsoft.com/office/drawing/2014/main" id="{63D7AA7C-D733-48B1-BC5B-77D7E935258D}"/>
                </a:ext>
              </a:extLst>
            </p:cNvPr>
            <p:cNvSpPr/>
            <p:nvPr/>
          </p:nvSpPr>
          <p:spPr>
            <a:xfrm>
              <a:off x="6621363" y="5555084"/>
              <a:ext cx="830400" cy="241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zh-TW" altLang="en-US" b="1">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0" name="Google Shape;916;p43">
              <a:extLst>
                <a:ext uri="{FF2B5EF4-FFF2-40B4-BE49-F238E27FC236}">
                  <a16:creationId xmlns:a16="http://schemas.microsoft.com/office/drawing/2014/main" id="{80408BEC-B03B-46FE-B0C2-1BFE1984438D}"/>
                </a:ext>
              </a:extLst>
            </p:cNvPr>
            <p:cNvSpPr/>
            <p:nvPr/>
          </p:nvSpPr>
          <p:spPr>
            <a:xfrm>
              <a:off x="760395" y="3330660"/>
              <a:ext cx="10709710" cy="3101758"/>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25" name="群組 124">
              <a:extLst>
                <a:ext uri="{FF2B5EF4-FFF2-40B4-BE49-F238E27FC236}">
                  <a16:creationId xmlns:a16="http://schemas.microsoft.com/office/drawing/2014/main" id="{2AECC2C3-5D4A-401B-8DCB-5EEFDD5B401B}"/>
                </a:ext>
              </a:extLst>
            </p:cNvPr>
            <p:cNvGrpSpPr/>
            <p:nvPr/>
          </p:nvGrpSpPr>
          <p:grpSpPr>
            <a:xfrm>
              <a:off x="9793871" y="5301851"/>
              <a:ext cx="889610" cy="537738"/>
              <a:chOff x="1572973" y="4170787"/>
              <a:chExt cx="889610" cy="537738"/>
            </a:xfrm>
          </p:grpSpPr>
          <p:sp>
            <p:nvSpPr>
              <p:cNvPr id="126" name="矩形: 圓角 125">
                <a:extLst>
                  <a:ext uri="{FF2B5EF4-FFF2-40B4-BE49-F238E27FC236}">
                    <a16:creationId xmlns:a16="http://schemas.microsoft.com/office/drawing/2014/main" id="{8ABE15E7-63AB-4012-94CD-4402C86E80E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0" name="文字方塊 129">
                <a:extLst>
                  <a:ext uri="{FF2B5EF4-FFF2-40B4-BE49-F238E27FC236}">
                    <a16:creationId xmlns:a16="http://schemas.microsoft.com/office/drawing/2014/main" id="{21974B84-F6D3-48F6-ABE4-3A5DEB2C9AA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smtClean="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4" name="群組 133">
              <a:extLst>
                <a:ext uri="{FF2B5EF4-FFF2-40B4-BE49-F238E27FC236}">
                  <a16:creationId xmlns:a16="http://schemas.microsoft.com/office/drawing/2014/main" id="{4A2777FA-C328-452E-8CD9-C20CD3ED8DD0}"/>
                </a:ext>
              </a:extLst>
            </p:cNvPr>
            <p:cNvGrpSpPr/>
            <p:nvPr/>
          </p:nvGrpSpPr>
          <p:grpSpPr>
            <a:xfrm>
              <a:off x="9793871" y="4354934"/>
              <a:ext cx="889610" cy="537738"/>
              <a:chOff x="1572973" y="4170787"/>
              <a:chExt cx="889610" cy="537738"/>
            </a:xfrm>
          </p:grpSpPr>
          <p:sp>
            <p:nvSpPr>
              <p:cNvPr id="138" name="矩形: 圓角 137">
                <a:extLst>
                  <a:ext uri="{FF2B5EF4-FFF2-40B4-BE49-F238E27FC236}">
                    <a16:creationId xmlns:a16="http://schemas.microsoft.com/office/drawing/2014/main" id="{12854F51-A161-4C27-A1E8-E68ED21D9F7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2" name="文字方塊 141">
                <a:extLst>
                  <a:ext uri="{FF2B5EF4-FFF2-40B4-BE49-F238E27FC236}">
                    <a16:creationId xmlns:a16="http://schemas.microsoft.com/office/drawing/2014/main" id="{15D9ABF4-A97F-48C3-B914-476D1D6CE4A4}"/>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smtClean="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3" name="群組 142">
              <a:extLst>
                <a:ext uri="{FF2B5EF4-FFF2-40B4-BE49-F238E27FC236}">
                  <a16:creationId xmlns:a16="http://schemas.microsoft.com/office/drawing/2014/main" id="{C0777DD0-4F6D-4606-A902-7DB218FF11A4}"/>
                </a:ext>
              </a:extLst>
            </p:cNvPr>
            <p:cNvGrpSpPr/>
            <p:nvPr/>
          </p:nvGrpSpPr>
          <p:grpSpPr>
            <a:xfrm>
              <a:off x="8341703" y="5301851"/>
              <a:ext cx="889610" cy="537738"/>
              <a:chOff x="1572973" y="4170787"/>
              <a:chExt cx="889610" cy="537738"/>
            </a:xfrm>
          </p:grpSpPr>
          <p:sp>
            <p:nvSpPr>
              <p:cNvPr id="144" name="矩形: 圓角 143">
                <a:extLst>
                  <a:ext uri="{FF2B5EF4-FFF2-40B4-BE49-F238E27FC236}">
                    <a16:creationId xmlns:a16="http://schemas.microsoft.com/office/drawing/2014/main" id="{A9CCAC1C-1D5F-4B44-BA4C-C439142A746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5" name="文字方塊 144">
                <a:extLst>
                  <a:ext uri="{FF2B5EF4-FFF2-40B4-BE49-F238E27FC236}">
                    <a16:creationId xmlns:a16="http://schemas.microsoft.com/office/drawing/2014/main" id="{8B9EDFEB-ADFA-4B5B-BF78-FE8142E77C38}"/>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smtClean="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6" name="群組 145">
              <a:extLst>
                <a:ext uri="{FF2B5EF4-FFF2-40B4-BE49-F238E27FC236}">
                  <a16:creationId xmlns:a16="http://schemas.microsoft.com/office/drawing/2014/main" id="{58B2D510-B422-44E9-82CE-35582C37CF3C}"/>
                </a:ext>
              </a:extLst>
            </p:cNvPr>
            <p:cNvGrpSpPr/>
            <p:nvPr/>
          </p:nvGrpSpPr>
          <p:grpSpPr>
            <a:xfrm>
              <a:off x="8341703" y="4354934"/>
              <a:ext cx="889610" cy="537738"/>
              <a:chOff x="1572973" y="4170787"/>
              <a:chExt cx="889610" cy="537738"/>
            </a:xfrm>
          </p:grpSpPr>
          <p:sp>
            <p:nvSpPr>
              <p:cNvPr id="148" name="矩形: 圓角 147">
                <a:extLst>
                  <a:ext uri="{FF2B5EF4-FFF2-40B4-BE49-F238E27FC236}">
                    <a16:creationId xmlns:a16="http://schemas.microsoft.com/office/drawing/2014/main" id="{5F740932-DBB0-4760-B2BA-4FDADB13E87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2" name="文字方塊 151">
                <a:extLst>
                  <a:ext uri="{FF2B5EF4-FFF2-40B4-BE49-F238E27FC236}">
                    <a16:creationId xmlns:a16="http://schemas.microsoft.com/office/drawing/2014/main" id="{971F4C9E-EEE6-4517-BB25-D18AB35CFF68}"/>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4" name="群組 153">
              <a:extLst>
                <a:ext uri="{FF2B5EF4-FFF2-40B4-BE49-F238E27FC236}">
                  <a16:creationId xmlns:a16="http://schemas.microsoft.com/office/drawing/2014/main" id="{554B1529-FC12-422D-8464-4FAF4B8F38CC}"/>
                </a:ext>
              </a:extLst>
            </p:cNvPr>
            <p:cNvGrpSpPr/>
            <p:nvPr/>
          </p:nvGrpSpPr>
          <p:grpSpPr>
            <a:xfrm>
              <a:off x="6740606" y="5301851"/>
              <a:ext cx="889610" cy="537738"/>
              <a:chOff x="1572973" y="4170787"/>
              <a:chExt cx="889610" cy="537738"/>
            </a:xfrm>
          </p:grpSpPr>
          <p:sp>
            <p:nvSpPr>
              <p:cNvPr id="156" name="矩形: 圓角 155">
                <a:extLst>
                  <a:ext uri="{FF2B5EF4-FFF2-40B4-BE49-F238E27FC236}">
                    <a16:creationId xmlns:a16="http://schemas.microsoft.com/office/drawing/2014/main" id="{3D69BD64-FB0D-4C59-AE3B-4D70D1E7695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7" name="文字方塊 156">
                <a:extLst>
                  <a:ext uri="{FF2B5EF4-FFF2-40B4-BE49-F238E27FC236}">
                    <a16:creationId xmlns:a16="http://schemas.microsoft.com/office/drawing/2014/main" id="{6B88A28B-8CF2-41B2-B6E7-D3E0827FAC8C}"/>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8" name="群組 157">
              <a:extLst>
                <a:ext uri="{FF2B5EF4-FFF2-40B4-BE49-F238E27FC236}">
                  <a16:creationId xmlns:a16="http://schemas.microsoft.com/office/drawing/2014/main" id="{CDC5CDA9-A6F9-4C0C-8AB8-A1AFC67388DE}"/>
                </a:ext>
              </a:extLst>
            </p:cNvPr>
            <p:cNvGrpSpPr/>
            <p:nvPr/>
          </p:nvGrpSpPr>
          <p:grpSpPr>
            <a:xfrm>
              <a:off x="6740606" y="4354934"/>
              <a:ext cx="889610" cy="537738"/>
              <a:chOff x="1572973" y="4170787"/>
              <a:chExt cx="889610" cy="537738"/>
            </a:xfrm>
          </p:grpSpPr>
          <p:sp>
            <p:nvSpPr>
              <p:cNvPr id="159" name="矩形: 圓角 158">
                <a:extLst>
                  <a:ext uri="{FF2B5EF4-FFF2-40B4-BE49-F238E27FC236}">
                    <a16:creationId xmlns:a16="http://schemas.microsoft.com/office/drawing/2014/main" id="{2627E44E-118F-4B47-AC59-4D5FD56D6B8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0" name="文字方塊 159">
                <a:extLst>
                  <a:ext uri="{FF2B5EF4-FFF2-40B4-BE49-F238E27FC236}">
                    <a16:creationId xmlns:a16="http://schemas.microsoft.com/office/drawing/2014/main" id="{1E15C7A7-895B-4AF8-8BC8-0F8CD98CA671}"/>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61" name="群組 160">
              <a:extLst>
                <a:ext uri="{FF2B5EF4-FFF2-40B4-BE49-F238E27FC236}">
                  <a16:creationId xmlns:a16="http://schemas.microsoft.com/office/drawing/2014/main" id="{BBA8834A-DA0D-48AB-8C9E-E42A7BCC9BFE}"/>
                </a:ext>
              </a:extLst>
            </p:cNvPr>
            <p:cNvGrpSpPr/>
            <p:nvPr/>
          </p:nvGrpSpPr>
          <p:grpSpPr>
            <a:xfrm>
              <a:off x="4513702" y="5301851"/>
              <a:ext cx="889610" cy="537738"/>
              <a:chOff x="1572973" y="4170787"/>
              <a:chExt cx="889610" cy="537738"/>
            </a:xfrm>
          </p:grpSpPr>
          <p:sp>
            <p:nvSpPr>
              <p:cNvPr id="162" name="矩形: 圓角 161">
                <a:extLst>
                  <a:ext uri="{FF2B5EF4-FFF2-40B4-BE49-F238E27FC236}">
                    <a16:creationId xmlns:a16="http://schemas.microsoft.com/office/drawing/2014/main" id="{3F99282E-6F3C-4CBC-8760-4A14A5C7703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3" name="文字方塊 162">
                <a:extLst>
                  <a:ext uri="{FF2B5EF4-FFF2-40B4-BE49-F238E27FC236}">
                    <a16:creationId xmlns:a16="http://schemas.microsoft.com/office/drawing/2014/main" id="{AA1FDED1-7AF1-42FD-BCCA-BEAC1443AF55}"/>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64" name="群組 163">
              <a:extLst>
                <a:ext uri="{FF2B5EF4-FFF2-40B4-BE49-F238E27FC236}">
                  <a16:creationId xmlns:a16="http://schemas.microsoft.com/office/drawing/2014/main" id="{E2628F98-68AA-48D2-9533-43DCC0746346}"/>
                </a:ext>
              </a:extLst>
            </p:cNvPr>
            <p:cNvGrpSpPr/>
            <p:nvPr/>
          </p:nvGrpSpPr>
          <p:grpSpPr>
            <a:xfrm>
              <a:off x="4513702" y="4354934"/>
              <a:ext cx="889610" cy="537738"/>
              <a:chOff x="1572973" y="4170787"/>
              <a:chExt cx="889610" cy="537738"/>
            </a:xfrm>
          </p:grpSpPr>
          <p:sp>
            <p:nvSpPr>
              <p:cNvPr id="166" name="矩形: 圓角 165">
                <a:extLst>
                  <a:ext uri="{FF2B5EF4-FFF2-40B4-BE49-F238E27FC236}">
                    <a16:creationId xmlns:a16="http://schemas.microsoft.com/office/drawing/2014/main" id="{86ED8B28-4C61-4C39-A0F9-D260419B5E0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8" name="文字方塊 167">
                <a:extLst>
                  <a:ext uri="{FF2B5EF4-FFF2-40B4-BE49-F238E27FC236}">
                    <a16:creationId xmlns:a16="http://schemas.microsoft.com/office/drawing/2014/main" id="{FC3A2011-9665-49E5-9A67-E54D2C91EAB3}"/>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70" name="群組 169">
              <a:extLst>
                <a:ext uri="{FF2B5EF4-FFF2-40B4-BE49-F238E27FC236}">
                  <a16:creationId xmlns:a16="http://schemas.microsoft.com/office/drawing/2014/main" id="{44647F0D-7A4A-4ED3-A2B8-CDBDFF10715C}"/>
                </a:ext>
              </a:extLst>
            </p:cNvPr>
            <p:cNvGrpSpPr/>
            <p:nvPr/>
          </p:nvGrpSpPr>
          <p:grpSpPr>
            <a:xfrm>
              <a:off x="1572973" y="5301851"/>
              <a:ext cx="889610" cy="537738"/>
              <a:chOff x="1572973" y="4170787"/>
              <a:chExt cx="889610" cy="537738"/>
            </a:xfrm>
          </p:grpSpPr>
          <p:sp>
            <p:nvSpPr>
              <p:cNvPr id="172" name="矩形: 圓角 171">
                <a:extLst>
                  <a:ext uri="{FF2B5EF4-FFF2-40B4-BE49-F238E27FC236}">
                    <a16:creationId xmlns:a16="http://schemas.microsoft.com/office/drawing/2014/main" id="{9F427BD9-7E8F-4962-9DE0-4608727099D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7" name="文字方塊 176">
                <a:extLst>
                  <a:ext uri="{FF2B5EF4-FFF2-40B4-BE49-F238E27FC236}">
                    <a16:creationId xmlns:a16="http://schemas.microsoft.com/office/drawing/2014/main" id="{E4C2E91D-544E-4F8C-A79D-5E159A820832}"/>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78" name="群組 177">
              <a:extLst>
                <a:ext uri="{FF2B5EF4-FFF2-40B4-BE49-F238E27FC236}">
                  <a16:creationId xmlns:a16="http://schemas.microsoft.com/office/drawing/2014/main" id="{F871B5A6-2872-4D65-8BEE-A2A5991B887C}"/>
                </a:ext>
              </a:extLst>
            </p:cNvPr>
            <p:cNvGrpSpPr/>
            <p:nvPr/>
          </p:nvGrpSpPr>
          <p:grpSpPr>
            <a:xfrm>
              <a:off x="2912605" y="5301851"/>
              <a:ext cx="889610" cy="537738"/>
              <a:chOff x="1572973" y="4170787"/>
              <a:chExt cx="889610" cy="537738"/>
            </a:xfrm>
          </p:grpSpPr>
          <p:sp>
            <p:nvSpPr>
              <p:cNvPr id="183" name="矩形: 圓角 182">
                <a:extLst>
                  <a:ext uri="{FF2B5EF4-FFF2-40B4-BE49-F238E27FC236}">
                    <a16:creationId xmlns:a16="http://schemas.microsoft.com/office/drawing/2014/main" id="{F4773A65-EBF0-4CCF-B2C8-6889752F05C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4" name="文字方塊 183">
                <a:extLst>
                  <a:ext uri="{FF2B5EF4-FFF2-40B4-BE49-F238E27FC236}">
                    <a16:creationId xmlns:a16="http://schemas.microsoft.com/office/drawing/2014/main" id="{12B4471E-B06C-424C-A492-916F675658BA}"/>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5" name="群組 184">
              <a:extLst>
                <a:ext uri="{FF2B5EF4-FFF2-40B4-BE49-F238E27FC236}">
                  <a16:creationId xmlns:a16="http://schemas.microsoft.com/office/drawing/2014/main" id="{1B3C5A12-E9DB-40F0-850C-E9349F0BBC30}"/>
                </a:ext>
              </a:extLst>
            </p:cNvPr>
            <p:cNvGrpSpPr/>
            <p:nvPr/>
          </p:nvGrpSpPr>
          <p:grpSpPr>
            <a:xfrm>
              <a:off x="2912605" y="4354934"/>
              <a:ext cx="889610" cy="537738"/>
              <a:chOff x="1572973" y="4170787"/>
              <a:chExt cx="889610" cy="537738"/>
            </a:xfrm>
          </p:grpSpPr>
          <p:sp>
            <p:nvSpPr>
              <p:cNvPr id="186" name="矩形: 圓角 185">
                <a:extLst>
                  <a:ext uri="{FF2B5EF4-FFF2-40B4-BE49-F238E27FC236}">
                    <a16:creationId xmlns:a16="http://schemas.microsoft.com/office/drawing/2014/main" id="{D0DCCC4D-3895-4574-B7D6-41D00C375A10}"/>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7" name="文字方塊 186">
                <a:extLst>
                  <a:ext uri="{FF2B5EF4-FFF2-40B4-BE49-F238E27FC236}">
                    <a16:creationId xmlns:a16="http://schemas.microsoft.com/office/drawing/2014/main" id="{4584BD0E-71D7-4818-AA3A-8BECC816F722}"/>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88" name="Google Shape;888;p43">
              <a:extLst>
                <a:ext uri="{FF2B5EF4-FFF2-40B4-BE49-F238E27FC236}">
                  <a16:creationId xmlns:a16="http://schemas.microsoft.com/office/drawing/2014/main" id="{BE7EF2BE-BC6D-4695-8F5A-B11D8AE11FC0}"/>
                </a:ext>
              </a:extLst>
            </p:cNvPr>
            <p:cNvSpPr/>
            <p:nvPr/>
          </p:nvSpPr>
          <p:spPr>
            <a:xfrm>
              <a:off x="4545384"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189" name="Google Shape;890;p43">
              <a:extLst>
                <a:ext uri="{FF2B5EF4-FFF2-40B4-BE49-F238E27FC236}">
                  <a16:creationId xmlns:a16="http://schemas.microsoft.com/office/drawing/2014/main" id="{D93AD0B2-72BD-473F-B5F8-F89604D67CD2}"/>
                </a:ext>
              </a:extLst>
            </p:cNvPr>
            <p:cNvSpPr/>
            <p:nvPr/>
          </p:nvSpPr>
          <p:spPr>
            <a:xfrm>
              <a:off x="4539452" y="547168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190" name="Google Shape;891;p43">
              <a:extLst>
                <a:ext uri="{FF2B5EF4-FFF2-40B4-BE49-F238E27FC236}">
                  <a16:creationId xmlns:a16="http://schemas.microsoft.com/office/drawing/2014/main" id="{E4417E93-DE26-47BB-8D01-16CECFAB5537}"/>
                </a:ext>
              </a:extLst>
            </p:cNvPr>
            <p:cNvSpPr/>
            <p:nvPr/>
          </p:nvSpPr>
          <p:spPr>
            <a:xfrm>
              <a:off x="6774053" y="452359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grpSp>
          <p:nvGrpSpPr>
            <p:cNvPr id="191" name="群組 190">
              <a:extLst>
                <a:ext uri="{FF2B5EF4-FFF2-40B4-BE49-F238E27FC236}">
                  <a16:creationId xmlns:a16="http://schemas.microsoft.com/office/drawing/2014/main" id="{6E364AA6-2449-4AAA-86EA-3DC9D6A3E83C}"/>
                </a:ext>
              </a:extLst>
            </p:cNvPr>
            <p:cNvGrpSpPr/>
            <p:nvPr/>
          </p:nvGrpSpPr>
          <p:grpSpPr>
            <a:xfrm>
              <a:off x="1572973" y="4359292"/>
              <a:ext cx="889610" cy="537738"/>
              <a:chOff x="1572973" y="4170787"/>
              <a:chExt cx="889610" cy="537738"/>
            </a:xfrm>
          </p:grpSpPr>
          <p:sp>
            <p:nvSpPr>
              <p:cNvPr id="192" name="矩形: 圓角 191">
                <a:extLst>
                  <a:ext uri="{FF2B5EF4-FFF2-40B4-BE49-F238E27FC236}">
                    <a16:creationId xmlns:a16="http://schemas.microsoft.com/office/drawing/2014/main" id="{065398D6-C8E2-4D8E-B8A0-52FB9C99A58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3" name="文字方塊 192">
                <a:extLst>
                  <a:ext uri="{FF2B5EF4-FFF2-40B4-BE49-F238E27FC236}">
                    <a16:creationId xmlns:a16="http://schemas.microsoft.com/office/drawing/2014/main" id="{03E21FF1-F179-494B-91D7-69D8DAA6D860}"/>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94" name="Google Shape;886;p43">
              <a:extLst>
                <a:ext uri="{FF2B5EF4-FFF2-40B4-BE49-F238E27FC236}">
                  <a16:creationId xmlns:a16="http://schemas.microsoft.com/office/drawing/2014/main" id="{29925C67-87FF-4E45-A2AD-7BB1BBA39136}"/>
                </a:ext>
              </a:extLst>
            </p:cNvPr>
            <p:cNvSpPr/>
            <p:nvPr/>
          </p:nvSpPr>
          <p:spPr>
            <a:xfrm>
              <a:off x="1601394" y="4520352"/>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5" name="Google Shape;888;p43">
              <a:extLst>
                <a:ext uri="{FF2B5EF4-FFF2-40B4-BE49-F238E27FC236}">
                  <a16:creationId xmlns:a16="http://schemas.microsoft.com/office/drawing/2014/main" id="{89C6D79B-C441-4757-8D39-818D42AF05A5}"/>
                </a:ext>
              </a:extLst>
            </p:cNvPr>
            <p:cNvSpPr/>
            <p:nvPr/>
          </p:nvSpPr>
          <p:spPr>
            <a:xfrm>
              <a:off x="2953680"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196" name="Google Shape;890;p43">
              <a:extLst>
                <a:ext uri="{FF2B5EF4-FFF2-40B4-BE49-F238E27FC236}">
                  <a16:creationId xmlns:a16="http://schemas.microsoft.com/office/drawing/2014/main" id="{2FB76044-8E39-488C-BBCC-77527DBE8127}"/>
                </a:ext>
              </a:extLst>
            </p:cNvPr>
            <p:cNvSpPr/>
            <p:nvPr/>
          </p:nvSpPr>
          <p:spPr>
            <a:xfrm>
              <a:off x="2947748" y="547472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197" name="Google Shape;886;p43">
              <a:extLst>
                <a:ext uri="{FF2B5EF4-FFF2-40B4-BE49-F238E27FC236}">
                  <a16:creationId xmlns:a16="http://schemas.microsoft.com/office/drawing/2014/main" id="{7BFA6BA4-8CB3-419F-BAA6-541F825EC699}"/>
                </a:ext>
              </a:extLst>
            </p:cNvPr>
            <p:cNvSpPr/>
            <p:nvPr/>
          </p:nvSpPr>
          <p:spPr>
            <a:xfrm>
              <a:off x="1601394" y="5455966"/>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0" name="Google Shape;890;p43">
              <a:extLst>
                <a:ext uri="{FF2B5EF4-FFF2-40B4-BE49-F238E27FC236}">
                  <a16:creationId xmlns:a16="http://schemas.microsoft.com/office/drawing/2014/main" id="{95418B69-40C9-460C-BE23-9FCA613A9931}"/>
                </a:ext>
              </a:extLst>
            </p:cNvPr>
            <p:cNvSpPr/>
            <p:nvPr/>
          </p:nvSpPr>
          <p:spPr>
            <a:xfrm>
              <a:off x="8365757" y="547274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01" name="Google Shape;890;p43">
              <a:extLst>
                <a:ext uri="{FF2B5EF4-FFF2-40B4-BE49-F238E27FC236}">
                  <a16:creationId xmlns:a16="http://schemas.microsoft.com/office/drawing/2014/main" id="{C9AEA780-7234-4AD7-A7DD-A6119FCA850D}"/>
                </a:ext>
              </a:extLst>
            </p:cNvPr>
            <p:cNvSpPr/>
            <p:nvPr/>
          </p:nvSpPr>
          <p:spPr>
            <a:xfrm>
              <a:off x="6774053" y="548226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02" name="Google Shape;890;p43">
              <a:extLst>
                <a:ext uri="{FF2B5EF4-FFF2-40B4-BE49-F238E27FC236}">
                  <a16:creationId xmlns:a16="http://schemas.microsoft.com/office/drawing/2014/main" id="{0FCBC90C-F161-4DAF-98AC-35894438A87A}"/>
                </a:ext>
              </a:extLst>
            </p:cNvPr>
            <p:cNvSpPr/>
            <p:nvPr/>
          </p:nvSpPr>
          <p:spPr>
            <a:xfrm>
              <a:off x="8365757" y="452722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03" name="Google Shape;886;p43">
              <a:extLst>
                <a:ext uri="{FF2B5EF4-FFF2-40B4-BE49-F238E27FC236}">
                  <a16:creationId xmlns:a16="http://schemas.microsoft.com/office/drawing/2014/main" id="{D9198CAD-1692-4AB9-869C-1220C2C81784}"/>
                </a:ext>
              </a:extLst>
            </p:cNvPr>
            <p:cNvSpPr/>
            <p:nvPr/>
          </p:nvSpPr>
          <p:spPr>
            <a:xfrm>
              <a:off x="9822973" y="4520351"/>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204" name="Google Shape;886;p43">
              <a:extLst>
                <a:ext uri="{FF2B5EF4-FFF2-40B4-BE49-F238E27FC236}">
                  <a16:creationId xmlns:a16="http://schemas.microsoft.com/office/drawing/2014/main" id="{5E4D4591-F727-4D69-BF15-D206A2273CAD}"/>
                </a:ext>
              </a:extLst>
            </p:cNvPr>
            <p:cNvSpPr/>
            <p:nvPr/>
          </p:nvSpPr>
          <p:spPr>
            <a:xfrm>
              <a:off x="9822973" y="5482877"/>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36000" tIns="91425" rIns="36000" bIns="91425" anchor="ctr" anchorCtr="0">
              <a:noAutofit/>
            </a:bodyPr>
            <a:lstStyle/>
            <a:p>
              <a:pPr algn="ctr"/>
              <a:r>
                <a:rPr lang="en-US" altLang="zh-CN" sz="1600">
                  <a:solidFill>
                    <a:srgbClr val="FFFFFF"/>
                  </a:solidFill>
                  <a:latin typeface="Arial" panose="020B0604020202020204" pitchFamily="34" charset="0"/>
                  <a:ea typeface="微軟正黑體" panose="020B0604030504040204" pitchFamily="34" charset="-120"/>
                  <a:sym typeface="Arial" panose="020B0604020202020204" pitchFamily="34" charset="0"/>
                </a:rPr>
                <a:t>Device</a:t>
              </a: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88" name="矩形: 圓角 87">
              <a:extLst>
                <a:ext uri="{FF2B5EF4-FFF2-40B4-BE49-F238E27FC236}">
                  <a16:creationId xmlns:a16="http://schemas.microsoft.com/office/drawing/2014/main" id="{22613691-B7F7-414F-97A5-CF94EDD795FC}"/>
                </a:ext>
              </a:extLst>
            </p:cNvPr>
            <p:cNvSpPr/>
            <p:nvPr/>
          </p:nvSpPr>
          <p:spPr>
            <a:xfrm>
              <a:off x="4981113" y="3048508"/>
              <a:ext cx="2372223" cy="492588"/>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9" name="Google Shape;917;p43">
              <a:extLst>
                <a:ext uri="{FF2B5EF4-FFF2-40B4-BE49-F238E27FC236}">
                  <a16:creationId xmlns:a16="http://schemas.microsoft.com/office/drawing/2014/main" id="{6D7D3408-5168-4EEE-B529-0269DBC808DB}"/>
                </a:ext>
              </a:extLst>
            </p:cNvPr>
            <p:cNvSpPr/>
            <p:nvPr/>
          </p:nvSpPr>
          <p:spPr>
            <a:xfrm>
              <a:off x="4981113" y="3157426"/>
              <a:ext cx="2372223" cy="258864"/>
            </a:xfrm>
            <a:prstGeom prst="rect">
              <a:avLst/>
            </a:prstGeom>
            <a:noFill/>
            <a:ln>
              <a:noFill/>
            </a:ln>
          </p:spPr>
          <p:txBody>
            <a:bodyPr spcFirstLastPara="1" wrap="square" lIns="91425" tIns="91425" rIns="91425" bIns="91425" anchor="ctr" anchorCtr="0">
              <a:noAutofit/>
            </a:bodyPr>
            <a:lstStyle/>
            <a:p>
              <a:pPr algn="ctr"/>
              <a:r>
                <a:rPr lang="zh-TW" altLang="en-US" sz="1800" b="1">
                  <a:solidFill>
                    <a:srgbClr val="6F6F6F"/>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grpSp>
      <p:grpSp>
        <p:nvGrpSpPr>
          <p:cNvPr id="90" name="群組 89">
            <a:extLst>
              <a:ext uri="{FF2B5EF4-FFF2-40B4-BE49-F238E27FC236}">
                <a16:creationId xmlns:a16="http://schemas.microsoft.com/office/drawing/2014/main" id="{7E75B3F5-8E9B-435A-98F6-5D399D319D99}"/>
              </a:ext>
            </a:extLst>
          </p:cNvPr>
          <p:cNvGrpSpPr/>
          <p:nvPr/>
        </p:nvGrpSpPr>
        <p:grpSpPr>
          <a:xfrm>
            <a:off x="791927" y="3181185"/>
            <a:ext cx="10481750" cy="3483782"/>
            <a:chOff x="952485" y="582281"/>
            <a:chExt cx="10481750" cy="3483782"/>
          </a:xfrm>
        </p:grpSpPr>
        <p:sp>
          <p:nvSpPr>
            <p:cNvPr id="91" name="矩形: 圓角 90">
              <a:extLst>
                <a:ext uri="{FF2B5EF4-FFF2-40B4-BE49-F238E27FC236}">
                  <a16:creationId xmlns:a16="http://schemas.microsoft.com/office/drawing/2014/main" id="{70A22777-4566-41F2-A9D0-B9A06E5E433E}"/>
                </a:ext>
              </a:extLst>
            </p:cNvPr>
            <p:cNvSpPr/>
            <p:nvPr/>
          </p:nvSpPr>
          <p:spPr>
            <a:xfrm>
              <a:off x="6234231" y="1145107"/>
              <a:ext cx="5109959" cy="2859325"/>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92" name="Google Shape;879;p43">
              <a:extLst>
                <a:ext uri="{FF2B5EF4-FFF2-40B4-BE49-F238E27FC236}">
                  <a16:creationId xmlns:a16="http://schemas.microsoft.com/office/drawing/2014/main" id="{E4C6FC65-CC45-4558-912A-6AFDDB64DCC7}"/>
                </a:ext>
              </a:extLst>
            </p:cNvPr>
            <p:cNvSpPr/>
            <p:nvPr/>
          </p:nvSpPr>
          <p:spPr>
            <a:xfrm>
              <a:off x="8391611" y="1735292"/>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3" name="Google Shape;883;p43">
              <a:extLst>
                <a:ext uri="{FF2B5EF4-FFF2-40B4-BE49-F238E27FC236}">
                  <a16:creationId xmlns:a16="http://schemas.microsoft.com/office/drawing/2014/main" id="{F6D9099E-9311-47FA-97CA-03F4FBC72E47}"/>
                </a:ext>
              </a:extLst>
            </p:cNvPr>
            <p:cNvSpPr/>
            <p:nvPr/>
          </p:nvSpPr>
          <p:spPr>
            <a:xfrm>
              <a:off x="9222494" y="1949480"/>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Chongqing</a:t>
              </a:r>
            </a:p>
          </p:txBody>
        </p:sp>
        <p:sp>
          <p:nvSpPr>
            <p:cNvPr id="94" name="Google Shape;879;p43">
              <a:extLst>
                <a:ext uri="{FF2B5EF4-FFF2-40B4-BE49-F238E27FC236}">
                  <a16:creationId xmlns:a16="http://schemas.microsoft.com/office/drawing/2014/main" id="{0901DD9F-23CA-448C-B278-E60BC897E9A4}"/>
                </a:ext>
              </a:extLst>
            </p:cNvPr>
            <p:cNvSpPr/>
            <p:nvPr/>
          </p:nvSpPr>
          <p:spPr>
            <a:xfrm>
              <a:off x="6490846" y="1740834"/>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5" name="Google Shape;877;p43">
              <a:extLst>
                <a:ext uri="{FF2B5EF4-FFF2-40B4-BE49-F238E27FC236}">
                  <a16:creationId xmlns:a16="http://schemas.microsoft.com/office/drawing/2014/main" id="{B7FFAAD1-1257-4984-9E5B-30C2FC023C23}"/>
                </a:ext>
              </a:extLst>
            </p:cNvPr>
            <p:cNvSpPr/>
            <p:nvPr/>
          </p:nvSpPr>
          <p:spPr>
            <a:xfrm>
              <a:off x="7369608" y="1261672"/>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中国ドメイン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6" name="Google Shape;883;p43">
              <a:extLst>
                <a:ext uri="{FF2B5EF4-FFF2-40B4-BE49-F238E27FC236}">
                  <a16:creationId xmlns:a16="http://schemas.microsoft.com/office/drawing/2014/main" id="{48B34579-06BD-4271-B1D8-F1E01AC48C6F}"/>
                </a:ext>
              </a:extLst>
            </p:cNvPr>
            <p:cNvSpPr/>
            <p:nvPr/>
          </p:nvSpPr>
          <p:spPr>
            <a:xfrm>
              <a:off x="7041656" y="1949480"/>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Beijing</a:t>
              </a:r>
            </a:p>
          </p:txBody>
        </p:sp>
        <p:sp>
          <p:nvSpPr>
            <p:cNvPr id="97" name="矩形: 圓角 96">
              <a:extLst>
                <a:ext uri="{FF2B5EF4-FFF2-40B4-BE49-F238E27FC236}">
                  <a16:creationId xmlns:a16="http://schemas.microsoft.com/office/drawing/2014/main" id="{23FFA17C-74A4-4704-956B-715C23587167}"/>
                </a:ext>
              </a:extLst>
            </p:cNvPr>
            <p:cNvSpPr/>
            <p:nvPr/>
          </p:nvSpPr>
          <p:spPr>
            <a:xfrm>
              <a:off x="1097438" y="1143272"/>
              <a:ext cx="4928521" cy="286116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8" name="Google Shape;879;p43">
              <a:extLst>
                <a:ext uri="{FF2B5EF4-FFF2-40B4-BE49-F238E27FC236}">
                  <a16:creationId xmlns:a16="http://schemas.microsoft.com/office/drawing/2014/main" id="{BA9570E9-C67A-4BBF-8788-47B687482FE4}"/>
                </a:ext>
              </a:extLst>
            </p:cNvPr>
            <p:cNvSpPr/>
            <p:nvPr/>
          </p:nvSpPr>
          <p:spPr>
            <a:xfrm>
              <a:off x="4083427" y="1743616"/>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9" name="Google Shape;883;p43">
              <a:extLst>
                <a:ext uri="{FF2B5EF4-FFF2-40B4-BE49-F238E27FC236}">
                  <a16:creationId xmlns:a16="http://schemas.microsoft.com/office/drawing/2014/main" id="{3E10D1B7-6D5F-4FEB-990A-25C8577D8D42}"/>
                </a:ext>
              </a:extLst>
            </p:cNvPr>
            <p:cNvSpPr/>
            <p:nvPr/>
          </p:nvSpPr>
          <p:spPr>
            <a:xfrm>
              <a:off x="4805673" y="1940919"/>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Japan</a:t>
              </a:r>
            </a:p>
          </p:txBody>
        </p:sp>
        <p:sp>
          <p:nvSpPr>
            <p:cNvPr id="100" name="Google Shape;879;p43">
              <a:extLst>
                <a:ext uri="{FF2B5EF4-FFF2-40B4-BE49-F238E27FC236}">
                  <a16:creationId xmlns:a16="http://schemas.microsoft.com/office/drawing/2014/main" id="{B1948DCC-A48B-4E9A-9F25-39AD75356014}"/>
                </a:ext>
              </a:extLst>
            </p:cNvPr>
            <p:cNvSpPr/>
            <p:nvPr/>
          </p:nvSpPr>
          <p:spPr>
            <a:xfrm>
              <a:off x="1247370" y="1743616"/>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1" name="Google Shape;877;p43">
              <a:extLst>
                <a:ext uri="{FF2B5EF4-FFF2-40B4-BE49-F238E27FC236}">
                  <a16:creationId xmlns:a16="http://schemas.microsoft.com/office/drawing/2014/main" id="{17F355CC-A565-4355-98F1-419AE384DCCA}"/>
                </a:ext>
              </a:extLst>
            </p:cNvPr>
            <p:cNvSpPr/>
            <p:nvPr/>
          </p:nvSpPr>
          <p:spPr>
            <a:xfrm>
              <a:off x="2142096" y="1255489"/>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グローバルドメイン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3" name="Google Shape;916;p43">
              <a:extLst>
                <a:ext uri="{FF2B5EF4-FFF2-40B4-BE49-F238E27FC236}">
                  <a16:creationId xmlns:a16="http://schemas.microsoft.com/office/drawing/2014/main" id="{6BA567FF-C73D-4E40-9872-6111DCF82B99}"/>
                </a:ext>
              </a:extLst>
            </p:cNvPr>
            <p:cNvSpPr/>
            <p:nvPr/>
          </p:nvSpPr>
          <p:spPr>
            <a:xfrm>
              <a:off x="952485" y="582281"/>
              <a:ext cx="10481750" cy="3483782"/>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4" name="矩形: 圓角 103">
              <a:extLst>
                <a:ext uri="{FF2B5EF4-FFF2-40B4-BE49-F238E27FC236}">
                  <a16:creationId xmlns:a16="http://schemas.microsoft.com/office/drawing/2014/main" id="{CF0FD757-60AF-43C3-9422-B18139566FED}"/>
                </a:ext>
              </a:extLst>
            </p:cNvPr>
            <p:cNvSpPr/>
            <p:nvPr/>
          </p:nvSpPr>
          <p:spPr>
            <a:xfrm>
              <a:off x="5092668" y="582281"/>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105" name="Google Shape;917;p43">
              <a:extLst>
                <a:ext uri="{FF2B5EF4-FFF2-40B4-BE49-F238E27FC236}">
                  <a16:creationId xmlns:a16="http://schemas.microsoft.com/office/drawing/2014/main" id="{55BDE1D9-0F1C-4448-BD05-C7B48E85667D}"/>
                </a:ext>
              </a:extLst>
            </p:cNvPr>
            <p:cNvSpPr/>
            <p:nvPr/>
          </p:nvSpPr>
          <p:spPr>
            <a:xfrm>
              <a:off x="5092668" y="677528"/>
              <a:ext cx="2327779" cy="250339"/>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組織</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6" name="Google Shape;883;p43">
              <a:extLst>
                <a:ext uri="{FF2B5EF4-FFF2-40B4-BE49-F238E27FC236}">
                  <a16:creationId xmlns:a16="http://schemas.microsoft.com/office/drawing/2014/main" id="{B64665A6-E167-4D4F-B785-97384867CF22}"/>
                </a:ext>
              </a:extLst>
            </p:cNvPr>
            <p:cNvSpPr/>
            <p:nvPr/>
          </p:nvSpPr>
          <p:spPr>
            <a:xfrm>
              <a:off x="2265245" y="1940919"/>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USA</a:t>
              </a:r>
            </a:p>
          </p:txBody>
        </p:sp>
        <p:pic>
          <p:nvPicPr>
            <p:cNvPr id="107" name="圖形 106">
              <a:extLst>
                <a:ext uri="{FF2B5EF4-FFF2-40B4-BE49-F238E27FC236}">
                  <a16:creationId xmlns:a16="http://schemas.microsoft.com/office/drawing/2014/main" id="{A65E6FEB-0741-4EFF-8668-02A26C5FB70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2504" t="12279" r="24374" b="32198"/>
            <a:stretch/>
          </p:blipFill>
          <p:spPr>
            <a:xfrm>
              <a:off x="1762450" y="1806243"/>
              <a:ext cx="693039" cy="603630"/>
            </a:xfrm>
            <a:prstGeom prst="rect">
              <a:avLst/>
            </a:prstGeom>
          </p:spPr>
        </p:pic>
        <p:pic>
          <p:nvPicPr>
            <p:cNvPr id="108" name="圖形 107">
              <a:extLst>
                <a:ext uri="{FF2B5EF4-FFF2-40B4-BE49-F238E27FC236}">
                  <a16:creationId xmlns:a16="http://schemas.microsoft.com/office/drawing/2014/main" id="{4B8F4A26-B27D-4EDC-8D4A-2FAE84F218EC}"/>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l="19935" t="9604" r="20840" b="25983"/>
            <a:stretch/>
          </p:blipFill>
          <p:spPr>
            <a:xfrm>
              <a:off x="4140634" y="1732767"/>
              <a:ext cx="828168" cy="750582"/>
            </a:xfrm>
            <a:prstGeom prst="rect">
              <a:avLst/>
            </a:prstGeom>
          </p:spPr>
        </p:pic>
        <p:pic>
          <p:nvPicPr>
            <p:cNvPr id="109" name="圖形 108">
              <a:extLst>
                <a:ext uri="{FF2B5EF4-FFF2-40B4-BE49-F238E27FC236}">
                  <a16:creationId xmlns:a16="http://schemas.microsoft.com/office/drawing/2014/main" id="{A5CB5A52-94FC-4B56-A3E6-07F4628924EC}"/>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6449056" y="1720662"/>
              <a:ext cx="853184" cy="774792"/>
            </a:xfrm>
            <a:prstGeom prst="rect">
              <a:avLst/>
            </a:prstGeom>
          </p:spPr>
        </p:pic>
        <p:pic>
          <p:nvPicPr>
            <p:cNvPr id="111" name="圖形 110">
              <a:extLst>
                <a:ext uri="{FF2B5EF4-FFF2-40B4-BE49-F238E27FC236}">
                  <a16:creationId xmlns:a16="http://schemas.microsoft.com/office/drawing/2014/main" id="{086C5E84-951A-4461-9B73-19FEC70E267C}"/>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8621188" y="1720662"/>
              <a:ext cx="853184" cy="774792"/>
            </a:xfrm>
            <a:prstGeom prst="rect">
              <a:avLst/>
            </a:prstGeom>
          </p:spPr>
        </p:pic>
      </p:grpSp>
      <p:sp>
        <p:nvSpPr>
          <p:cNvPr id="112" name="橢圓 111">
            <a:extLst>
              <a:ext uri="{FF2B5EF4-FFF2-40B4-BE49-F238E27FC236}">
                <a16:creationId xmlns:a16="http://schemas.microsoft.com/office/drawing/2014/main" id="{200239F0-4AC3-4E86-B040-34F447F4D98E}"/>
              </a:ext>
            </a:extLst>
          </p:cNvPr>
          <p:cNvSpPr/>
          <p:nvPr/>
        </p:nvSpPr>
        <p:spPr>
          <a:xfrm>
            <a:off x="6150020" y="3665026"/>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113" name="群組 112">
            <a:extLst>
              <a:ext uri="{FF2B5EF4-FFF2-40B4-BE49-F238E27FC236}">
                <a16:creationId xmlns:a16="http://schemas.microsoft.com/office/drawing/2014/main" id="{11C0975F-D6CD-4BED-BD1E-A3737C881B38}"/>
              </a:ext>
            </a:extLst>
          </p:cNvPr>
          <p:cNvGrpSpPr/>
          <p:nvPr/>
        </p:nvGrpSpPr>
        <p:grpSpPr>
          <a:xfrm>
            <a:off x="1396854" y="5056542"/>
            <a:ext cx="891343" cy="1329082"/>
            <a:chOff x="1468916" y="5195551"/>
            <a:chExt cx="891343" cy="1346832"/>
          </a:xfrm>
        </p:grpSpPr>
        <p:grpSp>
          <p:nvGrpSpPr>
            <p:cNvPr id="114" name="群組 113">
              <a:extLst>
                <a:ext uri="{FF2B5EF4-FFF2-40B4-BE49-F238E27FC236}">
                  <a16:creationId xmlns:a16="http://schemas.microsoft.com/office/drawing/2014/main" id="{0D72C5BD-EECC-4E73-A62A-26137E086E24}"/>
                </a:ext>
              </a:extLst>
            </p:cNvPr>
            <p:cNvGrpSpPr/>
            <p:nvPr/>
          </p:nvGrpSpPr>
          <p:grpSpPr>
            <a:xfrm>
              <a:off x="1468916" y="5900681"/>
              <a:ext cx="891343" cy="641702"/>
              <a:chOff x="1572973" y="4185149"/>
              <a:chExt cx="889610" cy="523376"/>
            </a:xfrm>
          </p:grpSpPr>
          <p:sp>
            <p:nvSpPr>
              <p:cNvPr id="120" name="矩形: 圓角 119">
                <a:extLst>
                  <a:ext uri="{FF2B5EF4-FFF2-40B4-BE49-F238E27FC236}">
                    <a16:creationId xmlns:a16="http://schemas.microsoft.com/office/drawing/2014/main" id="{9A805B12-B1CA-43C4-B47F-AA90D984E4D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21" name="文字方塊 120">
                <a:extLst>
                  <a:ext uri="{FF2B5EF4-FFF2-40B4-BE49-F238E27FC236}">
                    <a16:creationId xmlns:a16="http://schemas.microsoft.com/office/drawing/2014/main" id="{BF3D51CB-E669-4073-84FE-DBC3D2D8A3BA}"/>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15" name="群組 114">
              <a:extLst>
                <a:ext uri="{FF2B5EF4-FFF2-40B4-BE49-F238E27FC236}">
                  <a16:creationId xmlns:a16="http://schemas.microsoft.com/office/drawing/2014/main" id="{F1BFF56B-09F3-4B96-89D7-F280E01CB5BC}"/>
                </a:ext>
              </a:extLst>
            </p:cNvPr>
            <p:cNvGrpSpPr/>
            <p:nvPr/>
          </p:nvGrpSpPr>
          <p:grpSpPr>
            <a:xfrm>
              <a:off x="1468916" y="5195551"/>
              <a:ext cx="891343" cy="653808"/>
              <a:chOff x="1572973" y="4175275"/>
              <a:chExt cx="889610" cy="533250"/>
            </a:xfrm>
          </p:grpSpPr>
          <p:sp>
            <p:nvSpPr>
              <p:cNvPr id="118" name="矩形: 圓角 117">
                <a:extLst>
                  <a:ext uri="{FF2B5EF4-FFF2-40B4-BE49-F238E27FC236}">
                    <a16:creationId xmlns:a16="http://schemas.microsoft.com/office/drawing/2014/main" id="{41DB2BA6-2237-4137-9AEC-FA3DA5F6CD88}"/>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9" name="文字方塊 118">
                <a:extLst>
                  <a:ext uri="{FF2B5EF4-FFF2-40B4-BE49-F238E27FC236}">
                    <a16:creationId xmlns:a16="http://schemas.microsoft.com/office/drawing/2014/main" id="{A3D2DBC0-93A1-417A-BDE4-DFD04057EF3D}"/>
                  </a:ext>
                </a:extLst>
              </p:cNvPr>
              <p:cNvSpPr txBox="1"/>
              <p:nvPr/>
            </p:nvSpPr>
            <p:spPr>
              <a:xfrm>
                <a:off x="1770531" y="4175275"/>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16" name="Google Shape;886;p43">
              <a:extLst>
                <a:ext uri="{FF2B5EF4-FFF2-40B4-BE49-F238E27FC236}">
                  <a16:creationId xmlns:a16="http://schemas.microsoft.com/office/drawing/2014/main" id="{EA895C88-649E-4A2E-9A1F-213D976F81DB}"/>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sp>
          <p:nvSpPr>
            <p:cNvPr id="117" name="Google Shape;886;p43">
              <a:extLst>
                <a:ext uri="{FF2B5EF4-FFF2-40B4-BE49-F238E27FC236}">
                  <a16:creationId xmlns:a16="http://schemas.microsoft.com/office/drawing/2014/main" id="{CAE18730-8D5E-47B5-8F94-596DFE698B38}"/>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grpSp>
      <p:grpSp>
        <p:nvGrpSpPr>
          <p:cNvPr id="122" name="群組 121">
            <a:extLst>
              <a:ext uri="{FF2B5EF4-FFF2-40B4-BE49-F238E27FC236}">
                <a16:creationId xmlns:a16="http://schemas.microsoft.com/office/drawing/2014/main" id="{ED860CFA-88AE-4DFA-BE70-FCA5250973EC}"/>
              </a:ext>
            </a:extLst>
          </p:cNvPr>
          <p:cNvGrpSpPr/>
          <p:nvPr/>
        </p:nvGrpSpPr>
        <p:grpSpPr>
          <a:xfrm>
            <a:off x="2579607" y="5056542"/>
            <a:ext cx="891343" cy="1329082"/>
            <a:chOff x="1468916" y="5195551"/>
            <a:chExt cx="891343" cy="1346832"/>
          </a:xfrm>
        </p:grpSpPr>
        <p:grpSp>
          <p:nvGrpSpPr>
            <p:cNvPr id="123" name="群組 122">
              <a:extLst>
                <a:ext uri="{FF2B5EF4-FFF2-40B4-BE49-F238E27FC236}">
                  <a16:creationId xmlns:a16="http://schemas.microsoft.com/office/drawing/2014/main" id="{19DC4363-EC61-410B-BCFB-D0CF078B19C9}"/>
                </a:ext>
              </a:extLst>
            </p:cNvPr>
            <p:cNvGrpSpPr/>
            <p:nvPr/>
          </p:nvGrpSpPr>
          <p:grpSpPr>
            <a:xfrm>
              <a:off x="1468916" y="5900681"/>
              <a:ext cx="891343" cy="641702"/>
              <a:chOff x="1572973" y="4185149"/>
              <a:chExt cx="889610" cy="523376"/>
            </a:xfrm>
          </p:grpSpPr>
          <p:sp>
            <p:nvSpPr>
              <p:cNvPr id="132" name="矩形: 圓角 131">
                <a:extLst>
                  <a:ext uri="{FF2B5EF4-FFF2-40B4-BE49-F238E27FC236}">
                    <a16:creationId xmlns:a16="http://schemas.microsoft.com/office/drawing/2014/main" id="{544EE75C-1D4F-4558-93C9-518C883D4D5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3" name="文字方塊 132">
                <a:extLst>
                  <a:ext uri="{FF2B5EF4-FFF2-40B4-BE49-F238E27FC236}">
                    <a16:creationId xmlns:a16="http://schemas.microsoft.com/office/drawing/2014/main" id="{39DC8580-218F-4623-B592-688FBB49161E}"/>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24" name="群組 123">
              <a:extLst>
                <a:ext uri="{FF2B5EF4-FFF2-40B4-BE49-F238E27FC236}">
                  <a16:creationId xmlns:a16="http://schemas.microsoft.com/office/drawing/2014/main" id="{57CC46B0-BB38-45E9-8535-4D3632A28E82}"/>
                </a:ext>
              </a:extLst>
            </p:cNvPr>
            <p:cNvGrpSpPr/>
            <p:nvPr/>
          </p:nvGrpSpPr>
          <p:grpSpPr>
            <a:xfrm>
              <a:off x="1468916" y="5195551"/>
              <a:ext cx="891343" cy="653808"/>
              <a:chOff x="1572973" y="4175275"/>
              <a:chExt cx="889610" cy="533250"/>
            </a:xfrm>
          </p:grpSpPr>
          <p:sp>
            <p:nvSpPr>
              <p:cNvPr id="129" name="矩形: 圓角 128">
                <a:extLst>
                  <a:ext uri="{FF2B5EF4-FFF2-40B4-BE49-F238E27FC236}">
                    <a16:creationId xmlns:a16="http://schemas.microsoft.com/office/drawing/2014/main" id="{07D461CB-EA3A-43AE-9FC2-31B2EB5EF9B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1" name="文字方塊 130">
                <a:extLst>
                  <a:ext uri="{FF2B5EF4-FFF2-40B4-BE49-F238E27FC236}">
                    <a16:creationId xmlns:a16="http://schemas.microsoft.com/office/drawing/2014/main" id="{0372640B-F6FB-4879-B7C9-DBE4F11C9FCD}"/>
                  </a:ext>
                </a:extLst>
              </p:cNvPr>
              <p:cNvSpPr txBox="1"/>
              <p:nvPr/>
            </p:nvSpPr>
            <p:spPr>
              <a:xfrm>
                <a:off x="1770531" y="4175275"/>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27" name="Google Shape;886;p43">
              <a:extLst>
                <a:ext uri="{FF2B5EF4-FFF2-40B4-BE49-F238E27FC236}">
                  <a16:creationId xmlns:a16="http://schemas.microsoft.com/office/drawing/2014/main" id="{370F2FFE-F2B7-43B1-9871-196601D99026}"/>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sp>
          <p:nvSpPr>
            <p:cNvPr id="128" name="Google Shape;886;p43">
              <a:extLst>
                <a:ext uri="{FF2B5EF4-FFF2-40B4-BE49-F238E27FC236}">
                  <a16:creationId xmlns:a16="http://schemas.microsoft.com/office/drawing/2014/main" id="{22177381-DDCA-42A9-AEFF-F78F2CF3CA3D}"/>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grpSp>
      <p:grpSp>
        <p:nvGrpSpPr>
          <p:cNvPr id="135" name="群組 134">
            <a:extLst>
              <a:ext uri="{FF2B5EF4-FFF2-40B4-BE49-F238E27FC236}">
                <a16:creationId xmlns:a16="http://schemas.microsoft.com/office/drawing/2014/main" id="{B64CB1BE-F013-4613-9BBC-5D9A375B71D4}"/>
              </a:ext>
            </a:extLst>
          </p:cNvPr>
          <p:cNvGrpSpPr/>
          <p:nvPr/>
        </p:nvGrpSpPr>
        <p:grpSpPr>
          <a:xfrm>
            <a:off x="4391640" y="5056544"/>
            <a:ext cx="891343" cy="1329079"/>
            <a:chOff x="1468916" y="5195554"/>
            <a:chExt cx="891343" cy="1346829"/>
          </a:xfrm>
        </p:grpSpPr>
        <p:grpSp>
          <p:nvGrpSpPr>
            <p:cNvPr id="136" name="群組 135">
              <a:extLst>
                <a:ext uri="{FF2B5EF4-FFF2-40B4-BE49-F238E27FC236}">
                  <a16:creationId xmlns:a16="http://schemas.microsoft.com/office/drawing/2014/main" id="{D9C0B547-CBE1-429D-A228-0B796E4B56C7}"/>
                </a:ext>
              </a:extLst>
            </p:cNvPr>
            <p:cNvGrpSpPr/>
            <p:nvPr/>
          </p:nvGrpSpPr>
          <p:grpSpPr>
            <a:xfrm>
              <a:off x="1468916" y="5900681"/>
              <a:ext cx="891343" cy="641702"/>
              <a:chOff x="1572973" y="4185149"/>
              <a:chExt cx="889610" cy="523376"/>
            </a:xfrm>
          </p:grpSpPr>
          <p:sp>
            <p:nvSpPr>
              <p:cNvPr id="149" name="矩形: 圓角 148">
                <a:extLst>
                  <a:ext uri="{FF2B5EF4-FFF2-40B4-BE49-F238E27FC236}">
                    <a16:creationId xmlns:a16="http://schemas.microsoft.com/office/drawing/2014/main" id="{D7A82D69-5815-4097-B53D-646558A5F5C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50" name="文字方塊 149">
                <a:extLst>
                  <a:ext uri="{FF2B5EF4-FFF2-40B4-BE49-F238E27FC236}">
                    <a16:creationId xmlns:a16="http://schemas.microsoft.com/office/drawing/2014/main" id="{8D75F69E-5023-4A0B-9137-5D885412971F}"/>
                  </a:ext>
                </a:extLst>
              </p:cNvPr>
              <p:cNvSpPr txBox="1"/>
              <p:nvPr/>
            </p:nvSpPr>
            <p:spPr>
              <a:xfrm>
                <a:off x="1770531" y="4185149"/>
                <a:ext cx="492126" cy="228939"/>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37" name="群組 136">
              <a:extLst>
                <a:ext uri="{FF2B5EF4-FFF2-40B4-BE49-F238E27FC236}">
                  <a16:creationId xmlns:a16="http://schemas.microsoft.com/office/drawing/2014/main" id="{A5A926BA-031A-40CC-B36F-7C23B50CCB54}"/>
                </a:ext>
              </a:extLst>
            </p:cNvPr>
            <p:cNvGrpSpPr/>
            <p:nvPr/>
          </p:nvGrpSpPr>
          <p:grpSpPr>
            <a:xfrm>
              <a:off x="1468916" y="5195554"/>
              <a:ext cx="891343" cy="653807"/>
              <a:chOff x="1572973" y="4175276"/>
              <a:chExt cx="889610" cy="533249"/>
            </a:xfrm>
          </p:grpSpPr>
          <p:sp>
            <p:nvSpPr>
              <p:cNvPr id="141" name="矩形: 圓角 140">
                <a:extLst>
                  <a:ext uri="{FF2B5EF4-FFF2-40B4-BE49-F238E27FC236}">
                    <a16:creationId xmlns:a16="http://schemas.microsoft.com/office/drawing/2014/main" id="{EB086E47-EF4A-4DA6-BE02-93D0F186649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47" name="文字方塊 146">
                <a:extLst>
                  <a:ext uri="{FF2B5EF4-FFF2-40B4-BE49-F238E27FC236}">
                    <a16:creationId xmlns:a16="http://schemas.microsoft.com/office/drawing/2014/main" id="{EB0D17DA-97E1-418F-9BDF-6D3831E3BA98}"/>
                  </a:ext>
                </a:extLst>
              </p:cNvPr>
              <p:cNvSpPr txBox="1"/>
              <p:nvPr/>
            </p:nvSpPr>
            <p:spPr>
              <a:xfrm>
                <a:off x="1770531" y="4175276"/>
                <a:ext cx="492126" cy="228939"/>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39" name="Google Shape;886;p43">
              <a:extLst>
                <a:ext uri="{FF2B5EF4-FFF2-40B4-BE49-F238E27FC236}">
                  <a16:creationId xmlns:a16="http://schemas.microsoft.com/office/drawing/2014/main" id="{E3E0F04C-0D13-46AE-846F-E2533A5F871C}"/>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sp>
          <p:nvSpPr>
            <p:cNvPr id="140" name="Google Shape;886;p43">
              <a:extLst>
                <a:ext uri="{FF2B5EF4-FFF2-40B4-BE49-F238E27FC236}">
                  <a16:creationId xmlns:a16="http://schemas.microsoft.com/office/drawing/2014/main" id="{10BD6C20-3947-40BD-BAD4-925169A9CC0F}"/>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grpSp>
      <p:grpSp>
        <p:nvGrpSpPr>
          <p:cNvPr id="151" name="群組 150">
            <a:extLst>
              <a:ext uri="{FF2B5EF4-FFF2-40B4-BE49-F238E27FC236}">
                <a16:creationId xmlns:a16="http://schemas.microsoft.com/office/drawing/2014/main" id="{46774A53-5E87-4A0E-B8AD-83AF2240015B}"/>
              </a:ext>
            </a:extLst>
          </p:cNvPr>
          <p:cNvGrpSpPr/>
          <p:nvPr/>
        </p:nvGrpSpPr>
        <p:grpSpPr>
          <a:xfrm>
            <a:off x="6788283" y="5056542"/>
            <a:ext cx="891343" cy="1329080"/>
            <a:chOff x="1468916" y="5195551"/>
            <a:chExt cx="891343" cy="1346830"/>
          </a:xfrm>
        </p:grpSpPr>
        <p:grpSp>
          <p:nvGrpSpPr>
            <p:cNvPr id="153" name="群組 152">
              <a:extLst>
                <a:ext uri="{FF2B5EF4-FFF2-40B4-BE49-F238E27FC236}">
                  <a16:creationId xmlns:a16="http://schemas.microsoft.com/office/drawing/2014/main" id="{2F4C4E1D-B584-4F52-8094-590EBF871B1B}"/>
                </a:ext>
              </a:extLst>
            </p:cNvPr>
            <p:cNvGrpSpPr/>
            <p:nvPr/>
          </p:nvGrpSpPr>
          <p:grpSpPr>
            <a:xfrm>
              <a:off x="1468916" y="5900678"/>
              <a:ext cx="891343" cy="641703"/>
              <a:chOff x="1572973" y="4185148"/>
              <a:chExt cx="889610" cy="523377"/>
            </a:xfrm>
          </p:grpSpPr>
          <p:sp>
            <p:nvSpPr>
              <p:cNvPr id="173" name="矩形: 圓角 172">
                <a:extLst>
                  <a:ext uri="{FF2B5EF4-FFF2-40B4-BE49-F238E27FC236}">
                    <a16:creationId xmlns:a16="http://schemas.microsoft.com/office/drawing/2014/main" id="{BD93124B-508F-425B-BF0A-DAF76AC4880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74" name="文字方塊 173">
                <a:extLst>
                  <a:ext uri="{FF2B5EF4-FFF2-40B4-BE49-F238E27FC236}">
                    <a16:creationId xmlns:a16="http://schemas.microsoft.com/office/drawing/2014/main" id="{FE176B55-6178-4BA7-9247-1C91EBEB47E9}"/>
                  </a:ext>
                </a:extLst>
              </p:cNvPr>
              <p:cNvSpPr txBox="1"/>
              <p:nvPr/>
            </p:nvSpPr>
            <p:spPr>
              <a:xfrm>
                <a:off x="1770531" y="4185148"/>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55" name="群組 154">
              <a:extLst>
                <a:ext uri="{FF2B5EF4-FFF2-40B4-BE49-F238E27FC236}">
                  <a16:creationId xmlns:a16="http://schemas.microsoft.com/office/drawing/2014/main" id="{44E72F2D-11FA-412C-9FE6-1FEEDB67D8B2}"/>
                </a:ext>
              </a:extLst>
            </p:cNvPr>
            <p:cNvGrpSpPr/>
            <p:nvPr/>
          </p:nvGrpSpPr>
          <p:grpSpPr>
            <a:xfrm>
              <a:off x="1468916" y="5195551"/>
              <a:ext cx="891343" cy="653808"/>
              <a:chOff x="1572973" y="4175275"/>
              <a:chExt cx="889610" cy="533250"/>
            </a:xfrm>
          </p:grpSpPr>
          <p:sp>
            <p:nvSpPr>
              <p:cNvPr id="169" name="矩形: 圓角 168">
                <a:extLst>
                  <a:ext uri="{FF2B5EF4-FFF2-40B4-BE49-F238E27FC236}">
                    <a16:creationId xmlns:a16="http://schemas.microsoft.com/office/drawing/2014/main" id="{B9F869AF-2E21-4566-A443-33632CACD1A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71" name="文字方塊 170">
                <a:extLst>
                  <a:ext uri="{FF2B5EF4-FFF2-40B4-BE49-F238E27FC236}">
                    <a16:creationId xmlns:a16="http://schemas.microsoft.com/office/drawing/2014/main" id="{76357E28-E970-4211-B06E-F9759E7EC2FA}"/>
                  </a:ext>
                </a:extLst>
              </p:cNvPr>
              <p:cNvSpPr txBox="1"/>
              <p:nvPr/>
            </p:nvSpPr>
            <p:spPr>
              <a:xfrm>
                <a:off x="1770531" y="4175275"/>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65" name="Google Shape;886;p43">
              <a:extLst>
                <a:ext uri="{FF2B5EF4-FFF2-40B4-BE49-F238E27FC236}">
                  <a16:creationId xmlns:a16="http://schemas.microsoft.com/office/drawing/2014/main" id="{223F494A-B7C6-40AD-A90A-167B9CD5344F}"/>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sp>
          <p:nvSpPr>
            <p:cNvPr id="167" name="Google Shape;886;p43">
              <a:extLst>
                <a:ext uri="{FF2B5EF4-FFF2-40B4-BE49-F238E27FC236}">
                  <a16:creationId xmlns:a16="http://schemas.microsoft.com/office/drawing/2014/main" id="{012F05DE-A058-4FD9-9704-147693885C17}"/>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grpSp>
      <p:grpSp>
        <p:nvGrpSpPr>
          <p:cNvPr id="175" name="群組 174">
            <a:extLst>
              <a:ext uri="{FF2B5EF4-FFF2-40B4-BE49-F238E27FC236}">
                <a16:creationId xmlns:a16="http://schemas.microsoft.com/office/drawing/2014/main" id="{90B7EE80-D855-40D9-ACF8-847788D04E2A}"/>
              </a:ext>
            </a:extLst>
          </p:cNvPr>
          <p:cNvGrpSpPr/>
          <p:nvPr/>
        </p:nvGrpSpPr>
        <p:grpSpPr>
          <a:xfrm>
            <a:off x="8544658" y="5056542"/>
            <a:ext cx="891343" cy="1329080"/>
            <a:chOff x="1468916" y="5195551"/>
            <a:chExt cx="891343" cy="1346830"/>
          </a:xfrm>
        </p:grpSpPr>
        <p:grpSp>
          <p:nvGrpSpPr>
            <p:cNvPr id="176" name="群組 175">
              <a:extLst>
                <a:ext uri="{FF2B5EF4-FFF2-40B4-BE49-F238E27FC236}">
                  <a16:creationId xmlns:a16="http://schemas.microsoft.com/office/drawing/2014/main" id="{EC90E932-D4C9-430F-BBBE-5B6EFE31DE55}"/>
                </a:ext>
              </a:extLst>
            </p:cNvPr>
            <p:cNvGrpSpPr/>
            <p:nvPr/>
          </p:nvGrpSpPr>
          <p:grpSpPr>
            <a:xfrm>
              <a:off x="1468916" y="5900678"/>
              <a:ext cx="891343" cy="641703"/>
              <a:chOff x="1572973" y="4185148"/>
              <a:chExt cx="889610" cy="523377"/>
            </a:xfrm>
          </p:grpSpPr>
          <p:sp>
            <p:nvSpPr>
              <p:cNvPr id="199" name="矩形: 圓角 198">
                <a:extLst>
                  <a:ext uri="{FF2B5EF4-FFF2-40B4-BE49-F238E27FC236}">
                    <a16:creationId xmlns:a16="http://schemas.microsoft.com/office/drawing/2014/main" id="{04E71838-2E68-4E01-A5F2-6E889E4F395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05" name="文字方塊 204">
                <a:extLst>
                  <a:ext uri="{FF2B5EF4-FFF2-40B4-BE49-F238E27FC236}">
                    <a16:creationId xmlns:a16="http://schemas.microsoft.com/office/drawing/2014/main" id="{90E21291-235B-4DBE-85FD-740972C29CD4}"/>
                  </a:ext>
                </a:extLst>
              </p:cNvPr>
              <p:cNvSpPr txBox="1"/>
              <p:nvPr/>
            </p:nvSpPr>
            <p:spPr>
              <a:xfrm>
                <a:off x="1770531" y="4185148"/>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79" name="群組 178">
              <a:extLst>
                <a:ext uri="{FF2B5EF4-FFF2-40B4-BE49-F238E27FC236}">
                  <a16:creationId xmlns:a16="http://schemas.microsoft.com/office/drawing/2014/main" id="{12B6B85C-C7D7-413A-B4F3-C4634AE50ECA}"/>
                </a:ext>
              </a:extLst>
            </p:cNvPr>
            <p:cNvGrpSpPr/>
            <p:nvPr/>
          </p:nvGrpSpPr>
          <p:grpSpPr>
            <a:xfrm>
              <a:off x="1468916" y="5195551"/>
              <a:ext cx="891343" cy="653808"/>
              <a:chOff x="1572973" y="4175275"/>
              <a:chExt cx="889610" cy="533250"/>
            </a:xfrm>
          </p:grpSpPr>
          <p:sp>
            <p:nvSpPr>
              <p:cNvPr id="182" name="矩形: 圓角 181">
                <a:extLst>
                  <a:ext uri="{FF2B5EF4-FFF2-40B4-BE49-F238E27FC236}">
                    <a16:creationId xmlns:a16="http://schemas.microsoft.com/office/drawing/2014/main" id="{92C2168A-C78F-4B13-ACDB-152B65C677A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98" name="文字方塊 197">
                <a:extLst>
                  <a:ext uri="{FF2B5EF4-FFF2-40B4-BE49-F238E27FC236}">
                    <a16:creationId xmlns:a16="http://schemas.microsoft.com/office/drawing/2014/main" id="{9B804EE8-E731-4C20-A654-586495C681DB}"/>
                  </a:ext>
                </a:extLst>
              </p:cNvPr>
              <p:cNvSpPr txBox="1"/>
              <p:nvPr/>
            </p:nvSpPr>
            <p:spPr>
              <a:xfrm>
                <a:off x="1770531" y="4175275"/>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80" name="Google Shape;886;p43">
              <a:extLst>
                <a:ext uri="{FF2B5EF4-FFF2-40B4-BE49-F238E27FC236}">
                  <a16:creationId xmlns:a16="http://schemas.microsoft.com/office/drawing/2014/main" id="{58FABDBC-DF99-422C-86FB-865ECA430C1E}"/>
                </a:ext>
              </a:extLst>
            </p:cNvPr>
            <p:cNvSpPr/>
            <p:nvPr/>
          </p:nvSpPr>
          <p:spPr>
            <a:xfrm>
              <a:off x="1497392" y="548095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sp>
          <p:nvSpPr>
            <p:cNvPr id="181" name="Google Shape;886;p43">
              <a:extLst>
                <a:ext uri="{FF2B5EF4-FFF2-40B4-BE49-F238E27FC236}">
                  <a16:creationId xmlns:a16="http://schemas.microsoft.com/office/drawing/2014/main" id="{1C7C74B4-AB4A-4E80-824D-8DD94688461B}"/>
                </a:ext>
              </a:extLst>
            </p:cNvPr>
            <p:cNvSpPr/>
            <p:nvPr/>
          </p:nvSpPr>
          <p:spPr>
            <a:xfrm>
              <a:off x="1497392" y="616749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grpSp>
      <p:grpSp>
        <p:nvGrpSpPr>
          <p:cNvPr id="206" name="群組 205">
            <a:extLst>
              <a:ext uri="{FF2B5EF4-FFF2-40B4-BE49-F238E27FC236}">
                <a16:creationId xmlns:a16="http://schemas.microsoft.com/office/drawing/2014/main" id="{0CAB6367-79AF-4DD3-B6B9-AB4DA43F945F}"/>
              </a:ext>
            </a:extLst>
          </p:cNvPr>
          <p:cNvGrpSpPr/>
          <p:nvPr/>
        </p:nvGrpSpPr>
        <p:grpSpPr>
          <a:xfrm>
            <a:off x="9727865" y="5056542"/>
            <a:ext cx="891343" cy="1329080"/>
            <a:chOff x="1468916" y="5195551"/>
            <a:chExt cx="891343" cy="1346830"/>
          </a:xfrm>
        </p:grpSpPr>
        <p:grpSp>
          <p:nvGrpSpPr>
            <p:cNvPr id="207" name="群組 206">
              <a:extLst>
                <a:ext uri="{FF2B5EF4-FFF2-40B4-BE49-F238E27FC236}">
                  <a16:creationId xmlns:a16="http://schemas.microsoft.com/office/drawing/2014/main" id="{1ED83E20-A549-453F-9523-BCD5124AD99F}"/>
                </a:ext>
              </a:extLst>
            </p:cNvPr>
            <p:cNvGrpSpPr/>
            <p:nvPr/>
          </p:nvGrpSpPr>
          <p:grpSpPr>
            <a:xfrm>
              <a:off x="1468916" y="5900678"/>
              <a:ext cx="891343" cy="641703"/>
              <a:chOff x="1572973" y="4185148"/>
              <a:chExt cx="889610" cy="523377"/>
            </a:xfrm>
          </p:grpSpPr>
          <p:sp>
            <p:nvSpPr>
              <p:cNvPr id="213" name="矩形: 圓角 212">
                <a:extLst>
                  <a:ext uri="{FF2B5EF4-FFF2-40B4-BE49-F238E27FC236}">
                    <a16:creationId xmlns:a16="http://schemas.microsoft.com/office/drawing/2014/main" id="{F03406F7-A48F-4657-ABC1-FCAD697CC85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14" name="文字方塊 213">
                <a:extLst>
                  <a:ext uri="{FF2B5EF4-FFF2-40B4-BE49-F238E27FC236}">
                    <a16:creationId xmlns:a16="http://schemas.microsoft.com/office/drawing/2014/main" id="{C3928587-79AC-47FE-8887-105EF5E26D4C}"/>
                  </a:ext>
                </a:extLst>
              </p:cNvPr>
              <p:cNvSpPr txBox="1"/>
              <p:nvPr/>
            </p:nvSpPr>
            <p:spPr>
              <a:xfrm>
                <a:off x="1770531" y="4185148"/>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08" name="群組 207">
              <a:extLst>
                <a:ext uri="{FF2B5EF4-FFF2-40B4-BE49-F238E27FC236}">
                  <a16:creationId xmlns:a16="http://schemas.microsoft.com/office/drawing/2014/main" id="{0131CF76-59AB-4655-9AAF-2FF7524FC141}"/>
                </a:ext>
              </a:extLst>
            </p:cNvPr>
            <p:cNvGrpSpPr/>
            <p:nvPr/>
          </p:nvGrpSpPr>
          <p:grpSpPr>
            <a:xfrm>
              <a:off x="1468916" y="5195551"/>
              <a:ext cx="891343" cy="653808"/>
              <a:chOff x="1572973" y="4175275"/>
              <a:chExt cx="889610" cy="533250"/>
            </a:xfrm>
          </p:grpSpPr>
          <p:sp>
            <p:nvSpPr>
              <p:cNvPr id="211" name="矩形: 圓角 210">
                <a:extLst>
                  <a:ext uri="{FF2B5EF4-FFF2-40B4-BE49-F238E27FC236}">
                    <a16:creationId xmlns:a16="http://schemas.microsoft.com/office/drawing/2014/main" id="{FCC615C4-0535-4CE1-9187-D43DC0CAA68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12" name="文字方塊 211">
                <a:extLst>
                  <a:ext uri="{FF2B5EF4-FFF2-40B4-BE49-F238E27FC236}">
                    <a16:creationId xmlns:a16="http://schemas.microsoft.com/office/drawing/2014/main" id="{9FD2AB6A-A83D-43F6-89FE-84AA059185FA}"/>
                  </a:ext>
                </a:extLst>
              </p:cNvPr>
              <p:cNvSpPr txBox="1"/>
              <p:nvPr/>
            </p:nvSpPr>
            <p:spPr>
              <a:xfrm>
                <a:off x="1770531" y="4175275"/>
                <a:ext cx="492126" cy="228939"/>
              </a:xfrm>
              <a:prstGeom prst="rect">
                <a:avLst/>
              </a:prstGeom>
              <a:noFill/>
            </p:spPr>
            <p:txBody>
              <a:bodyPr wrap="square" rtlCol="0" anchor="ctr">
                <a:spAutoFit/>
              </a:bodyPr>
              <a:lstStyle/>
              <a:p>
                <a:pPr algn="ctr"/>
                <a:r>
                  <a:rPr lang="en-US" altLang="zh-TW" sz="1200" b="1" dirty="0" smtClean="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09" name="Google Shape;886;p43">
              <a:extLst>
                <a:ext uri="{FF2B5EF4-FFF2-40B4-BE49-F238E27FC236}">
                  <a16:creationId xmlns:a16="http://schemas.microsoft.com/office/drawing/2014/main" id="{C705EED6-E9F7-48B8-89B3-9E4E4ADB71E8}"/>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sp>
          <p:nvSpPr>
            <p:cNvPr id="210" name="Google Shape;886;p43">
              <a:extLst>
                <a:ext uri="{FF2B5EF4-FFF2-40B4-BE49-F238E27FC236}">
                  <a16:creationId xmlns:a16="http://schemas.microsoft.com/office/drawing/2014/main" id="{AB5A327A-5167-4A5B-8EA5-142E8A6A17F9}"/>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lvl="0" algn="ctr"/>
              <a:r>
                <a:rPr lang="en-US" altLang="zh-TW" sz="12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grpSp>
    </p:spTree>
    <p:extLst>
      <p:ext uri="{BB962C8B-B14F-4D97-AF65-F5344CB8AC3E}">
        <p14:creationId xmlns:p14="http://schemas.microsoft.com/office/powerpoint/2010/main" val="469090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ネットワークトポロジ</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298" name="文字方塊 297">
            <a:extLst>
              <a:ext uri="{FF2B5EF4-FFF2-40B4-BE49-F238E27FC236}">
                <a16:creationId xmlns:a16="http://schemas.microsoft.com/office/drawing/2014/main" id="{F352E915-73CB-49F1-9C75-64FB7C490EB4}"/>
              </a:ext>
            </a:extLst>
          </p:cNvPr>
          <p:cNvSpPr txBox="1"/>
          <p:nvPr/>
        </p:nvSpPr>
        <p:spPr>
          <a:xfrm>
            <a:off x="3520356" y="1608931"/>
            <a:ext cx="7251276" cy="1372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30000"/>
              </a:lnSpc>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同じドメインのすべてのハブは、メッシュ</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接続を自動的に形成できます。</a:t>
            </a:r>
          </a:p>
          <a:p>
            <a:pPr marL="285750" indent="-285750">
              <a:lnSpc>
                <a:spcPct val="130000"/>
              </a:lnSpc>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デバイスをハブにするには、パブリック</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IP</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が必要です。</a:t>
            </a:r>
          </a:p>
          <a:p>
            <a:pPr marL="285750" indent="-285750">
              <a:lnSpc>
                <a:spcPct val="130000"/>
              </a:lnSpc>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リージョン内の最初のデバイスはハブである必要があり、パブリック</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IP</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を使用します。</a:t>
            </a:r>
          </a:p>
          <a:p>
            <a:pPr marL="285750" indent="-285750">
              <a:lnSpc>
                <a:spcPct val="130000"/>
              </a:lnSpc>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リージョンの最初のハブは、プライマリハブとも呼ばれます。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84" name="矩形 83">
            <a:extLst>
              <a:ext uri="{FF2B5EF4-FFF2-40B4-BE49-F238E27FC236}">
                <a16:creationId xmlns:a16="http://schemas.microsoft.com/office/drawing/2014/main" id="{7138E503-92E0-44FF-978D-57A355ED04B0}"/>
              </a:ext>
            </a:extLst>
          </p:cNvPr>
          <p:cNvSpPr/>
          <p:nvPr/>
        </p:nvSpPr>
        <p:spPr>
          <a:xfrm>
            <a:off x="2198032" y="1986213"/>
            <a:ext cx="1103692" cy="584775"/>
          </a:xfrm>
          <a:prstGeom prst="rect">
            <a:avLst/>
          </a:prstGeom>
        </p:spPr>
        <p:txBody>
          <a:bodyPr wrap="square">
            <a:spAutoFit/>
          </a:bodyPr>
          <a:lstStyle/>
          <a:p>
            <a:pPr>
              <a:buClr>
                <a:schemeClr val="bg1"/>
              </a:buClr>
              <a:buSzPct val="80000"/>
            </a:pPr>
            <a:r>
              <a:rPr lang="en-US" altLang="zh-CN" sz="3200" b="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cxnSp>
        <p:nvCxnSpPr>
          <p:cNvPr id="85" name="直線接點 84">
            <a:extLst>
              <a:ext uri="{FF2B5EF4-FFF2-40B4-BE49-F238E27FC236}">
                <a16:creationId xmlns:a16="http://schemas.microsoft.com/office/drawing/2014/main" id="{CED1B8A3-6D6C-44A2-8A3A-C7BB0B76D34F}"/>
              </a:ext>
            </a:extLst>
          </p:cNvPr>
          <p:cNvCxnSpPr>
            <a:cxnSpLocks/>
          </p:cNvCxnSpPr>
          <p:nvPr/>
        </p:nvCxnSpPr>
        <p:spPr>
          <a:xfrm>
            <a:off x="3301724" y="1778000"/>
            <a:ext cx="0" cy="1074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群組 3" hidden="1">
            <a:extLst>
              <a:ext uri="{FF2B5EF4-FFF2-40B4-BE49-F238E27FC236}">
                <a16:creationId xmlns:a16="http://schemas.microsoft.com/office/drawing/2014/main" id="{BFB7F9F1-52AC-4B1C-8883-E23CAF8C566D}"/>
              </a:ext>
            </a:extLst>
          </p:cNvPr>
          <p:cNvGrpSpPr/>
          <p:nvPr/>
        </p:nvGrpSpPr>
        <p:grpSpPr>
          <a:xfrm>
            <a:off x="760395" y="7100045"/>
            <a:ext cx="10709710" cy="3384609"/>
            <a:chOff x="760395" y="3047809"/>
            <a:chExt cx="10709710" cy="3384609"/>
          </a:xfrm>
        </p:grpSpPr>
        <p:sp>
          <p:nvSpPr>
            <p:cNvPr id="211" name="橢圓 210">
              <a:extLst>
                <a:ext uri="{FF2B5EF4-FFF2-40B4-BE49-F238E27FC236}">
                  <a16:creationId xmlns:a16="http://schemas.microsoft.com/office/drawing/2014/main" id="{25C6E677-0EC6-4E34-919E-57E6F0658D85}"/>
                </a:ext>
              </a:extLst>
            </p:cNvPr>
            <p:cNvSpPr/>
            <p:nvPr/>
          </p:nvSpPr>
          <p:spPr>
            <a:xfrm>
              <a:off x="6196158" y="3444065"/>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2" name="矩形: 圓角 211">
              <a:extLst>
                <a:ext uri="{FF2B5EF4-FFF2-40B4-BE49-F238E27FC236}">
                  <a16:creationId xmlns:a16="http://schemas.microsoft.com/office/drawing/2014/main" id="{FABE8A65-6ABD-4046-BA88-D915280E6DF7}"/>
                </a:ext>
              </a:extLst>
            </p:cNvPr>
            <p:cNvSpPr/>
            <p:nvPr/>
          </p:nvSpPr>
          <p:spPr>
            <a:xfrm>
              <a:off x="6174217" y="3444065"/>
              <a:ext cx="5206019" cy="2901493"/>
            </a:xfrm>
            <a:prstGeom prst="roundRect">
              <a:avLst>
                <a:gd name="adj" fmla="val 2404"/>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E287"/>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3" name="矩形: 圓角 212">
              <a:extLst>
                <a:ext uri="{FF2B5EF4-FFF2-40B4-BE49-F238E27FC236}">
                  <a16:creationId xmlns:a16="http://schemas.microsoft.com/office/drawing/2014/main" id="{BA5DD83B-094D-4694-A15E-1F4E44216FF0}"/>
                </a:ext>
              </a:extLst>
            </p:cNvPr>
            <p:cNvSpPr/>
            <p:nvPr/>
          </p:nvSpPr>
          <p:spPr>
            <a:xfrm>
              <a:off x="873150" y="3430220"/>
              <a:ext cx="5206019" cy="2901493"/>
            </a:xfrm>
            <a:prstGeom prst="roundRect">
              <a:avLst>
                <a:gd name="adj" fmla="val 2294"/>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4" name="Google Shape;879;p43">
              <a:extLst>
                <a:ext uri="{FF2B5EF4-FFF2-40B4-BE49-F238E27FC236}">
                  <a16:creationId xmlns:a16="http://schemas.microsoft.com/office/drawing/2014/main" id="{8526B080-A6E1-4DCD-AA28-E0301326F8B4}"/>
                </a:ext>
              </a:extLst>
            </p:cNvPr>
            <p:cNvSpPr/>
            <p:nvPr/>
          </p:nvSpPr>
          <p:spPr>
            <a:xfrm>
              <a:off x="6392505" y="4000909"/>
              <a:ext cx="1566216" cy="2123750"/>
            </a:xfrm>
            <a:prstGeom prst="roundRect">
              <a:avLst>
                <a:gd name="adj" fmla="val 435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5" name="Google Shape;878;p43">
              <a:extLst>
                <a:ext uri="{FF2B5EF4-FFF2-40B4-BE49-F238E27FC236}">
                  <a16:creationId xmlns:a16="http://schemas.microsoft.com/office/drawing/2014/main" id="{3E7FD6BD-A235-414C-A5A8-FC9E3FD489D7}"/>
                </a:ext>
              </a:extLst>
            </p:cNvPr>
            <p:cNvSpPr/>
            <p:nvPr/>
          </p:nvSpPr>
          <p:spPr>
            <a:xfrm>
              <a:off x="8095512" y="4000909"/>
              <a:ext cx="3056275" cy="2123750"/>
            </a:xfrm>
            <a:prstGeom prst="roundRect">
              <a:avLst>
                <a:gd name="adj" fmla="val 3205"/>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6" name="Google Shape;876;p43">
              <a:extLst>
                <a:ext uri="{FF2B5EF4-FFF2-40B4-BE49-F238E27FC236}">
                  <a16:creationId xmlns:a16="http://schemas.microsoft.com/office/drawing/2014/main" id="{052CB62B-FB4F-4CE4-B4E9-6B7979B2828A}"/>
                </a:ext>
              </a:extLst>
            </p:cNvPr>
            <p:cNvSpPr/>
            <p:nvPr/>
          </p:nvSpPr>
          <p:spPr>
            <a:xfrm>
              <a:off x="7424125" y="3570518"/>
              <a:ext cx="2706202"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217" name="Google Shape;877;p43">
              <a:extLst>
                <a:ext uri="{FF2B5EF4-FFF2-40B4-BE49-F238E27FC236}">
                  <a16:creationId xmlns:a16="http://schemas.microsoft.com/office/drawing/2014/main" id="{BA6D6208-D41C-484E-92B2-5EE694646666}"/>
                </a:ext>
              </a:extLst>
            </p:cNvPr>
            <p:cNvSpPr/>
            <p:nvPr/>
          </p:nvSpPr>
          <p:spPr>
            <a:xfrm>
              <a:off x="2068765" y="3553618"/>
              <a:ext cx="2814788"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218" name="Google Shape;878;p43">
              <a:extLst>
                <a:ext uri="{FF2B5EF4-FFF2-40B4-BE49-F238E27FC236}">
                  <a16:creationId xmlns:a16="http://schemas.microsoft.com/office/drawing/2014/main" id="{2C1765D8-73C8-4AF0-90F3-5CAF3B206EE9}"/>
                </a:ext>
              </a:extLst>
            </p:cNvPr>
            <p:cNvSpPr/>
            <p:nvPr/>
          </p:nvSpPr>
          <p:spPr>
            <a:xfrm>
              <a:off x="1004399" y="4000909"/>
              <a:ext cx="3056275" cy="2123750"/>
            </a:xfrm>
            <a:prstGeom prst="roundRect">
              <a:avLst>
                <a:gd name="adj" fmla="val 224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9" name="Google Shape;879;p43">
              <a:extLst>
                <a:ext uri="{FF2B5EF4-FFF2-40B4-BE49-F238E27FC236}">
                  <a16:creationId xmlns:a16="http://schemas.microsoft.com/office/drawing/2014/main" id="{AF92B5A9-9AAD-4A3B-8EBE-7B03262C6AA7}"/>
                </a:ext>
              </a:extLst>
            </p:cNvPr>
            <p:cNvSpPr/>
            <p:nvPr/>
          </p:nvSpPr>
          <p:spPr>
            <a:xfrm>
              <a:off x="4184268" y="4000909"/>
              <a:ext cx="1566216" cy="2123750"/>
            </a:xfrm>
            <a:prstGeom prst="roundRect">
              <a:avLst>
                <a:gd name="adj" fmla="val 4076"/>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0" name="Google Shape;882;p43">
              <a:extLst>
                <a:ext uri="{FF2B5EF4-FFF2-40B4-BE49-F238E27FC236}">
                  <a16:creationId xmlns:a16="http://schemas.microsoft.com/office/drawing/2014/main" id="{01CA1EC4-6B22-4643-90CF-3A9BD5808C64}"/>
                </a:ext>
              </a:extLst>
            </p:cNvPr>
            <p:cNvSpPr/>
            <p:nvPr/>
          </p:nvSpPr>
          <p:spPr>
            <a:xfrm>
              <a:off x="1892623" y="4067884"/>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USA</a:t>
              </a:r>
            </a:p>
          </p:txBody>
        </p:sp>
        <p:sp>
          <p:nvSpPr>
            <p:cNvPr id="221" name="Google Shape;883;p43">
              <a:extLst>
                <a:ext uri="{FF2B5EF4-FFF2-40B4-BE49-F238E27FC236}">
                  <a16:creationId xmlns:a16="http://schemas.microsoft.com/office/drawing/2014/main" id="{75B2FAFE-B2F3-456A-96E7-F98C6786E61B}"/>
                </a:ext>
              </a:extLst>
            </p:cNvPr>
            <p:cNvSpPr/>
            <p:nvPr/>
          </p:nvSpPr>
          <p:spPr>
            <a:xfrm>
              <a:off x="4221329" y="4067884"/>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Japan</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2" name="Google Shape;884;p43">
              <a:extLst>
                <a:ext uri="{FF2B5EF4-FFF2-40B4-BE49-F238E27FC236}">
                  <a16:creationId xmlns:a16="http://schemas.microsoft.com/office/drawing/2014/main" id="{FD640B27-968F-4E0F-8D87-D4E7882B96B6}"/>
                </a:ext>
              </a:extLst>
            </p:cNvPr>
            <p:cNvSpPr/>
            <p:nvPr/>
          </p:nvSpPr>
          <p:spPr>
            <a:xfrm>
              <a:off x="6469215" y="4067884"/>
              <a:ext cx="1419858" cy="241200"/>
            </a:xfrm>
            <a:prstGeom prst="rect">
              <a:avLst/>
            </a:prstGeom>
            <a:noFill/>
            <a:ln>
              <a:noFill/>
            </a:ln>
          </p:spPr>
          <p:txBody>
            <a:bodyPr spcFirstLastPara="1" wrap="square" lIns="91425" tIns="91425" rIns="91425" bIns="91425" anchor="ctr" anchorCtr="0">
              <a:noAutofit/>
            </a:bodyPr>
            <a:lstStyle/>
            <a:p>
              <a:pPr algn="ct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Beijin</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3" name="Google Shape;885;p43">
              <a:extLst>
                <a:ext uri="{FF2B5EF4-FFF2-40B4-BE49-F238E27FC236}">
                  <a16:creationId xmlns:a16="http://schemas.microsoft.com/office/drawing/2014/main" id="{0D3BF41F-FCFE-49CA-AFC8-FF31BE0D763C}"/>
                </a:ext>
              </a:extLst>
            </p:cNvPr>
            <p:cNvSpPr/>
            <p:nvPr/>
          </p:nvSpPr>
          <p:spPr>
            <a:xfrm>
              <a:off x="8974479" y="4067884"/>
              <a:ext cx="1419858" cy="241200"/>
            </a:xfrm>
            <a:prstGeom prst="rect">
              <a:avLst/>
            </a:prstGeom>
            <a:noFill/>
            <a:ln>
              <a:noFill/>
            </a:ln>
          </p:spPr>
          <p:txBody>
            <a:bodyPr spcFirstLastPara="1" wrap="square" lIns="91425" tIns="91425" rIns="91425" bIns="91425" anchor="ctr" anchorCtr="0">
              <a:no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Chongqing</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24" name="Google Shape;895;p43">
              <a:extLst>
                <a:ext uri="{FF2B5EF4-FFF2-40B4-BE49-F238E27FC236}">
                  <a16:creationId xmlns:a16="http://schemas.microsoft.com/office/drawing/2014/main" id="{896F28D2-6746-4A14-90DF-B2DD457C68D9}"/>
                </a:ext>
              </a:extLst>
            </p:cNvPr>
            <p:cNvCxnSpPr>
              <a:cxnSpLocks/>
              <a:stCxn id="277" idx="1"/>
              <a:endCxn id="284" idx="3"/>
            </p:cNvCxnSpPr>
            <p:nvPr/>
          </p:nvCxnSpPr>
          <p:spPr>
            <a:xfrm flipH="1">
              <a:off x="3775613" y="4694692"/>
              <a:ext cx="769771"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Google Shape;897;p43">
              <a:extLst>
                <a:ext uri="{FF2B5EF4-FFF2-40B4-BE49-F238E27FC236}">
                  <a16:creationId xmlns:a16="http://schemas.microsoft.com/office/drawing/2014/main" id="{9A2D053A-5802-4283-AD81-3D067591BFBB}"/>
                </a:ext>
              </a:extLst>
            </p:cNvPr>
            <p:cNvCxnSpPr>
              <a:cxnSpLocks/>
              <a:stCxn id="277" idx="2"/>
              <a:endCxn id="278" idx="0"/>
            </p:cNvCxnSpPr>
            <p:nvPr/>
          </p:nvCxnSpPr>
          <p:spPr>
            <a:xfrm flipH="1">
              <a:off x="4954652" y="4864851"/>
              <a:ext cx="5932" cy="6068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Google Shape;898;p43">
              <a:extLst>
                <a:ext uri="{FF2B5EF4-FFF2-40B4-BE49-F238E27FC236}">
                  <a16:creationId xmlns:a16="http://schemas.microsoft.com/office/drawing/2014/main" id="{4FC36D78-922D-4E4C-904C-1CB13D1D3FD3}"/>
                </a:ext>
              </a:extLst>
            </p:cNvPr>
            <p:cNvCxnSpPr>
              <a:cxnSpLocks/>
              <a:stCxn id="284" idx="2"/>
              <a:endCxn id="278" idx="0"/>
            </p:cNvCxnSpPr>
            <p:nvPr/>
          </p:nvCxnSpPr>
          <p:spPr>
            <a:xfrm>
              <a:off x="3360413" y="4864851"/>
              <a:ext cx="1594239" cy="6068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7" name="Google Shape;897;p43">
              <a:extLst>
                <a:ext uri="{FF2B5EF4-FFF2-40B4-BE49-F238E27FC236}">
                  <a16:creationId xmlns:a16="http://schemas.microsoft.com/office/drawing/2014/main" id="{F3F0DF94-BBD2-4C87-81A9-1C7B65D05108}"/>
                </a:ext>
              </a:extLst>
            </p:cNvPr>
            <p:cNvCxnSpPr>
              <a:cxnSpLocks/>
              <a:stCxn id="284" idx="2"/>
              <a:endCxn id="285" idx="0"/>
            </p:cNvCxnSpPr>
            <p:nvPr/>
          </p:nvCxnSpPr>
          <p:spPr>
            <a:xfrm>
              <a:off x="3360413" y="4864851"/>
              <a:ext cx="2535" cy="60987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 name="Google Shape;899;p43">
              <a:extLst>
                <a:ext uri="{FF2B5EF4-FFF2-40B4-BE49-F238E27FC236}">
                  <a16:creationId xmlns:a16="http://schemas.microsoft.com/office/drawing/2014/main" id="{6D1DF618-DEE6-446C-B038-030B90B19273}"/>
                </a:ext>
              </a:extLst>
            </p:cNvPr>
            <p:cNvCxnSpPr>
              <a:cxnSpLocks/>
              <a:stCxn id="285" idx="3"/>
              <a:endCxn id="278" idx="1"/>
            </p:cNvCxnSpPr>
            <p:nvPr/>
          </p:nvCxnSpPr>
          <p:spPr>
            <a:xfrm flipV="1">
              <a:off x="3778148" y="5641845"/>
              <a:ext cx="761304" cy="30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Google Shape;900;p43">
              <a:extLst>
                <a:ext uri="{FF2B5EF4-FFF2-40B4-BE49-F238E27FC236}">
                  <a16:creationId xmlns:a16="http://schemas.microsoft.com/office/drawing/2014/main" id="{48516CBE-E112-496C-9273-BF00FD1BBB1A}"/>
                </a:ext>
              </a:extLst>
            </p:cNvPr>
            <p:cNvCxnSpPr>
              <a:cxnSpLocks/>
              <a:stCxn id="277" idx="2"/>
              <a:endCxn id="285" idx="0"/>
            </p:cNvCxnSpPr>
            <p:nvPr/>
          </p:nvCxnSpPr>
          <p:spPr>
            <a:xfrm flipH="1">
              <a:off x="3362948" y="4864851"/>
              <a:ext cx="1597636" cy="60987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3" name="Google Shape;902;p43">
              <a:extLst>
                <a:ext uri="{FF2B5EF4-FFF2-40B4-BE49-F238E27FC236}">
                  <a16:creationId xmlns:a16="http://schemas.microsoft.com/office/drawing/2014/main" id="{293E454C-E35F-47E5-8773-4B4A3C1D3B31}"/>
                </a:ext>
              </a:extLst>
            </p:cNvPr>
            <p:cNvCxnSpPr>
              <a:cxnSpLocks/>
              <a:stCxn id="279" idx="2"/>
            </p:cNvCxnSpPr>
            <p:nvPr/>
          </p:nvCxnSpPr>
          <p:spPr>
            <a:xfrm>
              <a:off x="7189253" y="4863909"/>
              <a:ext cx="0" cy="79804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4" name="Google Shape;903;p43">
              <a:extLst>
                <a:ext uri="{FF2B5EF4-FFF2-40B4-BE49-F238E27FC236}">
                  <a16:creationId xmlns:a16="http://schemas.microsoft.com/office/drawing/2014/main" id="{956C7A1D-CE05-4885-8B90-B1FF045D3A72}"/>
                </a:ext>
              </a:extLst>
            </p:cNvPr>
            <p:cNvCxnSpPr>
              <a:cxnSpLocks/>
              <a:endCxn id="291" idx="2"/>
            </p:cNvCxnSpPr>
            <p:nvPr/>
          </p:nvCxnSpPr>
          <p:spPr>
            <a:xfrm flipV="1">
              <a:off x="7155601" y="4867547"/>
              <a:ext cx="1625356" cy="72544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5" name="Google Shape;904;p43">
              <a:extLst>
                <a:ext uri="{FF2B5EF4-FFF2-40B4-BE49-F238E27FC236}">
                  <a16:creationId xmlns:a16="http://schemas.microsoft.com/office/drawing/2014/main" id="{2A0D616F-37F6-4EE3-AB2F-382DBF40C42B}"/>
                </a:ext>
              </a:extLst>
            </p:cNvPr>
            <p:cNvCxnSpPr>
              <a:cxnSpLocks/>
              <a:stCxn id="279" idx="3"/>
              <a:endCxn id="291" idx="1"/>
            </p:cNvCxnSpPr>
            <p:nvPr/>
          </p:nvCxnSpPr>
          <p:spPr>
            <a:xfrm>
              <a:off x="7604453" y="4693750"/>
              <a:ext cx="761304" cy="363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6" name="Google Shape;914;p43">
              <a:extLst>
                <a:ext uri="{FF2B5EF4-FFF2-40B4-BE49-F238E27FC236}">
                  <a16:creationId xmlns:a16="http://schemas.microsoft.com/office/drawing/2014/main" id="{DA9C0B2F-5AD5-4B0F-A2A0-A41B404DA120}"/>
                </a:ext>
              </a:extLst>
            </p:cNvPr>
            <p:cNvSpPr/>
            <p:nvPr/>
          </p:nvSpPr>
          <p:spPr>
            <a:xfrm>
              <a:off x="6621363" y="5555084"/>
              <a:ext cx="830400" cy="241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zh-TW" altLang="en-US" b="1">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8" name="Google Shape;916;p43">
              <a:extLst>
                <a:ext uri="{FF2B5EF4-FFF2-40B4-BE49-F238E27FC236}">
                  <a16:creationId xmlns:a16="http://schemas.microsoft.com/office/drawing/2014/main" id="{6F08B99A-8E33-45CA-9711-000DA4FB3C0D}"/>
                </a:ext>
              </a:extLst>
            </p:cNvPr>
            <p:cNvSpPr/>
            <p:nvPr/>
          </p:nvSpPr>
          <p:spPr>
            <a:xfrm>
              <a:off x="760395" y="3330660"/>
              <a:ext cx="10709710" cy="3101758"/>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9" name="Google Shape;902;p43">
              <a:extLst>
                <a:ext uri="{FF2B5EF4-FFF2-40B4-BE49-F238E27FC236}">
                  <a16:creationId xmlns:a16="http://schemas.microsoft.com/office/drawing/2014/main" id="{2848871F-5AAC-4352-8703-1F9E46C3BCDA}"/>
                </a:ext>
              </a:extLst>
            </p:cNvPr>
            <p:cNvCxnSpPr>
              <a:cxnSpLocks/>
              <a:stCxn id="279" idx="2"/>
              <a:endCxn id="289" idx="0"/>
            </p:cNvCxnSpPr>
            <p:nvPr/>
          </p:nvCxnSpPr>
          <p:spPr>
            <a:xfrm>
              <a:off x="7189253" y="4863909"/>
              <a:ext cx="1591704" cy="60883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Google Shape;902;p43">
              <a:extLst>
                <a:ext uri="{FF2B5EF4-FFF2-40B4-BE49-F238E27FC236}">
                  <a16:creationId xmlns:a16="http://schemas.microsoft.com/office/drawing/2014/main" id="{9A668F23-AB67-4644-9462-8BE5B1CB8108}"/>
                </a:ext>
              </a:extLst>
            </p:cNvPr>
            <p:cNvCxnSpPr>
              <a:cxnSpLocks/>
              <a:stCxn id="291" idx="2"/>
              <a:endCxn id="289" idx="0"/>
            </p:cNvCxnSpPr>
            <p:nvPr/>
          </p:nvCxnSpPr>
          <p:spPr>
            <a:xfrm>
              <a:off x="8780957" y="4867547"/>
              <a:ext cx="0" cy="60519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Google Shape;904;p43">
              <a:extLst>
                <a:ext uri="{FF2B5EF4-FFF2-40B4-BE49-F238E27FC236}">
                  <a16:creationId xmlns:a16="http://schemas.microsoft.com/office/drawing/2014/main" id="{BA42045F-98DA-42AA-8C31-62F212D6A0B8}"/>
                </a:ext>
              </a:extLst>
            </p:cNvPr>
            <p:cNvCxnSpPr>
              <a:cxnSpLocks/>
              <a:stCxn id="290" idx="3"/>
              <a:endCxn id="289" idx="1"/>
            </p:cNvCxnSpPr>
            <p:nvPr/>
          </p:nvCxnSpPr>
          <p:spPr>
            <a:xfrm flipV="1">
              <a:off x="7604453" y="5642905"/>
              <a:ext cx="761304" cy="952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44" name="群組 243">
              <a:extLst>
                <a:ext uri="{FF2B5EF4-FFF2-40B4-BE49-F238E27FC236}">
                  <a16:creationId xmlns:a16="http://schemas.microsoft.com/office/drawing/2014/main" id="{1C2ECBEE-6019-472E-A481-A442947BAA55}"/>
                </a:ext>
              </a:extLst>
            </p:cNvPr>
            <p:cNvGrpSpPr/>
            <p:nvPr/>
          </p:nvGrpSpPr>
          <p:grpSpPr>
            <a:xfrm>
              <a:off x="9793871" y="5301851"/>
              <a:ext cx="889610" cy="537738"/>
              <a:chOff x="1572973" y="4170787"/>
              <a:chExt cx="889610" cy="537738"/>
            </a:xfrm>
          </p:grpSpPr>
          <p:sp>
            <p:nvSpPr>
              <p:cNvPr id="245" name="矩形: 圓角 244">
                <a:extLst>
                  <a:ext uri="{FF2B5EF4-FFF2-40B4-BE49-F238E27FC236}">
                    <a16:creationId xmlns:a16="http://schemas.microsoft.com/office/drawing/2014/main" id="{540D1A33-5E25-4594-A97F-CDF67E3E7D4D}"/>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6" name="文字方塊 245">
                <a:extLst>
                  <a:ext uri="{FF2B5EF4-FFF2-40B4-BE49-F238E27FC236}">
                    <a16:creationId xmlns:a16="http://schemas.microsoft.com/office/drawing/2014/main" id="{CDE2149E-A457-49B8-A9A1-D0261A4A54BB}"/>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7" name="群組 246">
              <a:extLst>
                <a:ext uri="{FF2B5EF4-FFF2-40B4-BE49-F238E27FC236}">
                  <a16:creationId xmlns:a16="http://schemas.microsoft.com/office/drawing/2014/main" id="{BBF887D4-2DEF-46A6-B628-03EC6A1D2A17}"/>
                </a:ext>
              </a:extLst>
            </p:cNvPr>
            <p:cNvGrpSpPr/>
            <p:nvPr/>
          </p:nvGrpSpPr>
          <p:grpSpPr>
            <a:xfrm>
              <a:off x="9793871" y="4354934"/>
              <a:ext cx="889610" cy="537738"/>
              <a:chOff x="1572973" y="4170787"/>
              <a:chExt cx="889610" cy="537738"/>
            </a:xfrm>
          </p:grpSpPr>
          <p:sp>
            <p:nvSpPr>
              <p:cNvPr id="248" name="矩形: 圓角 247">
                <a:extLst>
                  <a:ext uri="{FF2B5EF4-FFF2-40B4-BE49-F238E27FC236}">
                    <a16:creationId xmlns:a16="http://schemas.microsoft.com/office/drawing/2014/main" id="{9DD95D3F-D9E5-4FA3-B332-D1CE92811E6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9" name="文字方塊 248">
                <a:extLst>
                  <a:ext uri="{FF2B5EF4-FFF2-40B4-BE49-F238E27FC236}">
                    <a16:creationId xmlns:a16="http://schemas.microsoft.com/office/drawing/2014/main" id="{91ECF80A-61C9-46F2-A099-183EF924B8A3}"/>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50" name="群組 249">
              <a:extLst>
                <a:ext uri="{FF2B5EF4-FFF2-40B4-BE49-F238E27FC236}">
                  <a16:creationId xmlns:a16="http://schemas.microsoft.com/office/drawing/2014/main" id="{302505D8-D3D2-498C-9ECF-83E2EE308226}"/>
                </a:ext>
              </a:extLst>
            </p:cNvPr>
            <p:cNvGrpSpPr/>
            <p:nvPr/>
          </p:nvGrpSpPr>
          <p:grpSpPr>
            <a:xfrm>
              <a:off x="8341703" y="5301851"/>
              <a:ext cx="889610" cy="537738"/>
              <a:chOff x="1572973" y="4170787"/>
              <a:chExt cx="889610" cy="537738"/>
            </a:xfrm>
          </p:grpSpPr>
          <p:sp>
            <p:nvSpPr>
              <p:cNvPr id="251" name="矩形: 圓角 250">
                <a:extLst>
                  <a:ext uri="{FF2B5EF4-FFF2-40B4-BE49-F238E27FC236}">
                    <a16:creationId xmlns:a16="http://schemas.microsoft.com/office/drawing/2014/main" id="{182A4369-FC2A-4051-8FF2-AF7DBD434A2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2" name="文字方塊 251">
                <a:extLst>
                  <a:ext uri="{FF2B5EF4-FFF2-40B4-BE49-F238E27FC236}">
                    <a16:creationId xmlns:a16="http://schemas.microsoft.com/office/drawing/2014/main" id="{279F4F1F-3CFF-43DC-BA21-0CE5CC40FE15}"/>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53" name="群組 252">
              <a:extLst>
                <a:ext uri="{FF2B5EF4-FFF2-40B4-BE49-F238E27FC236}">
                  <a16:creationId xmlns:a16="http://schemas.microsoft.com/office/drawing/2014/main" id="{9B08F831-A5C7-4D91-BDF7-696BA4B1D610}"/>
                </a:ext>
              </a:extLst>
            </p:cNvPr>
            <p:cNvGrpSpPr/>
            <p:nvPr/>
          </p:nvGrpSpPr>
          <p:grpSpPr>
            <a:xfrm>
              <a:off x="8341703" y="4354934"/>
              <a:ext cx="889610" cy="537738"/>
              <a:chOff x="1572973" y="4170787"/>
              <a:chExt cx="889610" cy="537738"/>
            </a:xfrm>
          </p:grpSpPr>
          <p:sp>
            <p:nvSpPr>
              <p:cNvPr id="254" name="矩形: 圓角 253">
                <a:extLst>
                  <a:ext uri="{FF2B5EF4-FFF2-40B4-BE49-F238E27FC236}">
                    <a16:creationId xmlns:a16="http://schemas.microsoft.com/office/drawing/2014/main" id="{1557BAB3-99C8-4911-ACCE-BE9A3D1B30C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5" name="文字方塊 254">
                <a:extLst>
                  <a:ext uri="{FF2B5EF4-FFF2-40B4-BE49-F238E27FC236}">
                    <a16:creationId xmlns:a16="http://schemas.microsoft.com/office/drawing/2014/main" id="{41F2177E-D465-4082-899F-8576A8A3525F}"/>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56" name="群組 255">
              <a:extLst>
                <a:ext uri="{FF2B5EF4-FFF2-40B4-BE49-F238E27FC236}">
                  <a16:creationId xmlns:a16="http://schemas.microsoft.com/office/drawing/2014/main" id="{A3FD8680-6259-4EFD-BE26-970BB56B4BAF}"/>
                </a:ext>
              </a:extLst>
            </p:cNvPr>
            <p:cNvGrpSpPr/>
            <p:nvPr/>
          </p:nvGrpSpPr>
          <p:grpSpPr>
            <a:xfrm>
              <a:off x="6740606" y="5301851"/>
              <a:ext cx="889610" cy="537738"/>
              <a:chOff x="1572973" y="4170787"/>
              <a:chExt cx="889610" cy="537738"/>
            </a:xfrm>
          </p:grpSpPr>
          <p:sp>
            <p:nvSpPr>
              <p:cNvPr id="257" name="矩形: 圓角 256">
                <a:extLst>
                  <a:ext uri="{FF2B5EF4-FFF2-40B4-BE49-F238E27FC236}">
                    <a16:creationId xmlns:a16="http://schemas.microsoft.com/office/drawing/2014/main" id="{569BAB69-CA91-4217-9B8C-B743A63D177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8" name="文字方塊 257">
                <a:extLst>
                  <a:ext uri="{FF2B5EF4-FFF2-40B4-BE49-F238E27FC236}">
                    <a16:creationId xmlns:a16="http://schemas.microsoft.com/office/drawing/2014/main" id="{4765C2C4-B0FB-4995-92A4-BDA52B2CDAC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59" name="群組 258">
              <a:extLst>
                <a:ext uri="{FF2B5EF4-FFF2-40B4-BE49-F238E27FC236}">
                  <a16:creationId xmlns:a16="http://schemas.microsoft.com/office/drawing/2014/main" id="{F6FF17FF-E38C-475A-B4EA-CCA112CF2811}"/>
                </a:ext>
              </a:extLst>
            </p:cNvPr>
            <p:cNvGrpSpPr/>
            <p:nvPr/>
          </p:nvGrpSpPr>
          <p:grpSpPr>
            <a:xfrm>
              <a:off x="6740606" y="4354934"/>
              <a:ext cx="889610" cy="537738"/>
              <a:chOff x="1572973" y="4170787"/>
              <a:chExt cx="889610" cy="537738"/>
            </a:xfrm>
          </p:grpSpPr>
          <p:sp>
            <p:nvSpPr>
              <p:cNvPr id="260" name="矩形: 圓角 259">
                <a:extLst>
                  <a:ext uri="{FF2B5EF4-FFF2-40B4-BE49-F238E27FC236}">
                    <a16:creationId xmlns:a16="http://schemas.microsoft.com/office/drawing/2014/main" id="{B8839738-1073-4A2B-9B6F-18663899E64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1" name="文字方塊 260">
                <a:extLst>
                  <a:ext uri="{FF2B5EF4-FFF2-40B4-BE49-F238E27FC236}">
                    <a16:creationId xmlns:a16="http://schemas.microsoft.com/office/drawing/2014/main" id="{E05522D2-CCC7-4D35-B24B-1172A666A994}"/>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62" name="群組 261">
              <a:extLst>
                <a:ext uri="{FF2B5EF4-FFF2-40B4-BE49-F238E27FC236}">
                  <a16:creationId xmlns:a16="http://schemas.microsoft.com/office/drawing/2014/main" id="{61AAC768-CB8F-4180-82AA-BB56F1019F4D}"/>
                </a:ext>
              </a:extLst>
            </p:cNvPr>
            <p:cNvGrpSpPr/>
            <p:nvPr/>
          </p:nvGrpSpPr>
          <p:grpSpPr>
            <a:xfrm>
              <a:off x="4513702" y="5301851"/>
              <a:ext cx="889610" cy="537738"/>
              <a:chOff x="1572973" y="4170787"/>
              <a:chExt cx="889610" cy="537738"/>
            </a:xfrm>
          </p:grpSpPr>
          <p:sp>
            <p:nvSpPr>
              <p:cNvPr id="263" name="矩形: 圓角 262">
                <a:extLst>
                  <a:ext uri="{FF2B5EF4-FFF2-40B4-BE49-F238E27FC236}">
                    <a16:creationId xmlns:a16="http://schemas.microsoft.com/office/drawing/2014/main" id="{C05F4DDA-523A-47D8-906D-205D7F1CB3B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4" name="文字方塊 263">
                <a:extLst>
                  <a:ext uri="{FF2B5EF4-FFF2-40B4-BE49-F238E27FC236}">
                    <a16:creationId xmlns:a16="http://schemas.microsoft.com/office/drawing/2014/main" id="{FE632FF8-D2BB-4F6D-808F-DBF7380E44F4}"/>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65" name="群組 264">
              <a:extLst>
                <a:ext uri="{FF2B5EF4-FFF2-40B4-BE49-F238E27FC236}">
                  <a16:creationId xmlns:a16="http://schemas.microsoft.com/office/drawing/2014/main" id="{10A67701-A9C5-4B98-893E-D9BC1D979F5F}"/>
                </a:ext>
              </a:extLst>
            </p:cNvPr>
            <p:cNvGrpSpPr/>
            <p:nvPr/>
          </p:nvGrpSpPr>
          <p:grpSpPr>
            <a:xfrm>
              <a:off x="4513702" y="4354934"/>
              <a:ext cx="889610" cy="537738"/>
              <a:chOff x="1572973" y="4170787"/>
              <a:chExt cx="889610" cy="537738"/>
            </a:xfrm>
          </p:grpSpPr>
          <p:sp>
            <p:nvSpPr>
              <p:cNvPr id="266" name="矩形: 圓角 265">
                <a:extLst>
                  <a:ext uri="{FF2B5EF4-FFF2-40B4-BE49-F238E27FC236}">
                    <a16:creationId xmlns:a16="http://schemas.microsoft.com/office/drawing/2014/main" id="{AC5A72C9-A2E0-4735-97A1-EAD5CDBC8E1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7" name="文字方塊 266">
                <a:extLst>
                  <a:ext uri="{FF2B5EF4-FFF2-40B4-BE49-F238E27FC236}">
                    <a16:creationId xmlns:a16="http://schemas.microsoft.com/office/drawing/2014/main" id="{B39E9FF0-4D84-4AC2-92C2-A24563C65044}"/>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68" name="群組 267">
              <a:extLst>
                <a:ext uri="{FF2B5EF4-FFF2-40B4-BE49-F238E27FC236}">
                  <a16:creationId xmlns:a16="http://schemas.microsoft.com/office/drawing/2014/main" id="{4942086A-5A06-4CD7-A908-1061115BE9E0}"/>
                </a:ext>
              </a:extLst>
            </p:cNvPr>
            <p:cNvGrpSpPr/>
            <p:nvPr/>
          </p:nvGrpSpPr>
          <p:grpSpPr>
            <a:xfrm>
              <a:off x="1572973" y="5301851"/>
              <a:ext cx="889610" cy="537738"/>
              <a:chOff x="1572973" y="4170787"/>
              <a:chExt cx="889610" cy="537738"/>
            </a:xfrm>
          </p:grpSpPr>
          <p:sp>
            <p:nvSpPr>
              <p:cNvPr id="269" name="矩形: 圓角 268">
                <a:extLst>
                  <a:ext uri="{FF2B5EF4-FFF2-40B4-BE49-F238E27FC236}">
                    <a16:creationId xmlns:a16="http://schemas.microsoft.com/office/drawing/2014/main" id="{CA7BC3B3-7F62-4735-BEE3-80B98BADF0D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0" name="文字方塊 269">
                <a:extLst>
                  <a:ext uri="{FF2B5EF4-FFF2-40B4-BE49-F238E27FC236}">
                    <a16:creationId xmlns:a16="http://schemas.microsoft.com/office/drawing/2014/main" id="{942DDA6E-9FC0-46E8-8D34-CD0AC8C94F81}"/>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1" name="群組 270">
              <a:extLst>
                <a:ext uri="{FF2B5EF4-FFF2-40B4-BE49-F238E27FC236}">
                  <a16:creationId xmlns:a16="http://schemas.microsoft.com/office/drawing/2014/main" id="{0310C74C-152B-4925-99B1-4BB2D1D5B234}"/>
                </a:ext>
              </a:extLst>
            </p:cNvPr>
            <p:cNvGrpSpPr/>
            <p:nvPr/>
          </p:nvGrpSpPr>
          <p:grpSpPr>
            <a:xfrm>
              <a:off x="2912605" y="5301851"/>
              <a:ext cx="889610" cy="537738"/>
              <a:chOff x="1572973" y="4170787"/>
              <a:chExt cx="889610" cy="537738"/>
            </a:xfrm>
          </p:grpSpPr>
          <p:sp>
            <p:nvSpPr>
              <p:cNvPr id="272" name="矩形: 圓角 271">
                <a:extLst>
                  <a:ext uri="{FF2B5EF4-FFF2-40B4-BE49-F238E27FC236}">
                    <a16:creationId xmlns:a16="http://schemas.microsoft.com/office/drawing/2014/main" id="{7B2226ED-6621-401C-91F1-6D8489D8285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3" name="文字方塊 272">
                <a:extLst>
                  <a:ext uri="{FF2B5EF4-FFF2-40B4-BE49-F238E27FC236}">
                    <a16:creationId xmlns:a16="http://schemas.microsoft.com/office/drawing/2014/main" id="{8F7C9976-4867-4144-A334-0BDB88E8832D}"/>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4" name="群組 273">
              <a:extLst>
                <a:ext uri="{FF2B5EF4-FFF2-40B4-BE49-F238E27FC236}">
                  <a16:creationId xmlns:a16="http://schemas.microsoft.com/office/drawing/2014/main" id="{B02C471C-3B64-41CC-A458-8AD677A40DB4}"/>
                </a:ext>
              </a:extLst>
            </p:cNvPr>
            <p:cNvGrpSpPr/>
            <p:nvPr/>
          </p:nvGrpSpPr>
          <p:grpSpPr>
            <a:xfrm>
              <a:off x="2912605" y="4354934"/>
              <a:ext cx="889610" cy="537738"/>
              <a:chOff x="1572973" y="4170787"/>
              <a:chExt cx="889610" cy="537738"/>
            </a:xfrm>
          </p:grpSpPr>
          <p:sp>
            <p:nvSpPr>
              <p:cNvPr id="275" name="矩形: 圓角 274">
                <a:extLst>
                  <a:ext uri="{FF2B5EF4-FFF2-40B4-BE49-F238E27FC236}">
                    <a16:creationId xmlns:a16="http://schemas.microsoft.com/office/drawing/2014/main" id="{FC03ABD4-3212-4A95-90C9-0512C594D05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6" name="文字方塊 275">
                <a:extLst>
                  <a:ext uri="{FF2B5EF4-FFF2-40B4-BE49-F238E27FC236}">
                    <a16:creationId xmlns:a16="http://schemas.microsoft.com/office/drawing/2014/main" id="{C663D650-0977-4361-8308-7AF47855317E}"/>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7" name="Google Shape;888;p43">
              <a:extLst>
                <a:ext uri="{FF2B5EF4-FFF2-40B4-BE49-F238E27FC236}">
                  <a16:creationId xmlns:a16="http://schemas.microsoft.com/office/drawing/2014/main" id="{2470CA2F-8CAF-4BC7-9F6F-04363227E791}"/>
                </a:ext>
              </a:extLst>
            </p:cNvPr>
            <p:cNvSpPr/>
            <p:nvPr/>
          </p:nvSpPr>
          <p:spPr>
            <a:xfrm>
              <a:off x="4545384"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78" name="Google Shape;890;p43">
              <a:extLst>
                <a:ext uri="{FF2B5EF4-FFF2-40B4-BE49-F238E27FC236}">
                  <a16:creationId xmlns:a16="http://schemas.microsoft.com/office/drawing/2014/main" id="{0009FE7F-7913-48D8-ACD4-D57E5B3D5894}"/>
                </a:ext>
              </a:extLst>
            </p:cNvPr>
            <p:cNvSpPr/>
            <p:nvPr/>
          </p:nvSpPr>
          <p:spPr>
            <a:xfrm>
              <a:off x="4539452" y="547168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79" name="Google Shape;891;p43">
              <a:extLst>
                <a:ext uri="{FF2B5EF4-FFF2-40B4-BE49-F238E27FC236}">
                  <a16:creationId xmlns:a16="http://schemas.microsoft.com/office/drawing/2014/main" id="{C6682974-E121-411F-8F9A-1E80A2284E12}"/>
                </a:ext>
              </a:extLst>
            </p:cNvPr>
            <p:cNvSpPr/>
            <p:nvPr/>
          </p:nvSpPr>
          <p:spPr>
            <a:xfrm>
              <a:off x="6774053" y="452359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grpSp>
          <p:nvGrpSpPr>
            <p:cNvPr id="280" name="群組 279">
              <a:extLst>
                <a:ext uri="{FF2B5EF4-FFF2-40B4-BE49-F238E27FC236}">
                  <a16:creationId xmlns:a16="http://schemas.microsoft.com/office/drawing/2014/main" id="{72F99144-CA21-47CD-B6C6-36F2FD24A27A}"/>
                </a:ext>
              </a:extLst>
            </p:cNvPr>
            <p:cNvGrpSpPr/>
            <p:nvPr/>
          </p:nvGrpSpPr>
          <p:grpSpPr>
            <a:xfrm>
              <a:off x="1572973" y="4359292"/>
              <a:ext cx="889610" cy="537738"/>
              <a:chOff x="1572973" y="4170787"/>
              <a:chExt cx="889610" cy="537738"/>
            </a:xfrm>
          </p:grpSpPr>
          <p:sp>
            <p:nvSpPr>
              <p:cNvPr id="281" name="矩形: 圓角 280">
                <a:extLst>
                  <a:ext uri="{FF2B5EF4-FFF2-40B4-BE49-F238E27FC236}">
                    <a16:creationId xmlns:a16="http://schemas.microsoft.com/office/drawing/2014/main" id="{074DD19D-AED3-44AC-8633-6662837FE54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2" name="文字方塊 281">
                <a:extLst>
                  <a:ext uri="{FF2B5EF4-FFF2-40B4-BE49-F238E27FC236}">
                    <a16:creationId xmlns:a16="http://schemas.microsoft.com/office/drawing/2014/main" id="{8497E7F7-A4B5-48F7-BFEA-4D734D9C8C9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dirty="0">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83" name="Google Shape;886;p43">
              <a:extLst>
                <a:ext uri="{FF2B5EF4-FFF2-40B4-BE49-F238E27FC236}">
                  <a16:creationId xmlns:a16="http://schemas.microsoft.com/office/drawing/2014/main" id="{24E07C7A-17DD-4AD5-B0B5-A53DA5667E87}"/>
                </a:ext>
              </a:extLst>
            </p:cNvPr>
            <p:cNvSpPr/>
            <p:nvPr/>
          </p:nvSpPr>
          <p:spPr>
            <a:xfrm>
              <a:off x="1601394" y="4520352"/>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endPar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4" name="Google Shape;888;p43">
              <a:extLst>
                <a:ext uri="{FF2B5EF4-FFF2-40B4-BE49-F238E27FC236}">
                  <a16:creationId xmlns:a16="http://schemas.microsoft.com/office/drawing/2014/main" id="{1748D1D9-888C-456C-A90C-486083165840}"/>
                </a:ext>
              </a:extLst>
            </p:cNvPr>
            <p:cNvSpPr/>
            <p:nvPr/>
          </p:nvSpPr>
          <p:spPr>
            <a:xfrm>
              <a:off x="2945213"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85" name="Google Shape;890;p43">
              <a:extLst>
                <a:ext uri="{FF2B5EF4-FFF2-40B4-BE49-F238E27FC236}">
                  <a16:creationId xmlns:a16="http://schemas.microsoft.com/office/drawing/2014/main" id="{87EECF67-09BF-4366-9358-1F1FA6B5A651}"/>
                </a:ext>
              </a:extLst>
            </p:cNvPr>
            <p:cNvSpPr/>
            <p:nvPr/>
          </p:nvSpPr>
          <p:spPr>
            <a:xfrm>
              <a:off x="2947748" y="547472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86" name="Google Shape;886;p43">
              <a:extLst>
                <a:ext uri="{FF2B5EF4-FFF2-40B4-BE49-F238E27FC236}">
                  <a16:creationId xmlns:a16="http://schemas.microsoft.com/office/drawing/2014/main" id="{45C5055E-2BF6-4049-B8E3-B1F9CFBADF94}"/>
                </a:ext>
              </a:extLst>
            </p:cNvPr>
            <p:cNvSpPr/>
            <p:nvPr/>
          </p:nvSpPr>
          <p:spPr>
            <a:xfrm>
              <a:off x="1601394" y="5455966"/>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endPar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7" name="文字方塊 286">
              <a:extLst>
                <a:ext uri="{FF2B5EF4-FFF2-40B4-BE49-F238E27FC236}">
                  <a16:creationId xmlns:a16="http://schemas.microsoft.com/office/drawing/2014/main" id="{294D97BB-3CD8-445B-94EB-8789E34DEC01}"/>
                </a:ext>
              </a:extLst>
            </p:cNvPr>
            <p:cNvSpPr txBox="1"/>
            <p:nvPr/>
          </p:nvSpPr>
          <p:spPr>
            <a:xfrm>
              <a:off x="3692567" y="5634926"/>
              <a:ext cx="952696" cy="369332"/>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p:spPr>
          <p:txBody>
            <a:bodyPr wrap="square" rtlCol="0">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9" name="Google Shape;890;p43">
              <a:extLst>
                <a:ext uri="{FF2B5EF4-FFF2-40B4-BE49-F238E27FC236}">
                  <a16:creationId xmlns:a16="http://schemas.microsoft.com/office/drawing/2014/main" id="{8C940A43-8C02-4AB9-8128-B9A0569809CA}"/>
                </a:ext>
              </a:extLst>
            </p:cNvPr>
            <p:cNvSpPr/>
            <p:nvPr/>
          </p:nvSpPr>
          <p:spPr>
            <a:xfrm>
              <a:off x="8365757" y="547274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0" name="Google Shape;890;p43">
              <a:extLst>
                <a:ext uri="{FF2B5EF4-FFF2-40B4-BE49-F238E27FC236}">
                  <a16:creationId xmlns:a16="http://schemas.microsoft.com/office/drawing/2014/main" id="{F19F879A-F8EA-476D-B58C-BA3C6EAFD04E}"/>
                </a:ext>
              </a:extLst>
            </p:cNvPr>
            <p:cNvSpPr/>
            <p:nvPr/>
          </p:nvSpPr>
          <p:spPr>
            <a:xfrm>
              <a:off x="6774053" y="548226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1" name="Google Shape;890;p43">
              <a:extLst>
                <a:ext uri="{FF2B5EF4-FFF2-40B4-BE49-F238E27FC236}">
                  <a16:creationId xmlns:a16="http://schemas.microsoft.com/office/drawing/2014/main" id="{34DF57FE-67CC-4D08-9088-28368EED8073}"/>
                </a:ext>
              </a:extLst>
            </p:cNvPr>
            <p:cNvSpPr/>
            <p:nvPr/>
          </p:nvSpPr>
          <p:spPr>
            <a:xfrm>
              <a:off x="8365757" y="452722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2" name="Google Shape;886;p43">
              <a:extLst>
                <a:ext uri="{FF2B5EF4-FFF2-40B4-BE49-F238E27FC236}">
                  <a16:creationId xmlns:a16="http://schemas.microsoft.com/office/drawing/2014/main" id="{57700BCF-E009-4442-83F6-538AAD4E5FC8}"/>
                </a:ext>
              </a:extLst>
            </p:cNvPr>
            <p:cNvSpPr/>
            <p:nvPr/>
          </p:nvSpPr>
          <p:spPr>
            <a:xfrm>
              <a:off x="9822973" y="4520351"/>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endPar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3" name="Google Shape;886;p43">
              <a:extLst>
                <a:ext uri="{FF2B5EF4-FFF2-40B4-BE49-F238E27FC236}">
                  <a16:creationId xmlns:a16="http://schemas.microsoft.com/office/drawing/2014/main" id="{BFE9CB0F-81F0-4E86-B279-4BA632F2FC04}"/>
                </a:ext>
              </a:extLst>
            </p:cNvPr>
            <p:cNvSpPr/>
            <p:nvPr/>
          </p:nvSpPr>
          <p:spPr>
            <a:xfrm>
              <a:off x="9822973" y="5482877"/>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endPar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4" name="文字方塊 293">
              <a:extLst>
                <a:ext uri="{FF2B5EF4-FFF2-40B4-BE49-F238E27FC236}">
                  <a16:creationId xmlns:a16="http://schemas.microsoft.com/office/drawing/2014/main" id="{DE5E84C5-94ED-436D-9048-5A5579F9BF20}"/>
                </a:ext>
              </a:extLst>
            </p:cNvPr>
            <p:cNvSpPr txBox="1"/>
            <p:nvPr/>
          </p:nvSpPr>
          <p:spPr>
            <a:xfrm>
              <a:off x="7527295" y="5650346"/>
              <a:ext cx="952696" cy="369332"/>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p:spPr>
          <p:txBody>
            <a:bodyPr wrap="square" rtlCol="0">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矩形: 圓角 85">
              <a:extLst>
                <a:ext uri="{FF2B5EF4-FFF2-40B4-BE49-F238E27FC236}">
                  <a16:creationId xmlns:a16="http://schemas.microsoft.com/office/drawing/2014/main" id="{6E14A3DC-1F7D-443E-85B9-20DA36FB9064}"/>
                </a:ext>
              </a:extLst>
            </p:cNvPr>
            <p:cNvSpPr/>
            <p:nvPr/>
          </p:nvSpPr>
          <p:spPr>
            <a:xfrm>
              <a:off x="4981113" y="3047809"/>
              <a:ext cx="2372223" cy="492588"/>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7" name="Google Shape;917;p43">
              <a:extLst>
                <a:ext uri="{FF2B5EF4-FFF2-40B4-BE49-F238E27FC236}">
                  <a16:creationId xmlns:a16="http://schemas.microsoft.com/office/drawing/2014/main" id="{72C965E1-2316-4A9E-9BC4-E39875C06535}"/>
                </a:ext>
              </a:extLst>
            </p:cNvPr>
            <p:cNvSpPr/>
            <p:nvPr/>
          </p:nvSpPr>
          <p:spPr>
            <a:xfrm>
              <a:off x="4981113" y="3156727"/>
              <a:ext cx="2372223" cy="258864"/>
            </a:xfrm>
            <a:prstGeom prst="rect">
              <a:avLst/>
            </a:prstGeom>
            <a:noFill/>
            <a:ln>
              <a:noFill/>
            </a:ln>
          </p:spPr>
          <p:txBody>
            <a:bodyPr spcFirstLastPara="1" wrap="square" lIns="91425" tIns="91425" rIns="91425" bIns="91425" anchor="ctr" anchorCtr="0">
              <a:noAutofit/>
            </a:bodyPr>
            <a:lstStyle/>
            <a:p>
              <a:pPr algn="ctr"/>
              <a:r>
                <a:rPr lang="zh-TW" altLang="en-US" sz="1800" b="1">
                  <a:solidFill>
                    <a:srgbClr val="6F6F6F"/>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grpSp>
      <p:sp>
        <p:nvSpPr>
          <p:cNvPr id="88" name="矩形: 圓角 87">
            <a:extLst>
              <a:ext uri="{FF2B5EF4-FFF2-40B4-BE49-F238E27FC236}">
                <a16:creationId xmlns:a16="http://schemas.microsoft.com/office/drawing/2014/main" id="{10141C64-A490-4D4B-B342-B6B519548E4E}"/>
              </a:ext>
            </a:extLst>
          </p:cNvPr>
          <p:cNvSpPr/>
          <p:nvPr/>
        </p:nvSpPr>
        <p:spPr>
          <a:xfrm>
            <a:off x="6098392" y="3716188"/>
            <a:ext cx="5109959" cy="2733993"/>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89" name="Google Shape;879;p43">
            <a:extLst>
              <a:ext uri="{FF2B5EF4-FFF2-40B4-BE49-F238E27FC236}">
                <a16:creationId xmlns:a16="http://schemas.microsoft.com/office/drawing/2014/main" id="{F2982494-5712-4053-A8F2-36E1191D767F}"/>
              </a:ext>
            </a:extLst>
          </p:cNvPr>
          <p:cNvSpPr/>
          <p:nvPr/>
        </p:nvSpPr>
        <p:spPr>
          <a:xfrm>
            <a:off x="8255772" y="4241383"/>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0" name="Google Shape;883;p43">
            <a:extLst>
              <a:ext uri="{FF2B5EF4-FFF2-40B4-BE49-F238E27FC236}">
                <a16:creationId xmlns:a16="http://schemas.microsoft.com/office/drawing/2014/main" id="{3A9F83EB-FEAE-4348-9FDF-F6BF203AAE8B}"/>
              </a:ext>
            </a:extLst>
          </p:cNvPr>
          <p:cNvSpPr/>
          <p:nvPr/>
        </p:nvSpPr>
        <p:spPr>
          <a:xfrm>
            <a:off x="9086655" y="4495009"/>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Chongqing</a:t>
            </a:r>
          </a:p>
        </p:txBody>
      </p:sp>
      <p:sp>
        <p:nvSpPr>
          <p:cNvPr id="91" name="Google Shape;879;p43">
            <a:extLst>
              <a:ext uri="{FF2B5EF4-FFF2-40B4-BE49-F238E27FC236}">
                <a16:creationId xmlns:a16="http://schemas.microsoft.com/office/drawing/2014/main" id="{B2C63F54-D8EC-4FC5-BC2C-E3796AFF226B}"/>
              </a:ext>
            </a:extLst>
          </p:cNvPr>
          <p:cNvSpPr/>
          <p:nvPr/>
        </p:nvSpPr>
        <p:spPr>
          <a:xfrm>
            <a:off x="6355007" y="4246925"/>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2" name="Google Shape;877;p43">
            <a:extLst>
              <a:ext uri="{FF2B5EF4-FFF2-40B4-BE49-F238E27FC236}">
                <a16:creationId xmlns:a16="http://schemas.microsoft.com/office/drawing/2014/main" id="{20886377-40DA-493E-B6FB-22746D757DC9}"/>
              </a:ext>
            </a:extLst>
          </p:cNvPr>
          <p:cNvSpPr/>
          <p:nvPr/>
        </p:nvSpPr>
        <p:spPr>
          <a:xfrm>
            <a:off x="7233769" y="3781689"/>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中国ドメイン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3" name="Google Shape;883;p43">
            <a:extLst>
              <a:ext uri="{FF2B5EF4-FFF2-40B4-BE49-F238E27FC236}">
                <a16:creationId xmlns:a16="http://schemas.microsoft.com/office/drawing/2014/main" id="{6D5A1767-2AC4-425A-814E-180A9A386398}"/>
              </a:ext>
            </a:extLst>
          </p:cNvPr>
          <p:cNvSpPr/>
          <p:nvPr/>
        </p:nvSpPr>
        <p:spPr>
          <a:xfrm>
            <a:off x="6905817" y="4473715"/>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Beijing</a:t>
            </a:r>
          </a:p>
        </p:txBody>
      </p:sp>
      <p:sp>
        <p:nvSpPr>
          <p:cNvPr id="94" name="矩形: 圓角 93">
            <a:extLst>
              <a:ext uri="{FF2B5EF4-FFF2-40B4-BE49-F238E27FC236}">
                <a16:creationId xmlns:a16="http://schemas.microsoft.com/office/drawing/2014/main" id="{D879AB53-7B97-4FCF-8830-187491EA2BF1}"/>
              </a:ext>
            </a:extLst>
          </p:cNvPr>
          <p:cNvSpPr/>
          <p:nvPr/>
        </p:nvSpPr>
        <p:spPr>
          <a:xfrm>
            <a:off x="883827" y="3714433"/>
            <a:ext cx="5084066" cy="2735749"/>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95" name="Google Shape;879;p43">
            <a:extLst>
              <a:ext uri="{FF2B5EF4-FFF2-40B4-BE49-F238E27FC236}">
                <a16:creationId xmlns:a16="http://schemas.microsoft.com/office/drawing/2014/main" id="{99E9FA0C-9FD6-434F-8CA8-4F18007EE146}"/>
              </a:ext>
            </a:extLst>
          </p:cNvPr>
          <p:cNvSpPr/>
          <p:nvPr/>
        </p:nvSpPr>
        <p:spPr>
          <a:xfrm>
            <a:off x="3947588" y="4249707"/>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6" name="Google Shape;883;p43">
            <a:extLst>
              <a:ext uri="{FF2B5EF4-FFF2-40B4-BE49-F238E27FC236}">
                <a16:creationId xmlns:a16="http://schemas.microsoft.com/office/drawing/2014/main" id="{D0863B52-9A61-4A1D-A912-6A253EDE4699}"/>
              </a:ext>
            </a:extLst>
          </p:cNvPr>
          <p:cNvSpPr/>
          <p:nvPr/>
        </p:nvSpPr>
        <p:spPr>
          <a:xfrm>
            <a:off x="4669834" y="4464559"/>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Japan</a:t>
            </a:r>
          </a:p>
        </p:txBody>
      </p:sp>
      <p:sp>
        <p:nvSpPr>
          <p:cNvPr id="97" name="Google Shape;879;p43">
            <a:extLst>
              <a:ext uri="{FF2B5EF4-FFF2-40B4-BE49-F238E27FC236}">
                <a16:creationId xmlns:a16="http://schemas.microsoft.com/office/drawing/2014/main" id="{2FE26C30-CE83-40AC-B9F4-F89452A410B4}"/>
              </a:ext>
            </a:extLst>
          </p:cNvPr>
          <p:cNvSpPr/>
          <p:nvPr/>
        </p:nvSpPr>
        <p:spPr>
          <a:xfrm>
            <a:off x="1111531" y="4249707"/>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8" name="Google Shape;877;p43">
            <a:extLst>
              <a:ext uri="{FF2B5EF4-FFF2-40B4-BE49-F238E27FC236}">
                <a16:creationId xmlns:a16="http://schemas.microsoft.com/office/drawing/2014/main" id="{B8A7AFFE-F697-47A2-BE2A-6869AB8429A6}"/>
              </a:ext>
            </a:extLst>
          </p:cNvPr>
          <p:cNvSpPr/>
          <p:nvPr/>
        </p:nvSpPr>
        <p:spPr>
          <a:xfrm>
            <a:off x="2006257" y="3775506"/>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グローバルドメイン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9" name="Google Shape;916;p43">
            <a:extLst>
              <a:ext uri="{FF2B5EF4-FFF2-40B4-BE49-F238E27FC236}">
                <a16:creationId xmlns:a16="http://schemas.microsoft.com/office/drawing/2014/main" id="{AC56245D-EF7B-4D07-ACF6-6100BA86D927}"/>
              </a:ext>
            </a:extLst>
          </p:cNvPr>
          <p:cNvSpPr/>
          <p:nvPr/>
        </p:nvSpPr>
        <p:spPr>
          <a:xfrm>
            <a:off x="816646" y="3212650"/>
            <a:ext cx="10481750" cy="330380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0" name="矩形: 圓角 99">
            <a:extLst>
              <a:ext uri="{FF2B5EF4-FFF2-40B4-BE49-F238E27FC236}">
                <a16:creationId xmlns:a16="http://schemas.microsoft.com/office/drawing/2014/main" id="{95439659-5095-438A-83D6-F0EA3B7F105B}"/>
              </a:ext>
            </a:extLst>
          </p:cNvPr>
          <p:cNvSpPr/>
          <p:nvPr/>
        </p:nvSpPr>
        <p:spPr>
          <a:xfrm>
            <a:off x="4926646" y="3199768"/>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101" name="Google Shape;917;p43">
            <a:extLst>
              <a:ext uri="{FF2B5EF4-FFF2-40B4-BE49-F238E27FC236}">
                <a16:creationId xmlns:a16="http://schemas.microsoft.com/office/drawing/2014/main" id="{63C977B9-1E72-43F8-A42F-28A58CB0C9DC}"/>
              </a:ext>
            </a:extLst>
          </p:cNvPr>
          <p:cNvSpPr/>
          <p:nvPr/>
        </p:nvSpPr>
        <p:spPr>
          <a:xfrm>
            <a:off x="4926646" y="3295015"/>
            <a:ext cx="2327779" cy="250339"/>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組織</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2" name="Google Shape;883;p43">
            <a:extLst>
              <a:ext uri="{FF2B5EF4-FFF2-40B4-BE49-F238E27FC236}">
                <a16:creationId xmlns:a16="http://schemas.microsoft.com/office/drawing/2014/main" id="{FAAAFD89-834F-4DE7-947B-F1FFB7244D4F}"/>
              </a:ext>
            </a:extLst>
          </p:cNvPr>
          <p:cNvSpPr/>
          <p:nvPr/>
        </p:nvSpPr>
        <p:spPr>
          <a:xfrm>
            <a:off x="2129406" y="4464559"/>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USA</a:t>
            </a:r>
          </a:p>
        </p:txBody>
      </p:sp>
      <p:pic>
        <p:nvPicPr>
          <p:cNvPr id="103" name="圖形 102">
            <a:extLst>
              <a:ext uri="{FF2B5EF4-FFF2-40B4-BE49-F238E27FC236}">
                <a16:creationId xmlns:a16="http://schemas.microsoft.com/office/drawing/2014/main" id="{F90B2B75-9343-4CDD-957F-5C9EA94CF5D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2504" t="12279" r="24374" b="32198"/>
          <a:stretch/>
        </p:blipFill>
        <p:spPr>
          <a:xfrm>
            <a:off x="1626611" y="4361921"/>
            <a:ext cx="693039" cy="603630"/>
          </a:xfrm>
          <a:prstGeom prst="rect">
            <a:avLst/>
          </a:prstGeom>
        </p:spPr>
      </p:pic>
      <p:pic>
        <p:nvPicPr>
          <p:cNvPr id="104" name="圖形 103">
            <a:extLst>
              <a:ext uri="{FF2B5EF4-FFF2-40B4-BE49-F238E27FC236}">
                <a16:creationId xmlns:a16="http://schemas.microsoft.com/office/drawing/2014/main" id="{35430ED4-F884-4ACB-8BD0-A6BF9437699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l="19935" t="9604" r="20840" b="25983"/>
          <a:stretch/>
        </p:blipFill>
        <p:spPr>
          <a:xfrm>
            <a:off x="4004795" y="4288402"/>
            <a:ext cx="828168" cy="750582"/>
          </a:xfrm>
          <a:prstGeom prst="rect">
            <a:avLst/>
          </a:prstGeom>
        </p:spPr>
      </p:pic>
      <p:pic>
        <p:nvPicPr>
          <p:cNvPr id="105" name="圖形 104">
            <a:extLst>
              <a:ext uri="{FF2B5EF4-FFF2-40B4-BE49-F238E27FC236}">
                <a16:creationId xmlns:a16="http://schemas.microsoft.com/office/drawing/2014/main" id="{29C7C375-0AC0-4E88-9D55-10901A04168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6313217" y="4273781"/>
            <a:ext cx="853184" cy="774792"/>
          </a:xfrm>
          <a:prstGeom prst="rect">
            <a:avLst/>
          </a:prstGeom>
        </p:spPr>
      </p:pic>
      <p:pic>
        <p:nvPicPr>
          <p:cNvPr id="106" name="圖形 105">
            <a:extLst>
              <a:ext uri="{FF2B5EF4-FFF2-40B4-BE49-F238E27FC236}">
                <a16:creationId xmlns:a16="http://schemas.microsoft.com/office/drawing/2014/main" id="{F30B6502-0320-4240-81AD-F6CC97A37797}"/>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8485349" y="4295075"/>
            <a:ext cx="853184" cy="774792"/>
          </a:xfrm>
          <a:prstGeom prst="rect">
            <a:avLst/>
          </a:prstGeom>
        </p:spPr>
      </p:pic>
      <p:sp>
        <p:nvSpPr>
          <p:cNvPr id="107" name="橢圓 106">
            <a:extLst>
              <a:ext uri="{FF2B5EF4-FFF2-40B4-BE49-F238E27FC236}">
                <a16:creationId xmlns:a16="http://schemas.microsoft.com/office/drawing/2014/main" id="{69437155-A4BB-4DD2-94CF-42A5D16A19F5}"/>
              </a:ext>
            </a:extLst>
          </p:cNvPr>
          <p:cNvSpPr/>
          <p:nvPr/>
        </p:nvSpPr>
        <p:spPr>
          <a:xfrm>
            <a:off x="6174739" y="3511871"/>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108" name="群組 107">
            <a:extLst>
              <a:ext uri="{FF2B5EF4-FFF2-40B4-BE49-F238E27FC236}">
                <a16:creationId xmlns:a16="http://schemas.microsoft.com/office/drawing/2014/main" id="{2DB5E13E-83F2-4C44-BFAE-84BF7502D1CA}"/>
              </a:ext>
            </a:extLst>
          </p:cNvPr>
          <p:cNvGrpSpPr/>
          <p:nvPr/>
        </p:nvGrpSpPr>
        <p:grpSpPr>
          <a:xfrm>
            <a:off x="1468916" y="4955364"/>
            <a:ext cx="891343" cy="1344980"/>
            <a:chOff x="1468916" y="5197402"/>
            <a:chExt cx="891343" cy="1344980"/>
          </a:xfrm>
        </p:grpSpPr>
        <p:grpSp>
          <p:nvGrpSpPr>
            <p:cNvPr id="109" name="群組 108">
              <a:extLst>
                <a:ext uri="{FF2B5EF4-FFF2-40B4-BE49-F238E27FC236}">
                  <a16:creationId xmlns:a16="http://schemas.microsoft.com/office/drawing/2014/main" id="{322D60BF-45BF-4E61-8732-42CC5361C7EE}"/>
                </a:ext>
              </a:extLst>
            </p:cNvPr>
            <p:cNvGrpSpPr/>
            <p:nvPr/>
          </p:nvGrpSpPr>
          <p:grpSpPr>
            <a:xfrm>
              <a:off x="1468916" y="5902529"/>
              <a:ext cx="891343" cy="639853"/>
              <a:chOff x="1572973" y="4186657"/>
              <a:chExt cx="889610" cy="521868"/>
            </a:xfrm>
          </p:grpSpPr>
          <p:sp>
            <p:nvSpPr>
              <p:cNvPr id="115" name="矩形: 圓角 114">
                <a:extLst>
                  <a:ext uri="{FF2B5EF4-FFF2-40B4-BE49-F238E27FC236}">
                    <a16:creationId xmlns:a16="http://schemas.microsoft.com/office/drawing/2014/main" id="{1DF370B1-CC5F-48C0-8B8D-068FC3DC826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6" name="文字方塊 115">
                <a:extLst>
                  <a:ext uri="{FF2B5EF4-FFF2-40B4-BE49-F238E27FC236}">
                    <a16:creationId xmlns:a16="http://schemas.microsoft.com/office/drawing/2014/main" id="{D5BE7932-9CE4-4ACE-8D77-28A0F62AA04A}"/>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10" name="群組 109">
              <a:extLst>
                <a:ext uri="{FF2B5EF4-FFF2-40B4-BE49-F238E27FC236}">
                  <a16:creationId xmlns:a16="http://schemas.microsoft.com/office/drawing/2014/main" id="{78B30A57-5F77-46C6-9C17-0601DC4210E6}"/>
                </a:ext>
              </a:extLst>
            </p:cNvPr>
            <p:cNvGrpSpPr/>
            <p:nvPr/>
          </p:nvGrpSpPr>
          <p:grpSpPr>
            <a:xfrm>
              <a:off x="1468916" y="5197402"/>
              <a:ext cx="891343" cy="651958"/>
              <a:chOff x="1572973" y="4176784"/>
              <a:chExt cx="889610" cy="531741"/>
            </a:xfrm>
          </p:grpSpPr>
          <p:sp>
            <p:nvSpPr>
              <p:cNvPr id="113" name="矩形: 圓角 112">
                <a:extLst>
                  <a:ext uri="{FF2B5EF4-FFF2-40B4-BE49-F238E27FC236}">
                    <a16:creationId xmlns:a16="http://schemas.microsoft.com/office/drawing/2014/main" id="{22B4C037-D30D-49B7-95B1-88AB663BB24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4" name="文字方塊 113">
                <a:extLst>
                  <a:ext uri="{FF2B5EF4-FFF2-40B4-BE49-F238E27FC236}">
                    <a16:creationId xmlns:a16="http://schemas.microsoft.com/office/drawing/2014/main" id="{A82DCDC9-E51D-42D3-8933-0D38F2FB0F7B}"/>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11" name="Google Shape;886;p43">
              <a:extLst>
                <a:ext uri="{FF2B5EF4-FFF2-40B4-BE49-F238E27FC236}">
                  <a16:creationId xmlns:a16="http://schemas.microsoft.com/office/drawing/2014/main" id="{0DAAC523-DDB5-4140-AA2D-858F379083F4}"/>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 name="Google Shape;886;p43">
              <a:extLst>
                <a:ext uri="{FF2B5EF4-FFF2-40B4-BE49-F238E27FC236}">
                  <a16:creationId xmlns:a16="http://schemas.microsoft.com/office/drawing/2014/main" id="{5D2369F3-9076-4C82-B224-21D34487175B}"/>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17" name="群組 116">
            <a:extLst>
              <a:ext uri="{FF2B5EF4-FFF2-40B4-BE49-F238E27FC236}">
                <a16:creationId xmlns:a16="http://schemas.microsoft.com/office/drawing/2014/main" id="{30BE0A2B-C79E-4D48-8D6E-DD671A3F16A7}"/>
              </a:ext>
            </a:extLst>
          </p:cNvPr>
          <p:cNvGrpSpPr/>
          <p:nvPr/>
        </p:nvGrpSpPr>
        <p:grpSpPr>
          <a:xfrm>
            <a:off x="2570651" y="4972046"/>
            <a:ext cx="2917947" cy="1328303"/>
            <a:chOff x="2570651" y="5214084"/>
            <a:chExt cx="2917947" cy="1328303"/>
          </a:xfrm>
        </p:grpSpPr>
        <p:cxnSp>
          <p:nvCxnSpPr>
            <p:cNvPr id="118" name="Google Shape;895;p43">
              <a:extLst>
                <a:ext uri="{FF2B5EF4-FFF2-40B4-BE49-F238E27FC236}">
                  <a16:creationId xmlns:a16="http://schemas.microsoft.com/office/drawing/2014/main" id="{09090AAD-24BD-424E-89CA-4532F3E608EC}"/>
                </a:ext>
              </a:extLst>
            </p:cNvPr>
            <p:cNvCxnSpPr>
              <a:cxnSpLocks/>
              <a:stCxn id="128" idx="1"/>
              <a:endCxn id="130" idx="3"/>
            </p:cNvCxnSpPr>
            <p:nvPr/>
          </p:nvCxnSpPr>
          <p:spPr>
            <a:xfrm flipH="1">
              <a:off x="3434539" y="5643479"/>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Google Shape;897;p43">
              <a:extLst>
                <a:ext uri="{FF2B5EF4-FFF2-40B4-BE49-F238E27FC236}">
                  <a16:creationId xmlns:a16="http://schemas.microsoft.com/office/drawing/2014/main" id="{E90DC292-CAA3-4B13-AA9A-C41F927C9BA6}"/>
                </a:ext>
              </a:extLst>
            </p:cNvPr>
            <p:cNvCxnSpPr>
              <a:cxnSpLocks/>
              <a:endCxn id="129" idx="0"/>
            </p:cNvCxnSpPr>
            <p:nvPr/>
          </p:nvCxnSpPr>
          <p:spPr>
            <a:xfrm flipH="1">
              <a:off x="5039064" y="5778898"/>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Google Shape;898;p43">
              <a:extLst>
                <a:ext uri="{FF2B5EF4-FFF2-40B4-BE49-F238E27FC236}">
                  <a16:creationId xmlns:a16="http://schemas.microsoft.com/office/drawing/2014/main" id="{A05B45C1-D0B9-4A39-BBE7-D846FD7818AD}"/>
                </a:ext>
              </a:extLst>
            </p:cNvPr>
            <p:cNvCxnSpPr>
              <a:cxnSpLocks/>
            </p:cNvCxnSpPr>
            <p:nvPr/>
          </p:nvCxnSpPr>
          <p:spPr>
            <a:xfrm>
              <a:off x="2968909" y="5718335"/>
              <a:ext cx="1913880" cy="62244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Google Shape;897;p43">
              <a:extLst>
                <a:ext uri="{FF2B5EF4-FFF2-40B4-BE49-F238E27FC236}">
                  <a16:creationId xmlns:a16="http://schemas.microsoft.com/office/drawing/2014/main" id="{F1830B6A-7191-49F6-B9B8-970853D15013}"/>
                </a:ext>
              </a:extLst>
            </p:cNvPr>
            <p:cNvCxnSpPr>
              <a:cxnSpLocks/>
              <a:endCxn id="131" idx="0"/>
            </p:cNvCxnSpPr>
            <p:nvPr/>
          </p:nvCxnSpPr>
          <p:spPr>
            <a:xfrm flipH="1">
              <a:off x="3012587" y="5778898"/>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Google Shape;899;p43">
              <a:extLst>
                <a:ext uri="{FF2B5EF4-FFF2-40B4-BE49-F238E27FC236}">
                  <a16:creationId xmlns:a16="http://schemas.microsoft.com/office/drawing/2014/main" id="{7581C246-F7BF-415D-B8AC-FB11D2866E10}"/>
                </a:ext>
              </a:extLst>
            </p:cNvPr>
            <p:cNvCxnSpPr>
              <a:cxnSpLocks/>
              <a:stCxn id="131" idx="3"/>
              <a:endCxn id="129" idx="1"/>
            </p:cNvCxnSpPr>
            <p:nvPr/>
          </p:nvCxnSpPr>
          <p:spPr>
            <a:xfrm flipV="1">
              <a:off x="3428595" y="6340784"/>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Google Shape;900;p43">
              <a:extLst>
                <a:ext uri="{FF2B5EF4-FFF2-40B4-BE49-F238E27FC236}">
                  <a16:creationId xmlns:a16="http://schemas.microsoft.com/office/drawing/2014/main" id="{6112FA24-A7CA-44AD-8685-28EDEEA3199F}"/>
                </a:ext>
              </a:extLst>
            </p:cNvPr>
            <p:cNvCxnSpPr>
              <a:cxnSpLocks/>
            </p:cNvCxnSpPr>
            <p:nvPr/>
          </p:nvCxnSpPr>
          <p:spPr>
            <a:xfrm flipH="1">
              <a:off x="3109914" y="5662326"/>
              <a:ext cx="1791254" cy="62862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4" name="群組 123">
              <a:extLst>
                <a:ext uri="{FF2B5EF4-FFF2-40B4-BE49-F238E27FC236}">
                  <a16:creationId xmlns:a16="http://schemas.microsoft.com/office/drawing/2014/main" id="{DC1FA512-C984-484E-97A8-804C22CA666B}"/>
                </a:ext>
              </a:extLst>
            </p:cNvPr>
            <p:cNvGrpSpPr/>
            <p:nvPr/>
          </p:nvGrpSpPr>
          <p:grpSpPr>
            <a:xfrm>
              <a:off x="4597255" y="5920691"/>
              <a:ext cx="891343" cy="621693"/>
              <a:chOff x="1572973" y="4201467"/>
              <a:chExt cx="889610" cy="507056"/>
            </a:xfrm>
          </p:grpSpPr>
          <p:sp>
            <p:nvSpPr>
              <p:cNvPr id="139" name="矩形: 圓角 138">
                <a:extLst>
                  <a:ext uri="{FF2B5EF4-FFF2-40B4-BE49-F238E27FC236}">
                    <a16:creationId xmlns:a16="http://schemas.microsoft.com/office/drawing/2014/main" id="{59F0C299-5A8D-4DCF-9C4D-864AAB921ACC}"/>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40" name="文字方塊 139">
                <a:extLst>
                  <a:ext uri="{FF2B5EF4-FFF2-40B4-BE49-F238E27FC236}">
                    <a16:creationId xmlns:a16="http://schemas.microsoft.com/office/drawing/2014/main" id="{8C862A87-24E6-41EA-8D08-123C5E29ABDB}"/>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25" name="群組 124">
              <a:extLst>
                <a:ext uri="{FF2B5EF4-FFF2-40B4-BE49-F238E27FC236}">
                  <a16:creationId xmlns:a16="http://schemas.microsoft.com/office/drawing/2014/main" id="{804C869D-0A89-4D77-90E2-D886D898E5EE}"/>
                </a:ext>
              </a:extLst>
            </p:cNvPr>
            <p:cNvGrpSpPr/>
            <p:nvPr/>
          </p:nvGrpSpPr>
          <p:grpSpPr>
            <a:xfrm>
              <a:off x="4597255" y="5218726"/>
              <a:ext cx="891343" cy="626571"/>
              <a:chOff x="1572973" y="4197490"/>
              <a:chExt cx="889610" cy="511035"/>
            </a:xfrm>
          </p:grpSpPr>
          <p:sp>
            <p:nvSpPr>
              <p:cNvPr id="137" name="矩形: 圓角 136">
                <a:extLst>
                  <a:ext uri="{FF2B5EF4-FFF2-40B4-BE49-F238E27FC236}">
                    <a16:creationId xmlns:a16="http://schemas.microsoft.com/office/drawing/2014/main" id="{2ECF815A-7504-4660-BE57-F17CF2D7C51D}"/>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8" name="文字方塊 137">
                <a:extLst>
                  <a:ext uri="{FF2B5EF4-FFF2-40B4-BE49-F238E27FC236}">
                    <a16:creationId xmlns:a16="http://schemas.microsoft.com/office/drawing/2014/main" id="{23053514-FE2A-42DE-84C8-C84C7F535449}"/>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dirty="0">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26" name="群組 125">
              <a:extLst>
                <a:ext uri="{FF2B5EF4-FFF2-40B4-BE49-F238E27FC236}">
                  <a16:creationId xmlns:a16="http://schemas.microsoft.com/office/drawing/2014/main" id="{1F38E63A-D281-4224-BC3E-953E5351E686}"/>
                </a:ext>
              </a:extLst>
            </p:cNvPr>
            <p:cNvGrpSpPr/>
            <p:nvPr/>
          </p:nvGrpSpPr>
          <p:grpSpPr>
            <a:xfrm>
              <a:off x="2570651" y="5923752"/>
              <a:ext cx="891343" cy="618635"/>
              <a:chOff x="1572973" y="4203963"/>
              <a:chExt cx="889610" cy="504562"/>
            </a:xfrm>
          </p:grpSpPr>
          <p:sp>
            <p:nvSpPr>
              <p:cNvPr id="135" name="矩形: 圓角 134">
                <a:extLst>
                  <a:ext uri="{FF2B5EF4-FFF2-40B4-BE49-F238E27FC236}">
                    <a16:creationId xmlns:a16="http://schemas.microsoft.com/office/drawing/2014/main" id="{0C7C4F52-E381-4855-9D7C-77689C13C28B}"/>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6" name="文字方塊 135">
                <a:extLst>
                  <a:ext uri="{FF2B5EF4-FFF2-40B4-BE49-F238E27FC236}">
                    <a16:creationId xmlns:a16="http://schemas.microsoft.com/office/drawing/2014/main" id="{280BA1AD-BBED-4DAB-8E62-760855BE175B}"/>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27" name="群組 126">
              <a:extLst>
                <a:ext uri="{FF2B5EF4-FFF2-40B4-BE49-F238E27FC236}">
                  <a16:creationId xmlns:a16="http://schemas.microsoft.com/office/drawing/2014/main" id="{88C7A655-6463-4E56-B4B3-B9A7F618F739}"/>
                </a:ext>
              </a:extLst>
            </p:cNvPr>
            <p:cNvGrpSpPr/>
            <p:nvPr/>
          </p:nvGrpSpPr>
          <p:grpSpPr>
            <a:xfrm>
              <a:off x="2570651" y="5214084"/>
              <a:ext cx="891343" cy="631213"/>
              <a:chOff x="1572973" y="4193704"/>
              <a:chExt cx="889610" cy="514821"/>
            </a:xfrm>
          </p:grpSpPr>
          <p:sp>
            <p:nvSpPr>
              <p:cNvPr id="133" name="矩形: 圓角 132">
                <a:extLst>
                  <a:ext uri="{FF2B5EF4-FFF2-40B4-BE49-F238E27FC236}">
                    <a16:creationId xmlns:a16="http://schemas.microsoft.com/office/drawing/2014/main" id="{4DEA8300-DAA3-4FB8-BE5B-780871D8AA5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4" name="文字方塊 133">
                <a:extLst>
                  <a:ext uri="{FF2B5EF4-FFF2-40B4-BE49-F238E27FC236}">
                    <a16:creationId xmlns:a16="http://schemas.microsoft.com/office/drawing/2014/main" id="{C8F3EF01-DF12-40CC-93D8-92CF8DD4E176}"/>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28" name="Google Shape;888;p43">
              <a:extLst>
                <a:ext uri="{FF2B5EF4-FFF2-40B4-BE49-F238E27FC236}">
                  <a16:creationId xmlns:a16="http://schemas.microsoft.com/office/drawing/2014/main" id="{C944DED1-5910-4B01-808F-78DC408703D3}"/>
                </a:ext>
              </a:extLst>
            </p:cNvPr>
            <p:cNvSpPr/>
            <p:nvPr/>
          </p:nvSpPr>
          <p:spPr>
            <a:xfrm>
              <a:off x="4628998"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29" name="Google Shape;890;p43">
              <a:extLst>
                <a:ext uri="{FF2B5EF4-FFF2-40B4-BE49-F238E27FC236}">
                  <a16:creationId xmlns:a16="http://schemas.microsoft.com/office/drawing/2014/main" id="{C9641068-FA32-40C6-BB04-3CD55BCE3060}"/>
                </a:ext>
              </a:extLst>
            </p:cNvPr>
            <p:cNvSpPr/>
            <p:nvPr/>
          </p:nvSpPr>
          <p:spPr>
            <a:xfrm>
              <a:off x="4623055" y="618215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30" name="Google Shape;888;p43">
              <a:extLst>
                <a:ext uri="{FF2B5EF4-FFF2-40B4-BE49-F238E27FC236}">
                  <a16:creationId xmlns:a16="http://schemas.microsoft.com/office/drawing/2014/main" id="{62914F5A-9EE2-4A75-A302-A648A482C899}"/>
                </a:ext>
              </a:extLst>
            </p:cNvPr>
            <p:cNvSpPr/>
            <p:nvPr/>
          </p:nvSpPr>
          <p:spPr>
            <a:xfrm>
              <a:off x="2602522"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31" name="Google Shape;890;p43">
              <a:extLst>
                <a:ext uri="{FF2B5EF4-FFF2-40B4-BE49-F238E27FC236}">
                  <a16:creationId xmlns:a16="http://schemas.microsoft.com/office/drawing/2014/main" id="{481E44F1-602E-4222-8F4D-6D1A72F3C133}"/>
                </a:ext>
              </a:extLst>
            </p:cNvPr>
            <p:cNvSpPr/>
            <p:nvPr/>
          </p:nvSpPr>
          <p:spPr>
            <a:xfrm>
              <a:off x="2596578" y="618498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32" name="文字方塊 131">
              <a:extLst>
                <a:ext uri="{FF2B5EF4-FFF2-40B4-BE49-F238E27FC236}">
                  <a16:creationId xmlns:a16="http://schemas.microsoft.com/office/drawing/2014/main" id="{1785FD89-C2B3-44D5-AB93-4361232278B5}"/>
                </a:ext>
              </a:extLst>
            </p:cNvPr>
            <p:cNvSpPr txBox="1"/>
            <p:nvPr/>
          </p:nvSpPr>
          <p:spPr>
            <a:xfrm>
              <a:off x="3578884" y="5858885"/>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Mesh</a:t>
              </a:r>
              <a:endParaRPr lang="zh-TW" altLang="en-US"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41" name="群組 140">
            <a:extLst>
              <a:ext uri="{FF2B5EF4-FFF2-40B4-BE49-F238E27FC236}">
                <a16:creationId xmlns:a16="http://schemas.microsoft.com/office/drawing/2014/main" id="{84FD5A2B-49A9-4FDB-B99C-F337294402AC}"/>
              </a:ext>
            </a:extLst>
          </p:cNvPr>
          <p:cNvGrpSpPr/>
          <p:nvPr/>
        </p:nvGrpSpPr>
        <p:grpSpPr>
          <a:xfrm>
            <a:off x="6783061" y="4972046"/>
            <a:ext cx="2917947" cy="1328303"/>
            <a:chOff x="2570651" y="5214084"/>
            <a:chExt cx="2917947" cy="1328303"/>
          </a:xfrm>
        </p:grpSpPr>
        <p:cxnSp>
          <p:nvCxnSpPr>
            <p:cNvPr id="142" name="Google Shape;895;p43">
              <a:extLst>
                <a:ext uri="{FF2B5EF4-FFF2-40B4-BE49-F238E27FC236}">
                  <a16:creationId xmlns:a16="http://schemas.microsoft.com/office/drawing/2014/main" id="{1EB5EE7F-A463-430C-BF1F-7B73F6169365}"/>
                </a:ext>
              </a:extLst>
            </p:cNvPr>
            <p:cNvCxnSpPr>
              <a:cxnSpLocks/>
              <a:stCxn id="152" idx="1"/>
              <a:endCxn id="154" idx="3"/>
            </p:cNvCxnSpPr>
            <p:nvPr/>
          </p:nvCxnSpPr>
          <p:spPr>
            <a:xfrm flipH="1">
              <a:off x="3434539" y="5643479"/>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Google Shape;897;p43">
              <a:extLst>
                <a:ext uri="{FF2B5EF4-FFF2-40B4-BE49-F238E27FC236}">
                  <a16:creationId xmlns:a16="http://schemas.microsoft.com/office/drawing/2014/main" id="{1586440E-DE99-4887-85DD-AF7FDB8E6124}"/>
                </a:ext>
              </a:extLst>
            </p:cNvPr>
            <p:cNvCxnSpPr>
              <a:cxnSpLocks/>
              <a:endCxn id="153" idx="0"/>
            </p:cNvCxnSpPr>
            <p:nvPr/>
          </p:nvCxnSpPr>
          <p:spPr>
            <a:xfrm flipH="1">
              <a:off x="5039064" y="5778898"/>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Google Shape;898;p43">
              <a:extLst>
                <a:ext uri="{FF2B5EF4-FFF2-40B4-BE49-F238E27FC236}">
                  <a16:creationId xmlns:a16="http://schemas.microsoft.com/office/drawing/2014/main" id="{ED61A536-7141-4B2A-89F4-6A0E0B73F0F2}"/>
                </a:ext>
              </a:extLst>
            </p:cNvPr>
            <p:cNvCxnSpPr>
              <a:cxnSpLocks/>
            </p:cNvCxnSpPr>
            <p:nvPr/>
          </p:nvCxnSpPr>
          <p:spPr>
            <a:xfrm>
              <a:off x="2968909" y="5718335"/>
              <a:ext cx="1913880" cy="62244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Google Shape;897;p43">
              <a:extLst>
                <a:ext uri="{FF2B5EF4-FFF2-40B4-BE49-F238E27FC236}">
                  <a16:creationId xmlns:a16="http://schemas.microsoft.com/office/drawing/2014/main" id="{8A0C3C0B-A584-4CE3-8A62-ACA841380617}"/>
                </a:ext>
              </a:extLst>
            </p:cNvPr>
            <p:cNvCxnSpPr>
              <a:cxnSpLocks/>
              <a:endCxn id="155" idx="0"/>
            </p:cNvCxnSpPr>
            <p:nvPr/>
          </p:nvCxnSpPr>
          <p:spPr>
            <a:xfrm flipH="1">
              <a:off x="3012587" y="5778898"/>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Google Shape;899;p43">
              <a:extLst>
                <a:ext uri="{FF2B5EF4-FFF2-40B4-BE49-F238E27FC236}">
                  <a16:creationId xmlns:a16="http://schemas.microsoft.com/office/drawing/2014/main" id="{D5CBDD18-B088-440D-A4EF-91C4EEE15E3B}"/>
                </a:ext>
              </a:extLst>
            </p:cNvPr>
            <p:cNvCxnSpPr>
              <a:cxnSpLocks/>
              <a:stCxn id="155" idx="3"/>
              <a:endCxn id="153" idx="1"/>
            </p:cNvCxnSpPr>
            <p:nvPr/>
          </p:nvCxnSpPr>
          <p:spPr>
            <a:xfrm flipV="1">
              <a:off x="3428595" y="6340784"/>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Google Shape;900;p43">
              <a:extLst>
                <a:ext uri="{FF2B5EF4-FFF2-40B4-BE49-F238E27FC236}">
                  <a16:creationId xmlns:a16="http://schemas.microsoft.com/office/drawing/2014/main" id="{2CCD14A7-7A14-4A4E-A8F6-7C62FAF40993}"/>
                </a:ext>
              </a:extLst>
            </p:cNvPr>
            <p:cNvCxnSpPr>
              <a:cxnSpLocks/>
            </p:cNvCxnSpPr>
            <p:nvPr/>
          </p:nvCxnSpPr>
          <p:spPr>
            <a:xfrm flipH="1">
              <a:off x="3109914" y="5662326"/>
              <a:ext cx="1791254" cy="62862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8" name="群組 147">
              <a:extLst>
                <a:ext uri="{FF2B5EF4-FFF2-40B4-BE49-F238E27FC236}">
                  <a16:creationId xmlns:a16="http://schemas.microsoft.com/office/drawing/2014/main" id="{AA016564-B387-4B55-BD90-37C671058037}"/>
                </a:ext>
              </a:extLst>
            </p:cNvPr>
            <p:cNvGrpSpPr/>
            <p:nvPr/>
          </p:nvGrpSpPr>
          <p:grpSpPr>
            <a:xfrm>
              <a:off x="4597255" y="5920691"/>
              <a:ext cx="891343" cy="621693"/>
              <a:chOff x="1572973" y="4201467"/>
              <a:chExt cx="889610" cy="507056"/>
            </a:xfrm>
          </p:grpSpPr>
          <p:sp>
            <p:nvSpPr>
              <p:cNvPr id="163" name="矩形: 圓角 162">
                <a:extLst>
                  <a:ext uri="{FF2B5EF4-FFF2-40B4-BE49-F238E27FC236}">
                    <a16:creationId xmlns:a16="http://schemas.microsoft.com/office/drawing/2014/main" id="{7101724F-38A3-4064-804C-9FBBD20A5051}"/>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64" name="文字方塊 163">
                <a:extLst>
                  <a:ext uri="{FF2B5EF4-FFF2-40B4-BE49-F238E27FC236}">
                    <a16:creationId xmlns:a16="http://schemas.microsoft.com/office/drawing/2014/main" id="{ADE57923-A890-4394-A90B-2E9C2CB5EDE4}"/>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49" name="群組 148">
              <a:extLst>
                <a:ext uri="{FF2B5EF4-FFF2-40B4-BE49-F238E27FC236}">
                  <a16:creationId xmlns:a16="http://schemas.microsoft.com/office/drawing/2014/main" id="{0738AA00-7A79-4BB6-9052-8927C192E32F}"/>
                </a:ext>
              </a:extLst>
            </p:cNvPr>
            <p:cNvGrpSpPr/>
            <p:nvPr/>
          </p:nvGrpSpPr>
          <p:grpSpPr>
            <a:xfrm>
              <a:off x="4597255" y="5218726"/>
              <a:ext cx="891343" cy="626571"/>
              <a:chOff x="1572973" y="4197490"/>
              <a:chExt cx="889610" cy="511035"/>
            </a:xfrm>
          </p:grpSpPr>
          <p:sp>
            <p:nvSpPr>
              <p:cNvPr id="161" name="矩形: 圓角 160">
                <a:extLst>
                  <a:ext uri="{FF2B5EF4-FFF2-40B4-BE49-F238E27FC236}">
                    <a16:creationId xmlns:a16="http://schemas.microsoft.com/office/drawing/2014/main" id="{949775C5-4730-419C-87C5-EEC277FB51C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62" name="文字方塊 161">
                <a:extLst>
                  <a:ext uri="{FF2B5EF4-FFF2-40B4-BE49-F238E27FC236}">
                    <a16:creationId xmlns:a16="http://schemas.microsoft.com/office/drawing/2014/main" id="{CF37FA02-2398-4A89-9873-17C437A34C96}"/>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50" name="群組 149">
              <a:extLst>
                <a:ext uri="{FF2B5EF4-FFF2-40B4-BE49-F238E27FC236}">
                  <a16:creationId xmlns:a16="http://schemas.microsoft.com/office/drawing/2014/main" id="{F3BF4E3F-B44A-4428-8A05-E201BBC0E3D7}"/>
                </a:ext>
              </a:extLst>
            </p:cNvPr>
            <p:cNvGrpSpPr/>
            <p:nvPr/>
          </p:nvGrpSpPr>
          <p:grpSpPr>
            <a:xfrm>
              <a:off x="2570651" y="5923752"/>
              <a:ext cx="891343" cy="618635"/>
              <a:chOff x="1572973" y="4203963"/>
              <a:chExt cx="889610" cy="504562"/>
            </a:xfrm>
          </p:grpSpPr>
          <p:sp>
            <p:nvSpPr>
              <p:cNvPr id="159" name="矩形: 圓角 158">
                <a:extLst>
                  <a:ext uri="{FF2B5EF4-FFF2-40B4-BE49-F238E27FC236}">
                    <a16:creationId xmlns:a16="http://schemas.microsoft.com/office/drawing/2014/main" id="{CCE7B36F-B511-49B1-B4EE-C84EACCC788F}"/>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60" name="文字方塊 159">
                <a:extLst>
                  <a:ext uri="{FF2B5EF4-FFF2-40B4-BE49-F238E27FC236}">
                    <a16:creationId xmlns:a16="http://schemas.microsoft.com/office/drawing/2014/main" id="{54EF638A-6DBA-4D08-A886-448CEEE6284B}"/>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51" name="群組 150">
              <a:extLst>
                <a:ext uri="{FF2B5EF4-FFF2-40B4-BE49-F238E27FC236}">
                  <a16:creationId xmlns:a16="http://schemas.microsoft.com/office/drawing/2014/main" id="{688DE1A1-9A26-4A45-B4F8-DC4975A4F904}"/>
                </a:ext>
              </a:extLst>
            </p:cNvPr>
            <p:cNvGrpSpPr/>
            <p:nvPr/>
          </p:nvGrpSpPr>
          <p:grpSpPr>
            <a:xfrm>
              <a:off x="2570651" y="5214084"/>
              <a:ext cx="891343" cy="631213"/>
              <a:chOff x="1572973" y="4193704"/>
              <a:chExt cx="889610" cy="514821"/>
            </a:xfrm>
          </p:grpSpPr>
          <p:sp>
            <p:nvSpPr>
              <p:cNvPr id="157" name="矩形: 圓角 156">
                <a:extLst>
                  <a:ext uri="{FF2B5EF4-FFF2-40B4-BE49-F238E27FC236}">
                    <a16:creationId xmlns:a16="http://schemas.microsoft.com/office/drawing/2014/main" id="{8C72BAF5-6562-4011-9595-52E944C494C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58" name="文字方塊 157">
                <a:extLst>
                  <a:ext uri="{FF2B5EF4-FFF2-40B4-BE49-F238E27FC236}">
                    <a16:creationId xmlns:a16="http://schemas.microsoft.com/office/drawing/2014/main" id="{7C53A068-5604-4DB5-90CC-B985A06A25CA}"/>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52" name="Google Shape;888;p43">
              <a:extLst>
                <a:ext uri="{FF2B5EF4-FFF2-40B4-BE49-F238E27FC236}">
                  <a16:creationId xmlns:a16="http://schemas.microsoft.com/office/drawing/2014/main" id="{66AB8C2D-CC08-4DD6-B81B-C57A2637487F}"/>
                </a:ext>
              </a:extLst>
            </p:cNvPr>
            <p:cNvSpPr/>
            <p:nvPr/>
          </p:nvSpPr>
          <p:spPr>
            <a:xfrm>
              <a:off x="4628998"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53" name="Google Shape;890;p43">
              <a:extLst>
                <a:ext uri="{FF2B5EF4-FFF2-40B4-BE49-F238E27FC236}">
                  <a16:creationId xmlns:a16="http://schemas.microsoft.com/office/drawing/2014/main" id="{887BD332-CB6C-485B-B79C-034074B574F5}"/>
                </a:ext>
              </a:extLst>
            </p:cNvPr>
            <p:cNvSpPr/>
            <p:nvPr/>
          </p:nvSpPr>
          <p:spPr>
            <a:xfrm>
              <a:off x="4623055" y="618215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54" name="Google Shape;888;p43">
              <a:extLst>
                <a:ext uri="{FF2B5EF4-FFF2-40B4-BE49-F238E27FC236}">
                  <a16:creationId xmlns:a16="http://schemas.microsoft.com/office/drawing/2014/main" id="{E1FEF949-ED26-4732-A8A8-045731F0630B}"/>
                </a:ext>
              </a:extLst>
            </p:cNvPr>
            <p:cNvSpPr/>
            <p:nvPr/>
          </p:nvSpPr>
          <p:spPr>
            <a:xfrm>
              <a:off x="2602522"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55" name="Google Shape;890;p43">
              <a:extLst>
                <a:ext uri="{FF2B5EF4-FFF2-40B4-BE49-F238E27FC236}">
                  <a16:creationId xmlns:a16="http://schemas.microsoft.com/office/drawing/2014/main" id="{53677E4B-3D1C-47E0-A6B2-B5FCFB89C0D8}"/>
                </a:ext>
              </a:extLst>
            </p:cNvPr>
            <p:cNvSpPr/>
            <p:nvPr/>
          </p:nvSpPr>
          <p:spPr>
            <a:xfrm>
              <a:off x="2596578" y="618498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156" name="文字方塊 155">
              <a:extLst>
                <a:ext uri="{FF2B5EF4-FFF2-40B4-BE49-F238E27FC236}">
                  <a16:creationId xmlns:a16="http://schemas.microsoft.com/office/drawing/2014/main" id="{36D5471D-072A-4753-B56D-3B225E2A7464}"/>
                </a:ext>
              </a:extLst>
            </p:cNvPr>
            <p:cNvSpPr txBox="1"/>
            <p:nvPr/>
          </p:nvSpPr>
          <p:spPr>
            <a:xfrm>
              <a:off x="3578884" y="5858885"/>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Mesh</a:t>
              </a:r>
              <a:endParaRPr lang="zh-TW" altLang="en-US"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65" name="群組 164">
            <a:extLst>
              <a:ext uri="{FF2B5EF4-FFF2-40B4-BE49-F238E27FC236}">
                <a16:creationId xmlns:a16="http://schemas.microsoft.com/office/drawing/2014/main" id="{D75B0B5A-53B2-4400-8A81-EDED98D6DCC0}"/>
              </a:ext>
            </a:extLst>
          </p:cNvPr>
          <p:cNvGrpSpPr/>
          <p:nvPr/>
        </p:nvGrpSpPr>
        <p:grpSpPr>
          <a:xfrm>
            <a:off x="9844476" y="4955364"/>
            <a:ext cx="891343" cy="1344980"/>
            <a:chOff x="1468916" y="5197402"/>
            <a:chExt cx="891343" cy="1344980"/>
          </a:xfrm>
        </p:grpSpPr>
        <p:grpSp>
          <p:nvGrpSpPr>
            <p:cNvPr id="166" name="群組 165">
              <a:extLst>
                <a:ext uri="{FF2B5EF4-FFF2-40B4-BE49-F238E27FC236}">
                  <a16:creationId xmlns:a16="http://schemas.microsoft.com/office/drawing/2014/main" id="{964B8FF5-A3AE-423B-ADD5-1516D1F38E5A}"/>
                </a:ext>
              </a:extLst>
            </p:cNvPr>
            <p:cNvGrpSpPr/>
            <p:nvPr/>
          </p:nvGrpSpPr>
          <p:grpSpPr>
            <a:xfrm>
              <a:off x="1468916" y="5902529"/>
              <a:ext cx="891343" cy="639853"/>
              <a:chOff x="1572973" y="4186657"/>
              <a:chExt cx="889610" cy="521868"/>
            </a:xfrm>
          </p:grpSpPr>
          <p:sp>
            <p:nvSpPr>
              <p:cNvPr id="172" name="矩形: 圓角 171">
                <a:extLst>
                  <a:ext uri="{FF2B5EF4-FFF2-40B4-BE49-F238E27FC236}">
                    <a16:creationId xmlns:a16="http://schemas.microsoft.com/office/drawing/2014/main" id="{DE4596EA-94FA-470A-B1C8-2D60EB76754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73" name="文字方塊 172">
                <a:extLst>
                  <a:ext uri="{FF2B5EF4-FFF2-40B4-BE49-F238E27FC236}">
                    <a16:creationId xmlns:a16="http://schemas.microsoft.com/office/drawing/2014/main" id="{691E4D7B-BA3F-43F6-81A6-95EA7BFB240D}"/>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167" name="群組 166">
              <a:extLst>
                <a:ext uri="{FF2B5EF4-FFF2-40B4-BE49-F238E27FC236}">
                  <a16:creationId xmlns:a16="http://schemas.microsoft.com/office/drawing/2014/main" id="{A3EDB2F4-5C67-4B84-AF14-F8F02CAB0BBD}"/>
                </a:ext>
              </a:extLst>
            </p:cNvPr>
            <p:cNvGrpSpPr/>
            <p:nvPr/>
          </p:nvGrpSpPr>
          <p:grpSpPr>
            <a:xfrm>
              <a:off x="1468916" y="5197402"/>
              <a:ext cx="891343" cy="651958"/>
              <a:chOff x="1572973" y="4176784"/>
              <a:chExt cx="889610" cy="531741"/>
            </a:xfrm>
          </p:grpSpPr>
          <p:sp>
            <p:nvSpPr>
              <p:cNvPr id="170" name="矩形: 圓角 169">
                <a:extLst>
                  <a:ext uri="{FF2B5EF4-FFF2-40B4-BE49-F238E27FC236}">
                    <a16:creationId xmlns:a16="http://schemas.microsoft.com/office/drawing/2014/main" id="{42B1CCD9-2B8A-4247-9CE5-5CAB5FF8EAF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71" name="文字方塊 170">
                <a:extLst>
                  <a:ext uri="{FF2B5EF4-FFF2-40B4-BE49-F238E27FC236}">
                    <a16:creationId xmlns:a16="http://schemas.microsoft.com/office/drawing/2014/main" id="{69ACF318-0530-4FC0-998C-F890F639C137}"/>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168" name="Google Shape;886;p43">
              <a:extLst>
                <a:ext uri="{FF2B5EF4-FFF2-40B4-BE49-F238E27FC236}">
                  <a16:creationId xmlns:a16="http://schemas.microsoft.com/office/drawing/2014/main" id="{9387F018-3068-4C73-BEA9-3ED08EE845A7}"/>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69" name="Google Shape;886;p43">
              <a:extLst>
                <a:ext uri="{FF2B5EF4-FFF2-40B4-BE49-F238E27FC236}">
                  <a16:creationId xmlns:a16="http://schemas.microsoft.com/office/drawing/2014/main" id="{55DFA76F-E280-4F08-92C0-F16245AF2713}"/>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Tree>
    <p:extLst>
      <p:ext uri="{BB962C8B-B14F-4D97-AF65-F5344CB8AC3E}">
        <p14:creationId xmlns:p14="http://schemas.microsoft.com/office/powerpoint/2010/main" val="2884512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ネットワークトポロジ</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4" name="文字方塊 3">
            <a:extLst>
              <a:ext uri="{FF2B5EF4-FFF2-40B4-BE49-F238E27FC236}">
                <a16:creationId xmlns:a16="http://schemas.microsoft.com/office/drawing/2014/main" id="{F724972A-FFEC-478A-878D-624DB21FE85E}"/>
              </a:ext>
            </a:extLst>
          </p:cNvPr>
          <p:cNvSpPr txBox="1"/>
          <p:nvPr/>
        </p:nvSpPr>
        <p:spPr>
          <a:xfrm>
            <a:off x="3538079" y="1596487"/>
            <a:ext cx="7115294" cy="1333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30000"/>
              </a:lnSpc>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プライベート</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IP</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しかない場合、デバイスは</a:t>
            </a: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Edge</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としてトポロジに接続できます。</a:t>
            </a:r>
          </a:p>
          <a:p>
            <a:pPr marL="285750" indent="-285750">
              <a:lnSpc>
                <a:spcPct val="130000"/>
              </a:lnSpc>
              <a:buClr>
                <a:schemeClr val="bg1"/>
              </a:buClr>
              <a:buSzPct val="80000"/>
              <a:buFont typeface="Wingdings" panose="05000000000000000000" pitchFamily="2" charset="2"/>
              <a:buChar char="l"/>
            </a:pP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Edge</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は、ハブアンドスポークネットワークトポロジのハブに接続する必要があります。</a:t>
            </a:r>
          </a:p>
          <a:p>
            <a:pPr marL="285750" indent="-285750">
              <a:lnSpc>
                <a:spcPct val="130000"/>
              </a:lnSpc>
              <a:buClr>
                <a:schemeClr val="bg1"/>
              </a:buClr>
              <a:buSzPct val="80000"/>
              <a:buFont typeface="Wingdings" panose="05000000000000000000" pitchFamily="2" charset="2"/>
              <a:buChar char="l"/>
            </a:pPr>
            <a:r>
              <a:rPr lang="en-US" altLang="ja-JP"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Edge</a:t>
            </a: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は自動的にプライマリハブに接続します。</a:t>
            </a:r>
          </a:p>
          <a:p>
            <a:pPr marL="285750" indent="-285750">
              <a:lnSpc>
                <a:spcPct val="130000"/>
              </a:lnSpc>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rPr>
              <a:t>すべてのデータはハブを介して転送されます</a:t>
            </a:r>
            <a:endParaRPr lang="ja-JP" altLang="en-US" sz="1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88" name="矩形 87">
            <a:extLst>
              <a:ext uri="{FF2B5EF4-FFF2-40B4-BE49-F238E27FC236}">
                <a16:creationId xmlns:a16="http://schemas.microsoft.com/office/drawing/2014/main" id="{54BEB219-0141-4867-8958-90A1D715875E}"/>
              </a:ext>
            </a:extLst>
          </p:cNvPr>
          <p:cNvSpPr/>
          <p:nvPr/>
        </p:nvSpPr>
        <p:spPr>
          <a:xfrm>
            <a:off x="1947258" y="1871872"/>
            <a:ext cx="1365223" cy="732508"/>
          </a:xfrm>
          <a:prstGeom prst="rect">
            <a:avLst/>
          </a:prstGeom>
        </p:spPr>
        <p:txBody>
          <a:bodyPr wrap="square">
            <a:spAutoFit/>
          </a:bodyPr>
          <a:lstStyle/>
          <a:p>
            <a:pPr>
              <a:lnSpc>
                <a:spcPct val="130000"/>
              </a:lnSpc>
              <a:buClr>
                <a:schemeClr val="bg1"/>
              </a:buClr>
              <a:buSzPct val="80000"/>
            </a:pPr>
            <a:r>
              <a:rPr lang="en-US" altLang="zh-TW" sz="3200" b="1">
                <a:solidFill>
                  <a:schemeClr val="bg1"/>
                </a:solidFill>
                <a:latin typeface="Meiryo UI" panose="020B0604030504040204" pitchFamily="50" charset="-128"/>
                <a:ea typeface="Meiryo UI" panose="020B0604030504040204" pitchFamily="50" charset="-128"/>
                <a:sym typeface="Arial" panose="020B0604020202020204" pitchFamily="34" charset="0"/>
              </a:rPr>
              <a:t>Edge</a:t>
            </a:r>
          </a:p>
        </p:txBody>
      </p:sp>
      <p:cxnSp>
        <p:nvCxnSpPr>
          <p:cNvPr id="89" name="直線接點 88">
            <a:extLst>
              <a:ext uri="{FF2B5EF4-FFF2-40B4-BE49-F238E27FC236}">
                <a16:creationId xmlns:a16="http://schemas.microsoft.com/office/drawing/2014/main" id="{970DFA13-D2D5-42F5-A6C4-A9387E2EBBBF}"/>
              </a:ext>
            </a:extLst>
          </p:cNvPr>
          <p:cNvCxnSpPr>
            <a:cxnSpLocks/>
          </p:cNvCxnSpPr>
          <p:nvPr/>
        </p:nvCxnSpPr>
        <p:spPr>
          <a:xfrm>
            <a:off x="3312481" y="1727200"/>
            <a:ext cx="0" cy="113122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群組 2" hidden="1">
            <a:extLst>
              <a:ext uri="{FF2B5EF4-FFF2-40B4-BE49-F238E27FC236}">
                <a16:creationId xmlns:a16="http://schemas.microsoft.com/office/drawing/2014/main" id="{79A46353-10E7-4CDB-A951-8FB533DC96DD}"/>
              </a:ext>
            </a:extLst>
          </p:cNvPr>
          <p:cNvGrpSpPr/>
          <p:nvPr/>
        </p:nvGrpSpPr>
        <p:grpSpPr>
          <a:xfrm>
            <a:off x="760395" y="6946041"/>
            <a:ext cx="10709710" cy="3384609"/>
            <a:chOff x="760395" y="3047809"/>
            <a:chExt cx="10709710" cy="3384609"/>
          </a:xfrm>
        </p:grpSpPr>
        <p:sp>
          <p:nvSpPr>
            <p:cNvPr id="90" name="橢圓 89">
              <a:extLst>
                <a:ext uri="{FF2B5EF4-FFF2-40B4-BE49-F238E27FC236}">
                  <a16:creationId xmlns:a16="http://schemas.microsoft.com/office/drawing/2014/main" id="{C739BA1C-FBC4-4749-B417-AED390458596}"/>
                </a:ext>
              </a:extLst>
            </p:cNvPr>
            <p:cNvSpPr/>
            <p:nvPr/>
          </p:nvSpPr>
          <p:spPr>
            <a:xfrm>
              <a:off x="6196158" y="3444065"/>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矩形: 圓角 90">
              <a:extLst>
                <a:ext uri="{FF2B5EF4-FFF2-40B4-BE49-F238E27FC236}">
                  <a16:creationId xmlns:a16="http://schemas.microsoft.com/office/drawing/2014/main" id="{4734CA64-4BE1-4C46-8D9E-EE71AC6D41B4}"/>
                </a:ext>
              </a:extLst>
            </p:cNvPr>
            <p:cNvSpPr/>
            <p:nvPr/>
          </p:nvSpPr>
          <p:spPr>
            <a:xfrm>
              <a:off x="6174217" y="3444065"/>
              <a:ext cx="5206019" cy="2901493"/>
            </a:xfrm>
            <a:prstGeom prst="roundRect">
              <a:avLst>
                <a:gd name="adj" fmla="val 2404"/>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E287"/>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矩形: 圓角 91">
              <a:extLst>
                <a:ext uri="{FF2B5EF4-FFF2-40B4-BE49-F238E27FC236}">
                  <a16:creationId xmlns:a16="http://schemas.microsoft.com/office/drawing/2014/main" id="{1FEADA0A-8CA0-4B95-8191-2D95D00B4A8A}"/>
                </a:ext>
              </a:extLst>
            </p:cNvPr>
            <p:cNvSpPr/>
            <p:nvPr/>
          </p:nvSpPr>
          <p:spPr>
            <a:xfrm>
              <a:off x="873150" y="3430220"/>
              <a:ext cx="5206019" cy="2901493"/>
            </a:xfrm>
            <a:prstGeom prst="roundRect">
              <a:avLst>
                <a:gd name="adj" fmla="val 2294"/>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Google Shape;879;p43">
              <a:extLst>
                <a:ext uri="{FF2B5EF4-FFF2-40B4-BE49-F238E27FC236}">
                  <a16:creationId xmlns:a16="http://schemas.microsoft.com/office/drawing/2014/main" id="{D69BE79E-9CFF-4D26-BA41-9A2AC98B7D28}"/>
                </a:ext>
              </a:extLst>
            </p:cNvPr>
            <p:cNvSpPr/>
            <p:nvPr/>
          </p:nvSpPr>
          <p:spPr>
            <a:xfrm>
              <a:off x="6392505" y="4000909"/>
              <a:ext cx="1566216" cy="2123750"/>
            </a:xfrm>
            <a:prstGeom prst="roundRect">
              <a:avLst>
                <a:gd name="adj" fmla="val 435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Google Shape;878;p43">
              <a:extLst>
                <a:ext uri="{FF2B5EF4-FFF2-40B4-BE49-F238E27FC236}">
                  <a16:creationId xmlns:a16="http://schemas.microsoft.com/office/drawing/2014/main" id="{2CB898E7-2BD3-4406-B0AE-5DC4109CE809}"/>
                </a:ext>
              </a:extLst>
            </p:cNvPr>
            <p:cNvSpPr/>
            <p:nvPr/>
          </p:nvSpPr>
          <p:spPr>
            <a:xfrm>
              <a:off x="8095512" y="4000909"/>
              <a:ext cx="3056275" cy="2123750"/>
            </a:xfrm>
            <a:prstGeom prst="roundRect">
              <a:avLst>
                <a:gd name="adj" fmla="val 3205"/>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Google Shape;876;p43">
              <a:extLst>
                <a:ext uri="{FF2B5EF4-FFF2-40B4-BE49-F238E27FC236}">
                  <a16:creationId xmlns:a16="http://schemas.microsoft.com/office/drawing/2014/main" id="{13EF850F-2A88-4100-94ED-D1E5E5D022D3}"/>
                </a:ext>
              </a:extLst>
            </p:cNvPr>
            <p:cNvSpPr/>
            <p:nvPr/>
          </p:nvSpPr>
          <p:spPr>
            <a:xfrm>
              <a:off x="7424125" y="3570518"/>
              <a:ext cx="2706202"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96" name="Google Shape;877;p43">
              <a:extLst>
                <a:ext uri="{FF2B5EF4-FFF2-40B4-BE49-F238E27FC236}">
                  <a16:creationId xmlns:a16="http://schemas.microsoft.com/office/drawing/2014/main" id="{C6788B6C-D9E9-44CE-BD5F-B31F6202553E}"/>
                </a:ext>
              </a:extLst>
            </p:cNvPr>
            <p:cNvSpPr/>
            <p:nvPr/>
          </p:nvSpPr>
          <p:spPr>
            <a:xfrm>
              <a:off x="2068765" y="3553618"/>
              <a:ext cx="2814788"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97" name="Google Shape;878;p43">
              <a:extLst>
                <a:ext uri="{FF2B5EF4-FFF2-40B4-BE49-F238E27FC236}">
                  <a16:creationId xmlns:a16="http://schemas.microsoft.com/office/drawing/2014/main" id="{E7935844-A4BB-4D3D-B9AC-A1ECE6FD1726}"/>
                </a:ext>
              </a:extLst>
            </p:cNvPr>
            <p:cNvSpPr/>
            <p:nvPr/>
          </p:nvSpPr>
          <p:spPr>
            <a:xfrm>
              <a:off x="1004399" y="4000909"/>
              <a:ext cx="3056275" cy="2123750"/>
            </a:xfrm>
            <a:prstGeom prst="roundRect">
              <a:avLst>
                <a:gd name="adj" fmla="val 224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 name="Google Shape;879;p43">
              <a:extLst>
                <a:ext uri="{FF2B5EF4-FFF2-40B4-BE49-F238E27FC236}">
                  <a16:creationId xmlns:a16="http://schemas.microsoft.com/office/drawing/2014/main" id="{D0135088-91F7-4F6D-B6F6-3B2EE1A20DF4}"/>
                </a:ext>
              </a:extLst>
            </p:cNvPr>
            <p:cNvSpPr/>
            <p:nvPr/>
          </p:nvSpPr>
          <p:spPr>
            <a:xfrm>
              <a:off x="4184268" y="4000909"/>
              <a:ext cx="1566216" cy="2123750"/>
            </a:xfrm>
            <a:prstGeom prst="roundRect">
              <a:avLst>
                <a:gd name="adj" fmla="val 4076"/>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9" name="Google Shape;882;p43">
              <a:extLst>
                <a:ext uri="{FF2B5EF4-FFF2-40B4-BE49-F238E27FC236}">
                  <a16:creationId xmlns:a16="http://schemas.microsoft.com/office/drawing/2014/main" id="{B6D6D118-B196-4C34-87D0-AA04F2906AFF}"/>
                </a:ext>
              </a:extLst>
            </p:cNvPr>
            <p:cNvSpPr/>
            <p:nvPr/>
          </p:nvSpPr>
          <p:spPr>
            <a:xfrm>
              <a:off x="1892623" y="4067884"/>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USA</a:t>
              </a:r>
            </a:p>
          </p:txBody>
        </p:sp>
        <p:sp>
          <p:nvSpPr>
            <p:cNvPr id="100" name="Google Shape;883;p43">
              <a:extLst>
                <a:ext uri="{FF2B5EF4-FFF2-40B4-BE49-F238E27FC236}">
                  <a16:creationId xmlns:a16="http://schemas.microsoft.com/office/drawing/2014/main" id="{19E40886-96E4-4D5A-8B4E-B063C4219656}"/>
                </a:ext>
              </a:extLst>
            </p:cNvPr>
            <p:cNvSpPr/>
            <p:nvPr/>
          </p:nvSpPr>
          <p:spPr>
            <a:xfrm>
              <a:off x="4221329" y="4067884"/>
              <a:ext cx="1419858" cy="241200"/>
            </a:xfrm>
            <a:prstGeom prst="rect">
              <a:avLst/>
            </a:prstGeom>
            <a:noFill/>
            <a:ln>
              <a:noFill/>
            </a:ln>
          </p:spPr>
          <p:txBody>
            <a:bodyPr spcFirstLastPara="1" wrap="square" lIns="91425" tIns="91425" rIns="91425" bIns="91425" anchor="ctr" anchorCtr="0">
              <a:noAutofit/>
            </a:bodyPr>
            <a:lstStyle/>
            <a:p>
              <a:pPr lvl="0"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Japan</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1" name="Google Shape;884;p43">
              <a:extLst>
                <a:ext uri="{FF2B5EF4-FFF2-40B4-BE49-F238E27FC236}">
                  <a16:creationId xmlns:a16="http://schemas.microsoft.com/office/drawing/2014/main" id="{384D9A0E-8A53-4DBD-96DA-7724389A59E8}"/>
                </a:ext>
              </a:extLst>
            </p:cNvPr>
            <p:cNvSpPr/>
            <p:nvPr/>
          </p:nvSpPr>
          <p:spPr>
            <a:xfrm>
              <a:off x="6469215" y="4067884"/>
              <a:ext cx="1419858" cy="241200"/>
            </a:xfrm>
            <a:prstGeom prst="rect">
              <a:avLst/>
            </a:prstGeom>
            <a:noFill/>
            <a:ln>
              <a:noFill/>
            </a:ln>
          </p:spPr>
          <p:txBody>
            <a:bodyPr spcFirstLastPara="1" wrap="square" lIns="91425" tIns="91425" rIns="91425" bIns="91425" anchor="ctr" anchorCtr="0">
              <a:noAutofit/>
            </a:bodyPr>
            <a:lstStyle/>
            <a:p>
              <a:pPr algn="ct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Beijin</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2" name="Google Shape;885;p43">
              <a:extLst>
                <a:ext uri="{FF2B5EF4-FFF2-40B4-BE49-F238E27FC236}">
                  <a16:creationId xmlns:a16="http://schemas.microsoft.com/office/drawing/2014/main" id="{6C43FEF9-889D-4931-9BA6-B2AEFB7EEC17}"/>
                </a:ext>
              </a:extLst>
            </p:cNvPr>
            <p:cNvSpPr/>
            <p:nvPr/>
          </p:nvSpPr>
          <p:spPr>
            <a:xfrm>
              <a:off x="8974479" y="4067884"/>
              <a:ext cx="1419858" cy="241200"/>
            </a:xfrm>
            <a:prstGeom prst="rect">
              <a:avLst/>
            </a:prstGeom>
            <a:noFill/>
            <a:ln>
              <a:noFill/>
            </a:ln>
          </p:spPr>
          <p:txBody>
            <a:bodyPr spcFirstLastPara="1" wrap="square" lIns="91425" tIns="91425" rIns="91425" bIns="91425" anchor="ctr" anchorCtr="0">
              <a:no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Chongqing</a:t>
              </a:r>
              <a:endPar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03" name="Google Shape;895;p43">
              <a:extLst>
                <a:ext uri="{FF2B5EF4-FFF2-40B4-BE49-F238E27FC236}">
                  <a16:creationId xmlns:a16="http://schemas.microsoft.com/office/drawing/2014/main" id="{9CF19F90-BD25-4AA1-91BC-E92D8B87D028}"/>
                </a:ext>
              </a:extLst>
            </p:cNvPr>
            <p:cNvCxnSpPr>
              <a:cxnSpLocks/>
              <a:stCxn id="156" idx="1"/>
              <a:endCxn id="169" idx="3"/>
            </p:cNvCxnSpPr>
            <p:nvPr/>
          </p:nvCxnSpPr>
          <p:spPr>
            <a:xfrm flipH="1">
              <a:off x="3784080" y="4694692"/>
              <a:ext cx="761304"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Google Shape;897;p43">
              <a:extLst>
                <a:ext uri="{FF2B5EF4-FFF2-40B4-BE49-F238E27FC236}">
                  <a16:creationId xmlns:a16="http://schemas.microsoft.com/office/drawing/2014/main" id="{F6C5F52B-7A44-4137-88AA-B84E423BF6AE}"/>
                </a:ext>
              </a:extLst>
            </p:cNvPr>
            <p:cNvCxnSpPr>
              <a:cxnSpLocks/>
              <a:stCxn id="156" idx="2"/>
              <a:endCxn id="157" idx="0"/>
            </p:cNvCxnSpPr>
            <p:nvPr/>
          </p:nvCxnSpPr>
          <p:spPr>
            <a:xfrm flipH="1">
              <a:off x="4954652" y="4864851"/>
              <a:ext cx="5932" cy="6068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Google Shape;898;p43">
              <a:extLst>
                <a:ext uri="{FF2B5EF4-FFF2-40B4-BE49-F238E27FC236}">
                  <a16:creationId xmlns:a16="http://schemas.microsoft.com/office/drawing/2014/main" id="{892F99F2-DFFE-4634-A3DC-E54B853ED36A}"/>
                </a:ext>
              </a:extLst>
            </p:cNvPr>
            <p:cNvCxnSpPr>
              <a:cxnSpLocks/>
              <a:stCxn id="169" idx="2"/>
              <a:endCxn id="157" idx="0"/>
            </p:cNvCxnSpPr>
            <p:nvPr/>
          </p:nvCxnSpPr>
          <p:spPr>
            <a:xfrm>
              <a:off x="3368880" y="4864851"/>
              <a:ext cx="1585772" cy="6068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Google Shape;897;p43">
              <a:extLst>
                <a:ext uri="{FF2B5EF4-FFF2-40B4-BE49-F238E27FC236}">
                  <a16:creationId xmlns:a16="http://schemas.microsoft.com/office/drawing/2014/main" id="{904FC7E0-817E-4A4F-87EF-C810F956AA7D}"/>
                </a:ext>
              </a:extLst>
            </p:cNvPr>
            <p:cNvCxnSpPr>
              <a:cxnSpLocks/>
              <a:stCxn id="169" idx="2"/>
              <a:endCxn id="172" idx="0"/>
            </p:cNvCxnSpPr>
            <p:nvPr/>
          </p:nvCxnSpPr>
          <p:spPr>
            <a:xfrm flipH="1">
              <a:off x="3362948" y="4864851"/>
              <a:ext cx="5932" cy="60987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Google Shape;897;p43">
              <a:extLst>
                <a:ext uri="{FF2B5EF4-FFF2-40B4-BE49-F238E27FC236}">
                  <a16:creationId xmlns:a16="http://schemas.microsoft.com/office/drawing/2014/main" id="{ACA9B5FC-2C63-444B-A558-9310F3D5D2AC}"/>
                </a:ext>
              </a:extLst>
            </p:cNvPr>
            <p:cNvCxnSpPr>
              <a:cxnSpLocks/>
              <a:stCxn id="169" idx="1"/>
              <a:endCxn id="166" idx="3"/>
            </p:cNvCxnSpPr>
            <p:nvPr/>
          </p:nvCxnSpPr>
          <p:spPr>
            <a:xfrm flipH="1" flipV="1">
              <a:off x="2431794" y="4690511"/>
              <a:ext cx="521886" cy="4181"/>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Google Shape;897;p43">
              <a:extLst>
                <a:ext uri="{FF2B5EF4-FFF2-40B4-BE49-F238E27FC236}">
                  <a16:creationId xmlns:a16="http://schemas.microsoft.com/office/drawing/2014/main" id="{379D60EE-89B9-4E6F-9E43-CCB726C42E04}"/>
                </a:ext>
              </a:extLst>
            </p:cNvPr>
            <p:cNvCxnSpPr>
              <a:cxnSpLocks/>
              <a:stCxn id="169" idx="1"/>
              <a:endCxn id="175" idx="3"/>
            </p:cNvCxnSpPr>
            <p:nvPr/>
          </p:nvCxnSpPr>
          <p:spPr>
            <a:xfrm rot="10800000" flipV="1">
              <a:off x="2431794" y="4694691"/>
              <a:ext cx="521886" cy="931433"/>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Google Shape;899;p43">
              <a:extLst>
                <a:ext uri="{FF2B5EF4-FFF2-40B4-BE49-F238E27FC236}">
                  <a16:creationId xmlns:a16="http://schemas.microsoft.com/office/drawing/2014/main" id="{16DBA735-C1EB-4F25-8F42-6367E46A3534}"/>
                </a:ext>
              </a:extLst>
            </p:cNvPr>
            <p:cNvCxnSpPr>
              <a:cxnSpLocks/>
              <a:stCxn id="172" idx="3"/>
              <a:endCxn id="157" idx="1"/>
            </p:cNvCxnSpPr>
            <p:nvPr/>
          </p:nvCxnSpPr>
          <p:spPr>
            <a:xfrm flipV="1">
              <a:off x="3778148" y="5641845"/>
              <a:ext cx="761304" cy="30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Google Shape;900;p43">
              <a:extLst>
                <a:ext uri="{FF2B5EF4-FFF2-40B4-BE49-F238E27FC236}">
                  <a16:creationId xmlns:a16="http://schemas.microsoft.com/office/drawing/2014/main" id="{BF026A24-9A9D-4429-A04B-092675C55913}"/>
                </a:ext>
              </a:extLst>
            </p:cNvPr>
            <p:cNvCxnSpPr>
              <a:cxnSpLocks/>
              <a:stCxn id="156" idx="2"/>
              <a:endCxn id="172" idx="0"/>
            </p:cNvCxnSpPr>
            <p:nvPr/>
          </p:nvCxnSpPr>
          <p:spPr>
            <a:xfrm flipH="1">
              <a:off x="3362948" y="4864851"/>
              <a:ext cx="1597636" cy="60987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Google Shape;902;p43">
              <a:extLst>
                <a:ext uri="{FF2B5EF4-FFF2-40B4-BE49-F238E27FC236}">
                  <a16:creationId xmlns:a16="http://schemas.microsoft.com/office/drawing/2014/main" id="{DD013350-7962-473A-AB81-53572815CC7F}"/>
                </a:ext>
              </a:extLst>
            </p:cNvPr>
            <p:cNvCxnSpPr>
              <a:cxnSpLocks/>
              <a:stCxn id="158" idx="2"/>
            </p:cNvCxnSpPr>
            <p:nvPr/>
          </p:nvCxnSpPr>
          <p:spPr>
            <a:xfrm>
              <a:off x="7189253" y="4863909"/>
              <a:ext cx="0" cy="79804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Google Shape;903;p43">
              <a:extLst>
                <a:ext uri="{FF2B5EF4-FFF2-40B4-BE49-F238E27FC236}">
                  <a16:creationId xmlns:a16="http://schemas.microsoft.com/office/drawing/2014/main" id="{495CB11C-5BE8-43A3-9D6A-275DF2330E90}"/>
                </a:ext>
              </a:extLst>
            </p:cNvPr>
            <p:cNvCxnSpPr>
              <a:cxnSpLocks/>
              <a:endCxn id="192" idx="2"/>
            </p:cNvCxnSpPr>
            <p:nvPr/>
          </p:nvCxnSpPr>
          <p:spPr>
            <a:xfrm flipV="1">
              <a:off x="7155601" y="4867547"/>
              <a:ext cx="1625356" cy="72544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Google Shape;904;p43">
              <a:extLst>
                <a:ext uri="{FF2B5EF4-FFF2-40B4-BE49-F238E27FC236}">
                  <a16:creationId xmlns:a16="http://schemas.microsoft.com/office/drawing/2014/main" id="{C1F94BFF-BB5D-467C-B4AF-E004465C579B}"/>
                </a:ext>
              </a:extLst>
            </p:cNvPr>
            <p:cNvCxnSpPr>
              <a:cxnSpLocks/>
              <a:stCxn id="158" idx="3"/>
              <a:endCxn id="192" idx="1"/>
            </p:cNvCxnSpPr>
            <p:nvPr/>
          </p:nvCxnSpPr>
          <p:spPr>
            <a:xfrm>
              <a:off x="7604453" y="4693750"/>
              <a:ext cx="761304" cy="363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5" name="Google Shape;914;p43">
              <a:extLst>
                <a:ext uri="{FF2B5EF4-FFF2-40B4-BE49-F238E27FC236}">
                  <a16:creationId xmlns:a16="http://schemas.microsoft.com/office/drawing/2014/main" id="{0544CD2E-C589-4926-9158-F7A7F0593AB2}"/>
                </a:ext>
              </a:extLst>
            </p:cNvPr>
            <p:cNvSpPr/>
            <p:nvPr/>
          </p:nvSpPr>
          <p:spPr>
            <a:xfrm>
              <a:off x="6621363" y="5555084"/>
              <a:ext cx="830400" cy="241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zh-TW" altLang="en-US" b="1">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7" name="Google Shape;916;p43">
              <a:extLst>
                <a:ext uri="{FF2B5EF4-FFF2-40B4-BE49-F238E27FC236}">
                  <a16:creationId xmlns:a16="http://schemas.microsoft.com/office/drawing/2014/main" id="{7072E602-6AFF-44EA-90D7-562DB9A03806}"/>
                </a:ext>
              </a:extLst>
            </p:cNvPr>
            <p:cNvSpPr/>
            <p:nvPr/>
          </p:nvSpPr>
          <p:spPr>
            <a:xfrm>
              <a:off x="760395" y="3330660"/>
              <a:ext cx="10709710" cy="3101758"/>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18" name="Google Shape;902;p43">
              <a:extLst>
                <a:ext uri="{FF2B5EF4-FFF2-40B4-BE49-F238E27FC236}">
                  <a16:creationId xmlns:a16="http://schemas.microsoft.com/office/drawing/2014/main" id="{5C029AC6-B9A3-45DA-84D5-CEBAD5D53C35}"/>
                </a:ext>
              </a:extLst>
            </p:cNvPr>
            <p:cNvCxnSpPr>
              <a:cxnSpLocks/>
              <a:stCxn id="158" idx="2"/>
              <a:endCxn id="184" idx="0"/>
            </p:cNvCxnSpPr>
            <p:nvPr/>
          </p:nvCxnSpPr>
          <p:spPr>
            <a:xfrm>
              <a:off x="7189253" y="4863909"/>
              <a:ext cx="1591704" cy="60883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Google Shape;902;p43">
              <a:extLst>
                <a:ext uri="{FF2B5EF4-FFF2-40B4-BE49-F238E27FC236}">
                  <a16:creationId xmlns:a16="http://schemas.microsoft.com/office/drawing/2014/main" id="{85AA7742-39B3-4D4D-A432-1866F0A9543D}"/>
                </a:ext>
              </a:extLst>
            </p:cNvPr>
            <p:cNvCxnSpPr>
              <a:cxnSpLocks/>
              <a:stCxn id="192" idx="2"/>
              <a:endCxn id="184" idx="0"/>
            </p:cNvCxnSpPr>
            <p:nvPr/>
          </p:nvCxnSpPr>
          <p:spPr>
            <a:xfrm>
              <a:off x="8780957" y="4867547"/>
              <a:ext cx="0" cy="60519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Google Shape;904;p43">
              <a:extLst>
                <a:ext uri="{FF2B5EF4-FFF2-40B4-BE49-F238E27FC236}">
                  <a16:creationId xmlns:a16="http://schemas.microsoft.com/office/drawing/2014/main" id="{5BF3836E-46D9-4351-82AB-7476CC2DCC82}"/>
                </a:ext>
              </a:extLst>
            </p:cNvPr>
            <p:cNvCxnSpPr>
              <a:cxnSpLocks/>
              <a:stCxn id="188" idx="3"/>
              <a:endCxn id="184" idx="1"/>
            </p:cNvCxnSpPr>
            <p:nvPr/>
          </p:nvCxnSpPr>
          <p:spPr>
            <a:xfrm flipV="1">
              <a:off x="7604453" y="5642905"/>
              <a:ext cx="761304" cy="952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Google Shape;904;p43">
              <a:extLst>
                <a:ext uri="{FF2B5EF4-FFF2-40B4-BE49-F238E27FC236}">
                  <a16:creationId xmlns:a16="http://schemas.microsoft.com/office/drawing/2014/main" id="{BA38930F-6C7B-40E1-BD7D-B022089168C8}"/>
                </a:ext>
              </a:extLst>
            </p:cNvPr>
            <p:cNvCxnSpPr>
              <a:cxnSpLocks/>
              <a:stCxn id="192" idx="3"/>
            </p:cNvCxnSpPr>
            <p:nvPr/>
          </p:nvCxnSpPr>
          <p:spPr>
            <a:xfrm flipV="1">
              <a:off x="9196157" y="4696031"/>
              <a:ext cx="634133" cy="13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Google Shape;904;p43">
              <a:extLst>
                <a:ext uri="{FF2B5EF4-FFF2-40B4-BE49-F238E27FC236}">
                  <a16:creationId xmlns:a16="http://schemas.microsoft.com/office/drawing/2014/main" id="{199B882C-457D-4960-B5D4-DAA70D1FADF5}"/>
                </a:ext>
              </a:extLst>
            </p:cNvPr>
            <p:cNvCxnSpPr>
              <a:cxnSpLocks/>
              <a:stCxn id="184" idx="3"/>
            </p:cNvCxnSpPr>
            <p:nvPr/>
          </p:nvCxnSpPr>
          <p:spPr>
            <a:xfrm>
              <a:off x="9196157" y="5642905"/>
              <a:ext cx="634133" cy="263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3" name="群組 122">
              <a:extLst>
                <a:ext uri="{FF2B5EF4-FFF2-40B4-BE49-F238E27FC236}">
                  <a16:creationId xmlns:a16="http://schemas.microsoft.com/office/drawing/2014/main" id="{29CF94AF-ABA6-4688-9FA3-AF64154C9DDF}"/>
                </a:ext>
              </a:extLst>
            </p:cNvPr>
            <p:cNvGrpSpPr/>
            <p:nvPr/>
          </p:nvGrpSpPr>
          <p:grpSpPr>
            <a:xfrm>
              <a:off x="9793871" y="5301851"/>
              <a:ext cx="889610" cy="537738"/>
              <a:chOff x="1572973" y="4170787"/>
              <a:chExt cx="889610" cy="537738"/>
            </a:xfrm>
          </p:grpSpPr>
          <p:sp>
            <p:nvSpPr>
              <p:cNvPr id="124" name="矩形: 圓角 123">
                <a:extLst>
                  <a:ext uri="{FF2B5EF4-FFF2-40B4-BE49-F238E27FC236}">
                    <a16:creationId xmlns:a16="http://schemas.microsoft.com/office/drawing/2014/main" id="{E55F8516-DB09-40ED-A367-9C03DF2B065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5" name="文字方塊 124">
                <a:extLst>
                  <a:ext uri="{FF2B5EF4-FFF2-40B4-BE49-F238E27FC236}">
                    <a16:creationId xmlns:a16="http://schemas.microsoft.com/office/drawing/2014/main" id="{72181D35-F445-404D-BF5A-900CBB4FDA22}"/>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26" name="群組 125">
              <a:extLst>
                <a:ext uri="{FF2B5EF4-FFF2-40B4-BE49-F238E27FC236}">
                  <a16:creationId xmlns:a16="http://schemas.microsoft.com/office/drawing/2014/main" id="{B236FC14-7E73-4E0C-9459-43E512A09607}"/>
                </a:ext>
              </a:extLst>
            </p:cNvPr>
            <p:cNvGrpSpPr/>
            <p:nvPr/>
          </p:nvGrpSpPr>
          <p:grpSpPr>
            <a:xfrm>
              <a:off x="9793871" y="4354934"/>
              <a:ext cx="889610" cy="537738"/>
              <a:chOff x="1572973" y="4170787"/>
              <a:chExt cx="889610" cy="537738"/>
            </a:xfrm>
          </p:grpSpPr>
          <p:sp>
            <p:nvSpPr>
              <p:cNvPr id="127" name="矩形: 圓角 126">
                <a:extLst>
                  <a:ext uri="{FF2B5EF4-FFF2-40B4-BE49-F238E27FC236}">
                    <a16:creationId xmlns:a16="http://schemas.microsoft.com/office/drawing/2014/main" id="{06D0DF85-C98C-440E-AB7D-05107FC72D5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8" name="文字方塊 127">
                <a:extLst>
                  <a:ext uri="{FF2B5EF4-FFF2-40B4-BE49-F238E27FC236}">
                    <a16:creationId xmlns:a16="http://schemas.microsoft.com/office/drawing/2014/main" id="{7F326C90-7A65-4C0B-8D2E-85A056BC1240}"/>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29" name="群組 128">
              <a:extLst>
                <a:ext uri="{FF2B5EF4-FFF2-40B4-BE49-F238E27FC236}">
                  <a16:creationId xmlns:a16="http://schemas.microsoft.com/office/drawing/2014/main" id="{4054D236-A4BF-4BF9-BD9D-164710430B6C}"/>
                </a:ext>
              </a:extLst>
            </p:cNvPr>
            <p:cNvGrpSpPr/>
            <p:nvPr/>
          </p:nvGrpSpPr>
          <p:grpSpPr>
            <a:xfrm>
              <a:off x="8341703" y="5301851"/>
              <a:ext cx="889610" cy="537738"/>
              <a:chOff x="1572973" y="4170787"/>
              <a:chExt cx="889610" cy="537738"/>
            </a:xfrm>
          </p:grpSpPr>
          <p:sp>
            <p:nvSpPr>
              <p:cNvPr id="130" name="矩形: 圓角 129">
                <a:extLst>
                  <a:ext uri="{FF2B5EF4-FFF2-40B4-BE49-F238E27FC236}">
                    <a16:creationId xmlns:a16="http://schemas.microsoft.com/office/drawing/2014/main" id="{5BE25249-BED4-4BCB-B3CB-E35847A9550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1" name="文字方塊 130">
                <a:extLst>
                  <a:ext uri="{FF2B5EF4-FFF2-40B4-BE49-F238E27FC236}">
                    <a16:creationId xmlns:a16="http://schemas.microsoft.com/office/drawing/2014/main" id="{B1F30431-2B7F-4850-B63A-D083CD614EEB}"/>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2" name="群組 131">
              <a:extLst>
                <a:ext uri="{FF2B5EF4-FFF2-40B4-BE49-F238E27FC236}">
                  <a16:creationId xmlns:a16="http://schemas.microsoft.com/office/drawing/2014/main" id="{63B3ED22-EA19-4860-B75B-A2F66132B89D}"/>
                </a:ext>
              </a:extLst>
            </p:cNvPr>
            <p:cNvGrpSpPr/>
            <p:nvPr/>
          </p:nvGrpSpPr>
          <p:grpSpPr>
            <a:xfrm>
              <a:off x="8341703" y="4354934"/>
              <a:ext cx="889610" cy="537738"/>
              <a:chOff x="1572973" y="4170787"/>
              <a:chExt cx="889610" cy="537738"/>
            </a:xfrm>
          </p:grpSpPr>
          <p:sp>
            <p:nvSpPr>
              <p:cNvPr id="133" name="矩形: 圓角 132">
                <a:extLst>
                  <a:ext uri="{FF2B5EF4-FFF2-40B4-BE49-F238E27FC236}">
                    <a16:creationId xmlns:a16="http://schemas.microsoft.com/office/drawing/2014/main" id="{10A19741-680F-405E-847C-34F12A2FDD3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4" name="文字方塊 133">
                <a:extLst>
                  <a:ext uri="{FF2B5EF4-FFF2-40B4-BE49-F238E27FC236}">
                    <a16:creationId xmlns:a16="http://schemas.microsoft.com/office/drawing/2014/main" id="{F4DF27C3-4FE5-4422-8644-1D731D4B6121}"/>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5" name="群組 134">
              <a:extLst>
                <a:ext uri="{FF2B5EF4-FFF2-40B4-BE49-F238E27FC236}">
                  <a16:creationId xmlns:a16="http://schemas.microsoft.com/office/drawing/2014/main" id="{8D561F86-635C-49FF-9584-EC5AB3BC86B4}"/>
                </a:ext>
              </a:extLst>
            </p:cNvPr>
            <p:cNvGrpSpPr/>
            <p:nvPr/>
          </p:nvGrpSpPr>
          <p:grpSpPr>
            <a:xfrm>
              <a:off x="6740606" y="5301851"/>
              <a:ext cx="889610" cy="537738"/>
              <a:chOff x="1572973" y="4170787"/>
              <a:chExt cx="889610" cy="537738"/>
            </a:xfrm>
          </p:grpSpPr>
          <p:sp>
            <p:nvSpPr>
              <p:cNvPr id="136" name="矩形: 圓角 135">
                <a:extLst>
                  <a:ext uri="{FF2B5EF4-FFF2-40B4-BE49-F238E27FC236}">
                    <a16:creationId xmlns:a16="http://schemas.microsoft.com/office/drawing/2014/main" id="{9BC20722-430B-4155-BA15-A2E924EC1F5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7" name="文字方塊 136">
                <a:extLst>
                  <a:ext uri="{FF2B5EF4-FFF2-40B4-BE49-F238E27FC236}">
                    <a16:creationId xmlns:a16="http://schemas.microsoft.com/office/drawing/2014/main" id="{00822201-41A2-46EF-B844-09BBB79387E2}"/>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8" name="群組 137">
              <a:extLst>
                <a:ext uri="{FF2B5EF4-FFF2-40B4-BE49-F238E27FC236}">
                  <a16:creationId xmlns:a16="http://schemas.microsoft.com/office/drawing/2014/main" id="{DF30BD3F-66F4-4219-B694-F31416B08641}"/>
                </a:ext>
              </a:extLst>
            </p:cNvPr>
            <p:cNvGrpSpPr/>
            <p:nvPr/>
          </p:nvGrpSpPr>
          <p:grpSpPr>
            <a:xfrm>
              <a:off x="6740606" y="4354934"/>
              <a:ext cx="889610" cy="537738"/>
              <a:chOff x="1572973" y="4170787"/>
              <a:chExt cx="889610" cy="537738"/>
            </a:xfrm>
          </p:grpSpPr>
          <p:sp>
            <p:nvSpPr>
              <p:cNvPr id="139" name="矩形: 圓角 138">
                <a:extLst>
                  <a:ext uri="{FF2B5EF4-FFF2-40B4-BE49-F238E27FC236}">
                    <a16:creationId xmlns:a16="http://schemas.microsoft.com/office/drawing/2014/main" id="{3A276FDB-8D27-41EA-AA86-B57829C1C37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0" name="文字方塊 139">
                <a:extLst>
                  <a:ext uri="{FF2B5EF4-FFF2-40B4-BE49-F238E27FC236}">
                    <a16:creationId xmlns:a16="http://schemas.microsoft.com/office/drawing/2014/main" id="{15C44BEA-E2A3-4553-978D-B92D3817E78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1" name="群組 140">
              <a:extLst>
                <a:ext uri="{FF2B5EF4-FFF2-40B4-BE49-F238E27FC236}">
                  <a16:creationId xmlns:a16="http://schemas.microsoft.com/office/drawing/2014/main" id="{C7BDFF21-332E-4753-992D-6CDFD5F2D919}"/>
                </a:ext>
              </a:extLst>
            </p:cNvPr>
            <p:cNvGrpSpPr/>
            <p:nvPr/>
          </p:nvGrpSpPr>
          <p:grpSpPr>
            <a:xfrm>
              <a:off x="4513702" y="5301851"/>
              <a:ext cx="889610" cy="537738"/>
              <a:chOff x="1572973" y="4170787"/>
              <a:chExt cx="889610" cy="537738"/>
            </a:xfrm>
          </p:grpSpPr>
          <p:sp>
            <p:nvSpPr>
              <p:cNvPr id="142" name="矩形: 圓角 141">
                <a:extLst>
                  <a:ext uri="{FF2B5EF4-FFF2-40B4-BE49-F238E27FC236}">
                    <a16:creationId xmlns:a16="http://schemas.microsoft.com/office/drawing/2014/main" id="{A7B46CE0-F596-4D72-801E-8726931DB4A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3" name="文字方塊 142">
                <a:extLst>
                  <a:ext uri="{FF2B5EF4-FFF2-40B4-BE49-F238E27FC236}">
                    <a16:creationId xmlns:a16="http://schemas.microsoft.com/office/drawing/2014/main" id="{37E06A99-B9FA-4335-991D-8F1DFE1754A1}"/>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4" name="群組 143">
              <a:extLst>
                <a:ext uri="{FF2B5EF4-FFF2-40B4-BE49-F238E27FC236}">
                  <a16:creationId xmlns:a16="http://schemas.microsoft.com/office/drawing/2014/main" id="{3233ABEE-DEB5-4673-870F-E2DBA3AD2A6E}"/>
                </a:ext>
              </a:extLst>
            </p:cNvPr>
            <p:cNvGrpSpPr/>
            <p:nvPr/>
          </p:nvGrpSpPr>
          <p:grpSpPr>
            <a:xfrm>
              <a:off x="4513702" y="4354934"/>
              <a:ext cx="889610" cy="537738"/>
              <a:chOff x="1572973" y="4170787"/>
              <a:chExt cx="889610" cy="537738"/>
            </a:xfrm>
          </p:grpSpPr>
          <p:sp>
            <p:nvSpPr>
              <p:cNvPr id="145" name="矩形: 圓角 144">
                <a:extLst>
                  <a:ext uri="{FF2B5EF4-FFF2-40B4-BE49-F238E27FC236}">
                    <a16:creationId xmlns:a16="http://schemas.microsoft.com/office/drawing/2014/main" id="{9CB7E3B6-273D-4DFB-8317-68C9C468FA8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6" name="文字方塊 145">
                <a:extLst>
                  <a:ext uri="{FF2B5EF4-FFF2-40B4-BE49-F238E27FC236}">
                    <a16:creationId xmlns:a16="http://schemas.microsoft.com/office/drawing/2014/main" id="{2EEACDD6-BDD5-471A-8C8E-1A5AB2031902}"/>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7" name="群組 146">
              <a:extLst>
                <a:ext uri="{FF2B5EF4-FFF2-40B4-BE49-F238E27FC236}">
                  <a16:creationId xmlns:a16="http://schemas.microsoft.com/office/drawing/2014/main" id="{49D0428A-662B-48F3-905D-5401F239319E}"/>
                </a:ext>
              </a:extLst>
            </p:cNvPr>
            <p:cNvGrpSpPr/>
            <p:nvPr/>
          </p:nvGrpSpPr>
          <p:grpSpPr>
            <a:xfrm>
              <a:off x="1572973" y="5301851"/>
              <a:ext cx="889610" cy="537738"/>
              <a:chOff x="1572973" y="4170787"/>
              <a:chExt cx="889610" cy="537738"/>
            </a:xfrm>
          </p:grpSpPr>
          <p:sp>
            <p:nvSpPr>
              <p:cNvPr id="148" name="矩形: 圓角 147">
                <a:extLst>
                  <a:ext uri="{FF2B5EF4-FFF2-40B4-BE49-F238E27FC236}">
                    <a16:creationId xmlns:a16="http://schemas.microsoft.com/office/drawing/2014/main" id="{0A67BEE3-BC7E-49E8-BC3A-CB84C2E1944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9" name="文字方塊 148">
                <a:extLst>
                  <a:ext uri="{FF2B5EF4-FFF2-40B4-BE49-F238E27FC236}">
                    <a16:creationId xmlns:a16="http://schemas.microsoft.com/office/drawing/2014/main" id="{FFEADCFE-5019-49BA-B08D-65C204A26007}"/>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0" name="群組 149">
              <a:extLst>
                <a:ext uri="{FF2B5EF4-FFF2-40B4-BE49-F238E27FC236}">
                  <a16:creationId xmlns:a16="http://schemas.microsoft.com/office/drawing/2014/main" id="{9E9DD3E5-4B2A-4426-8396-337974273D34}"/>
                </a:ext>
              </a:extLst>
            </p:cNvPr>
            <p:cNvGrpSpPr/>
            <p:nvPr/>
          </p:nvGrpSpPr>
          <p:grpSpPr>
            <a:xfrm>
              <a:off x="2912605" y="5301851"/>
              <a:ext cx="889610" cy="537738"/>
              <a:chOff x="1572973" y="4170787"/>
              <a:chExt cx="889610" cy="537738"/>
            </a:xfrm>
          </p:grpSpPr>
          <p:sp>
            <p:nvSpPr>
              <p:cNvPr id="151" name="矩形: 圓角 150">
                <a:extLst>
                  <a:ext uri="{FF2B5EF4-FFF2-40B4-BE49-F238E27FC236}">
                    <a16:creationId xmlns:a16="http://schemas.microsoft.com/office/drawing/2014/main" id="{481A252F-D60B-4678-B9F0-345C39FFD6C8}"/>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2" name="文字方塊 151">
                <a:extLst>
                  <a:ext uri="{FF2B5EF4-FFF2-40B4-BE49-F238E27FC236}">
                    <a16:creationId xmlns:a16="http://schemas.microsoft.com/office/drawing/2014/main" id="{7FFB07EA-0EBB-410B-B378-57825E2C92D9}"/>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3" name="群組 152">
              <a:extLst>
                <a:ext uri="{FF2B5EF4-FFF2-40B4-BE49-F238E27FC236}">
                  <a16:creationId xmlns:a16="http://schemas.microsoft.com/office/drawing/2014/main" id="{29C390AB-28CF-406F-9CE6-8592152C18A2}"/>
                </a:ext>
              </a:extLst>
            </p:cNvPr>
            <p:cNvGrpSpPr/>
            <p:nvPr/>
          </p:nvGrpSpPr>
          <p:grpSpPr>
            <a:xfrm>
              <a:off x="2912605" y="4354934"/>
              <a:ext cx="889610" cy="537738"/>
              <a:chOff x="1572973" y="4170787"/>
              <a:chExt cx="889610" cy="537738"/>
            </a:xfrm>
          </p:grpSpPr>
          <p:sp>
            <p:nvSpPr>
              <p:cNvPr id="154" name="矩形: 圓角 153">
                <a:extLst>
                  <a:ext uri="{FF2B5EF4-FFF2-40B4-BE49-F238E27FC236}">
                    <a16:creationId xmlns:a16="http://schemas.microsoft.com/office/drawing/2014/main" id="{D1A439CD-753F-4F7C-A9FA-88B78212956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5" name="文字方塊 154">
                <a:extLst>
                  <a:ext uri="{FF2B5EF4-FFF2-40B4-BE49-F238E27FC236}">
                    <a16:creationId xmlns:a16="http://schemas.microsoft.com/office/drawing/2014/main" id="{C4885AA3-3FE4-4BB1-A9C4-483B2FE7833A}"/>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56" name="Google Shape;888;p43">
              <a:extLst>
                <a:ext uri="{FF2B5EF4-FFF2-40B4-BE49-F238E27FC236}">
                  <a16:creationId xmlns:a16="http://schemas.microsoft.com/office/drawing/2014/main" id="{AF36A3D4-A217-463B-92DD-3E80A8E65B94}"/>
                </a:ext>
              </a:extLst>
            </p:cNvPr>
            <p:cNvSpPr/>
            <p:nvPr/>
          </p:nvSpPr>
          <p:spPr>
            <a:xfrm>
              <a:off x="4545384"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57" name="Google Shape;890;p43">
              <a:extLst>
                <a:ext uri="{FF2B5EF4-FFF2-40B4-BE49-F238E27FC236}">
                  <a16:creationId xmlns:a16="http://schemas.microsoft.com/office/drawing/2014/main" id="{B93053EF-6571-4860-8284-A2DBB38F8C5C}"/>
                </a:ext>
              </a:extLst>
            </p:cNvPr>
            <p:cNvSpPr/>
            <p:nvPr/>
          </p:nvSpPr>
          <p:spPr>
            <a:xfrm>
              <a:off x="4539452" y="547168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58" name="Google Shape;891;p43">
              <a:extLst>
                <a:ext uri="{FF2B5EF4-FFF2-40B4-BE49-F238E27FC236}">
                  <a16:creationId xmlns:a16="http://schemas.microsoft.com/office/drawing/2014/main" id="{85E49ACC-3624-411A-BFE9-F04324F82432}"/>
                </a:ext>
              </a:extLst>
            </p:cNvPr>
            <p:cNvSpPr/>
            <p:nvPr/>
          </p:nvSpPr>
          <p:spPr>
            <a:xfrm>
              <a:off x="6774053" y="452359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grpSp>
          <p:nvGrpSpPr>
            <p:cNvPr id="159" name="群組 158">
              <a:extLst>
                <a:ext uri="{FF2B5EF4-FFF2-40B4-BE49-F238E27FC236}">
                  <a16:creationId xmlns:a16="http://schemas.microsoft.com/office/drawing/2014/main" id="{636DAC25-61AB-4123-BC25-DC7AF716DFAE}"/>
                </a:ext>
              </a:extLst>
            </p:cNvPr>
            <p:cNvGrpSpPr/>
            <p:nvPr/>
          </p:nvGrpSpPr>
          <p:grpSpPr>
            <a:xfrm>
              <a:off x="1572973" y="4359292"/>
              <a:ext cx="889610" cy="537738"/>
              <a:chOff x="1572973" y="4170787"/>
              <a:chExt cx="889610" cy="537738"/>
            </a:xfrm>
          </p:grpSpPr>
          <p:sp>
            <p:nvSpPr>
              <p:cNvPr id="160" name="矩形: 圓角 159">
                <a:extLst>
                  <a:ext uri="{FF2B5EF4-FFF2-40B4-BE49-F238E27FC236}">
                    <a16:creationId xmlns:a16="http://schemas.microsoft.com/office/drawing/2014/main" id="{4B5FF850-722A-4EC6-AF12-D500CB6B104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3" name="文字方塊 162">
                <a:extLst>
                  <a:ext uri="{FF2B5EF4-FFF2-40B4-BE49-F238E27FC236}">
                    <a16:creationId xmlns:a16="http://schemas.microsoft.com/office/drawing/2014/main" id="{DB615796-0337-4D57-8AEF-1DAC74922967}"/>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66" name="Google Shape;886;p43">
              <a:extLst>
                <a:ext uri="{FF2B5EF4-FFF2-40B4-BE49-F238E27FC236}">
                  <a16:creationId xmlns:a16="http://schemas.microsoft.com/office/drawing/2014/main" id="{EC533A51-89DF-4567-8965-61D7C11DCCCC}"/>
                </a:ext>
              </a:extLst>
            </p:cNvPr>
            <p:cNvSpPr/>
            <p:nvPr/>
          </p:nvSpPr>
          <p:spPr>
            <a:xfrm>
              <a:off x="1601394" y="4520352"/>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169" name="Google Shape;888;p43">
              <a:extLst>
                <a:ext uri="{FF2B5EF4-FFF2-40B4-BE49-F238E27FC236}">
                  <a16:creationId xmlns:a16="http://schemas.microsoft.com/office/drawing/2014/main" id="{5A9D0352-DB25-44DF-9BB8-8DD7914E808A}"/>
                </a:ext>
              </a:extLst>
            </p:cNvPr>
            <p:cNvSpPr/>
            <p:nvPr/>
          </p:nvSpPr>
          <p:spPr>
            <a:xfrm>
              <a:off x="2953680"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72" name="Google Shape;890;p43">
              <a:extLst>
                <a:ext uri="{FF2B5EF4-FFF2-40B4-BE49-F238E27FC236}">
                  <a16:creationId xmlns:a16="http://schemas.microsoft.com/office/drawing/2014/main" id="{EBA68F83-3372-491B-AACA-7E520676452E}"/>
                </a:ext>
              </a:extLst>
            </p:cNvPr>
            <p:cNvSpPr/>
            <p:nvPr/>
          </p:nvSpPr>
          <p:spPr>
            <a:xfrm>
              <a:off x="2947748" y="547472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75" name="Google Shape;886;p43">
              <a:extLst>
                <a:ext uri="{FF2B5EF4-FFF2-40B4-BE49-F238E27FC236}">
                  <a16:creationId xmlns:a16="http://schemas.microsoft.com/office/drawing/2014/main" id="{38605138-41AB-4D04-BEF5-C16962B8297D}"/>
                </a:ext>
              </a:extLst>
            </p:cNvPr>
            <p:cNvSpPr/>
            <p:nvPr/>
          </p:nvSpPr>
          <p:spPr>
            <a:xfrm>
              <a:off x="1601394" y="5455966"/>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181" name="文字方塊 180">
              <a:extLst>
                <a:ext uri="{FF2B5EF4-FFF2-40B4-BE49-F238E27FC236}">
                  <a16:creationId xmlns:a16="http://schemas.microsoft.com/office/drawing/2014/main" id="{663ACAE5-4237-4615-BB08-0690ABEE8D1D}"/>
                </a:ext>
              </a:extLst>
            </p:cNvPr>
            <p:cNvSpPr txBox="1"/>
            <p:nvPr/>
          </p:nvSpPr>
          <p:spPr>
            <a:xfrm>
              <a:off x="1023766" y="4900651"/>
              <a:ext cx="1676616" cy="369332"/>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p:spPr>
          <p:txBody>
            <a:bodyPr wrap="square" rtlCol="0">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4" name="Google Shape;890;p43">
              <a:extLst>
                <a:ext uri="{FF2B5EF4-FFF2-40B4-BE49-F238E27FC236}">
                  <a16:creationId xmlns:a16="http://schemas.microsoft.com/office/drawing/2014/main" id="{6AE6006F-3EE9-4A08-A476-240A576FEE19}"/>
                </a:ext>
              </a:extLst>
            </p:cNvPr>
            <p:cNvSpPr/>
            <p:nvPr/>
          </p:nvSpPr>
          <p:spPr>
            <a:xfrm>
              <a:off x="8365757" y="547274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88" name="Google Shape;890;p43">
              <a:extLst>
                <a:ext uri="{FF2B5EF4-FFF2-40B4-BE49-F238E27FC236}">
                  <a16:creationId xmlns:a16="http://schemas.microsoft.com/office/drawing/2014/main" id="{9D8B85D0-5E3F-4035-8D15-63EB6476A41D}"/>
                </a:ext>
              </a:extLst>
            </p:cNvPr>
            <p:cNvSpPr/>
            <p:nvPr/>
          </p:nvSpPr>
          <p:spPr>
            <a:xfrm>
              <a:off x="6774053" y="548226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92" name="Google Shape;890;p43">
              <a:extLst>
                <a:ext uri="{FF2B5EF4-FFF2-40B4-BE49-F238E27FC236}">
                  <a16:creationId xmlns:a16="http://schemas.microsoft.com/office/drawing/2014/main" id="{D04E4C07-0023-4473-8222-38BC307480DF}"/>
                </a:ext>
              </a:extLst>
            </p:cNvPr>
            <p:cNvSpPr/>
            <p:nvPr/>
          </p:nvSpPr>
          <p:spPr>
            <a:xfrm>
              <a:off x="8365757" y="452722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96" name="Google Shape;886;p43">
              <a:extLst>
                <a:ext uri="{FF2B5EF4-FFF2-40B4-BE49-F238E27FC236}">
                  <a16:creationId xmlns:a16="http://schemas.microsoft.com/office/drawing/2014/main" id="{C78FD410-4955-412B-962E-006F30C6123F}"/>
                </a:ext>
              </a:extLst>
            </p:cNvPr>
            <p:cNvSpPr/>
            <p:nvPr/>
          </p:nvSpPr>
          <p:spPr>
            <a:xfrm>
              <a:off x="9822973" y="4520351"/>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198" name="Google Shape;886;p43">
              <a:extLst>
                <a:ext uri="{FF2B5EF4-FFF2-40B4-BE49-F238E27FC236}">
                  <a16:creationId xmlns:a16="http://schemas.microsoft.com/office/drawing/2014/main" id="{64958F6A-B1ED-4C48-BCF0-617A54B85462}"/>
                </a:ext>
              </a:extLst>
            </p:cNvPr>
            <p:cNvSpPr/>
            <p:nvPr/>
          </p:nvSpPr>
          <p:spPr>
            <a:xfrm>
              <a:off x="9822973" y="5482877"/>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208" name="文字方塊 207">
              <a:extLst>
                <a:ext uri="{FF2B5EF4-FFF2-40B4-BE49-F238E27FC236}">
                  <a16:creationId xmlns:a16="http://schemas.microsoft.com/office/drawing/2014/main" id="{048CA36B-A084-4D35-ADC0-792E7616CF99}"/>
                </a:ext>
              </a:extLst>
            </p:cNvPr>
            <p:cNvSpPr txBox="1"/>
            <p:nvPr/>
          </p:nvSpPr>
          <p:spPr>
            <a:xfrm>
              <a:off x="9094600" y="4900651"/>
              <a:ext cx="1676616" cy="369332"/>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p:spPr>
          <p:txBody>
            <a:bodyPr wrap="square" rtlCol="0">
              <a:spAutoFit/>
            </a:bodyPr>
            <a:lstStyle/>
            <a:p>
              <a:pPr algn="ct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1" name="矩形: 圓角 110">
              <a:extLst>
                <a:ext uri="{FF2B5EF4-FFF2-40B4-BE49-F238E27FC236}">
                  <a16:creationId xmlns:a16="http://schemas.microsoft.com/office/drawing/2014/main" id="{19C2AD52-8C2C-4968-8530-407170584414}"/>
                </a:ext>
              </a:extLst>
            </p:cNvPr>
            <p:cNvSpPr/>
            <p:nvPr/>
          </p:nvSpPr>
          <p:spPr>
            <a:xfrm>
              <a:off x="4981113" y="3047809"/>
              <a:ext cx="2372223" cy="492588"/>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6" name="Google Shape;917;p43">
              <a:extLst>
                <a:ext uri="{FF2B5EF4-FFF2-40B4-BE49-F238E27FC236}">
                  <a16:creationId xmlns:a16="http://schemas.microsoft.com/office/drawing/2014/main" id="{540C872F-E4E3-4293-A4DE-F9B6566FF6B6}"/>
                </a:ext>
              </a:extLst>
            </p:cNvPr>
            <p:cNvSpPr/>
            <p:nvPr/>
          </p:nvSpPr>
          <p:spPr>
            <a:xfrm>
              <a:off x="4981113" y="3156727"/>
              <a:ext cx="2372223" cy="258864"/>
            </a:xfrm>
            <a:prstGeom prst="rect">
              <a:avLst/>
            </a:prstGeom>
            <a:noFill/>
            <a:ln>
              <a:noFill/>
            </a:ln>
          </p:spPr>
          <p:txBody>
            <a:bodyPr spcFirstLastPara="1" wrap="square" lIns="91425" tIns="91425" rIns="91425" bIns="91425" anchor="ctr" anchorCtr="0">
              <a:noAutofit/>
            </a:bodyPr>
            <a:lstStyle/>
            <a:p>
              <a:pPr algn="ctr"/>
              <a:r>
                <a:rPr lang="zh-TW" altLang="en-US" sz="1800" b="1">
                  <a:solidFill>
                    <a:srgbClr val="6F6F6F"/>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grpSp>
      <p:grpSp>
        <p:nvGrpSpPr>
          <p:cNvPr id="5" name="群組 4">
            <a:extLst>
              <a:ext uri="{FF2B5EF4-FFF2-40B4-BE49-F238E27FC236}">
                <a16:creationId xmlns:a16="http://schemas.microsoft.com/office/drawing/2014/main" id="{78EB29E7-6A60-4E64-B98B-1AB10579A553}"/>
              </a:ext>
            </a:extLst>
          </p:cNvPr>
          <p:cNvGrpSpPr/>
          <p:nvPr/>
        </p:nvGrpSpPr>
        <p:grpSpPr>
          <a:xfrm>
            <a:off x="873150" y="2949751"/>
            <a:ext cx="10481750" cy="3775962"/>
            <a:chOff x="873150" y="2949751"/>
            <a:chExt cx="10481750" cy="3775962"/>
          </a:xfrm>
        </p:grpSpPr>
        <p:sp>
          <p:nvSpPr>
            <p:cNvPr id="260" name="矩形: 圓角 259">
              <a:extLst>
                <a:ext uri="{FF2B5EF4-FFF2-40B4-BE49-F238E27FC236}">
                  <a16:creationId xmlns:a16="http://schemas.microsoft.com/office/drawing/2014/main" id="{197FC93C-46B5-4098-B9E3-7E0C86C51236}"/>
                </a:ext>
              </a:extLst>
            </p:cNvPr>
            <p:cNvSpPr/>
            <p:nvPr/>
          </p:nvSpPr>
          <p:spPr>
            <a:xfrm>
              <a:off x="6154896"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61" name="Google Shape;879;p43">
              <a:extLst>
                <a:ext uri="{FF2B5EF4-FFF2-40B4-BE49-F238E27FC236}">
                  <a16:creationId xmlns:a16="http://schemas.microsoft.com/office/drawing/2014/main" id="{A387CDE2-3E90-4568-A435-FEA0A3B0BEC4}"/>
                </a:ext>
              </a:extLst>
            </p:cNvPr>
            <p:cNvSpPr/>
            <p:nvPr/>
          </p:nvSpPr>
          <p:spPr>
            <a:xfrm>
              <a:off x="8312276"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262" name="Google Shape;904;p43">
              <a:extLst>
                <a:ext uri="{FF2B5EF4-FFF2-40B4-BE49-F238E27FC236}">
                  <a16:creationId xmlns:a16="http://schemas.microsoft.com/office/drawing/2014/main" id="{6F91D329-7019-445C-A42D-149587549B93}"/>
                </a:ext>
              </a:extLst>
            </p:cNvPr>
            <p:cNvCxnSpPr>
              <a:cxnSpLocks/>
            </p:cNvCxnSpPr>
            <p:nvPr/>
          </p:nvCxnSpPr>
          <p:spPr>
            <a:xfrm flipV="1">
              <a:off x="9418046"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Google Shape;904;p43">
              <a:extLst>
                <a:ext uri="{FF2B5EF4-FFF2-40B4-BE49-F238E27FC236}">
                  <a16:creationId xmlns:a16="http://schemas.microsoft.com/office/drawing/2014/main" id="{6E434292-7E8B-490F-9F9F-A1FF72D78432}"/>
                </a:ext>
              </a:extLst>
            </p:cNvPr>
            <p:cNvCxnSpPr>
              <a:cxnSpLocks/>
            </p:cNvCxnSpPr>
            <p:nvPr/>
          </p:nvCxnSpPr>
          <p:spPr>
            <a:xfrm>
              <a:off x="9418046"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4" name="矩形: 圓角 263">
              <a:extLst>
                <a:ext uri="{FF2B5EF4-FFF2-40B4-BE49-F238E27FC236}">
                  <a16:creationId xmlns:a16="http://schemas.microsoft.com/office/drawing/2014/main" id="{583D8690-0A55-433F-A77B-05937765B16A}"/>
                </a:ext>
              </a:extLst>
            </p:cNvPr>
            <p:cNvSpPr/>
            <p:nvPr/>
          </p:nvSpPr>
          <p:spPr>
            <a:xfrm>
              <a:off x="1018103"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65" name="Google Shape;879;p43">
              <a:extLst>
                <a:ext uri="{FF2B5EF4-FFF2-40B4-BE49-F238E27FC236}">
                  <a16:creationId xmlns:a16="http://schemas.microsoft.com/office/drawing/2014/main" id="{950E94E9-4D02-474F-8BFD-33C7A47663F5}"/>
                </a:ext>
              </a:extLst>
            </p:cNvPr>
            <p:cNvSpPr/>
            <p:nvPr/>
          </p:nvSpPr>
          <p:spPr>
            <a:xfrm>
              <a:off x="1168035"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6" name="Google Shape;879;p43">
              <a:extLst>
                <a:ext uri="{FF2B5EF4-FFF2-40B4-BE49-F238E27FC236}">
                  <a16:creationId xmlns:a16="http://schemas.microsoft.com/office/drawing/2014/main" id="{C05FA779-A675-4724-896E-72C14B4A1E95}"/>
                </a:ext>
              </a:extLst>
            </p:cNvPr>
            <p:cNvSpPr/>
            <p:nvPr/>
          </p:nvSpPr>
          <p:spPr>
            <a:xfrm>
              <a:off x="4004092"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67" name="圖形 266">
              <a:extLst>
                <a:ext uri="{FF2B5EF4-FFF2-40B4-BE49-F238E27FC236}">
                  <a16:creationId xmlns:a16="http://schemas.microsoft.com/office/drawing/2014/main" id="{37C9BE15-2AE9-4F63-904E-411212BA55A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9935" t="9604" r="20840" b="25983"/>
            <a:stretch/>
          </p:blipFill>
          <p:spPr>
            <a:xfrm>
              <a:off x="4061299" y="4088121"/>
              <a:ext cx="828168" cy="750582"/>
            </a:xfrm>
            <a:prstGeom prst="rect">
              <a:avLst/>
            </a:prstGeom>
          </p:spPr>
        </p:pic>
        <p:sp>
          <p:nvSpPr>
            <p:cNvPr id="268" name="Google Shape;916;p43">
              <a:extLst>
                <a:ext uri="{FF2B5EF4-FFF2-40B4-BE49-F238E27FC236}">
                  <a16:creationId xmlns:a16="http://schemas.microsoft.com/office/drawing/2014/main" id="{336FA481-007A-4246-8F1D-A12B6ED1C5DA}"/>
                </a:ext>
              </a:extLst>
            </p:cNvPr>
            <p:cNvSpPr/>
            <p:nvPr/>
          </p:nvSpPr>
          <p:spPr>
            <a:xfrm>
              <a:off x="873150"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69" name="群組 268">
              <a:extLst>
                <a:ext uri="{FF2B5EF4-FFF2-40B4-BE49-F238E27FC236}">
                  <a16:creationId xmlns:a16="http://schemas.microsoft.com/office/drawing/2014/main" id="{E39D1807-CC41-4652-8B42-2315498EF6DB}"/>
                </a:ext>
              </a:extLst>
            </p:cNvPr>
            <p:cNvGrpSpPr/>
            <p:nvPr/>
          </p:nvGrpSpPr>
          <p:grpSpPr>
            <a:xfrm>
              <a:off x="2168582" y="5090562"/>
              <a:ext cx="522903" cy="859782"/>
              <a:chOff x="2155470" y="5300587"/>
              <a:chExt cx="522903" cy="937435"/>
            </a:xfrm>
          </p:grpSpPr>
          <p:cxnSp>
            <p:nvCxnSpPr>
              <p:cNvPr id="270" name="Google Shape;897;p43">
                <a:extLst>
                  <a:ext uri="{FF2B5EF4-FFF2-40B4-BE49-F238E27FC236}">
                    <a16:creationId xmlns:a16="http://schemas.microsoft.com/office/drawing/2014/main" id="{D0C71FE1-EB18-4EBD-81E8-BDD9FB0105F1}"/>
                  </a:ext>
                </a:extLst>
              </p:cNvPr>
              <p:cNvCxnSpPr>
                <a:cxnSpLocks/>
              </p:cNvCxnSpPr>
              <p:nvPr/>
            </p:nvCxnSpPr>
            <p:spPr>
              <a:xfrm flipH="1" flipV="1">
                <a:off x="2155470" y="5300587"/>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1" name="Google Shape;897;p43">
                <a:extLst>
                  <a:ext uri="{FF2B5EF4-FFF2-40B4-BE49-F238E27FC236}">
                    <a16:creationId xmlns:a16="http://schemas.microsoft.com/office/drawing/2014/main" id="{B52A1AFE-6387-4DF9-9F69-1C1049B182B0}"/>
                  </a:ext>
                </a:extLst>
              </p:cNvPr>
              <p:cNvCxnSpPr>
                <a:cxnSpLocks/>
              </p:cNvCxnSpPr>
              <p:nvPr/>
            </p:nvCxnSpPr>
            <p:spPr>
              <a:xfrm rot="10800000" flipV="1">
                <a:off x="2155470" y="5304775"/>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72" name="Google Shape;883;p43">
              <a:extLst>
                <a:ext uri="{FF2B5EF4-FFF2-40B4-BE49-F238E27FC236}">
                  <a16:creationId xmlns:a16="http://schemas.microsoft.com/office/drawing/2014/main" id="{DC037083-EA22-4514-8669-165CA2858FB8}"/>
                </a:ext>
              </a:extLst>
            </p:cNvPr>
            <p:cNvSpPr/>
            <p:nvPr/>
          </p:nvSpPr>
          <p:spPr>
            <a:xfrm>
              <a:off x="9143159" y="4304834"/>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Chongqing</a:t>
              </a:r>
            </a:p>
          </p:txBody>
        </p:sp>
        <p:sp>
          <p:nvSpPr>
            <p:cNvPr id="273" name="Google Shape;879;p43">
              <a:extLst>
                <a:ext uri="{FF2B5EF4-FFF2-40B4-BE49-F238E27FC236}">
                  <a16:creationId xmlns:a16="http://schemas.microsoft.com/office/drawing/2014/main" id="{F9E655B4-7D21-424E-A1BB-766219F29387}"/>
                </a:ext>
              </a:extLst>
            </p:cNvPr>
            <p:cNvSpPr/>
            <p:nvPr/>
          </p:nvSpPr>
          <p:spPr>
            <a:xfrm>
              <a:off x="6411511"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74" name="Google Shape;877;p43">
              <a:extLst>
                <a:ext uri="{FF2B5EF4-FFF2-40B4-BE49-F238E27FC236}">
                  <a16:creationId xmlns:a16="http://schemas.microsoft.com/office/drawing/2014/main" id="{2D5B7DF4-7B0E-4295-9953-471F17D29A60}"/>
                </a:ext>
              </a:extLst>
            </p:cNvPr>
            <p:cNvSpPr/>
            <p:nvPr/>
          </p:nvSpPr>
          <p:spPr>
            <a:xfrm>
              <a:off x="7428738" y="3633620"/>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中国ドメイン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75" name="Google Shape;883;p43">
              <a:extLst>
                <a:ext uri="{FF2B5EF4-FFF2-40B4-BE49-F238E27FC236}">
                  <a16:creationId xmlns:a16="http://schemas.microsoft.com/office/drawing/2014/main" id="{455FCB29-5D79-4BE7-ACED-355DAA86E4A5}"/>
                </a:ext>
              </a:extLst>
            </p:cNvPr>
            <p:cNvSpPr/>
            <p:nvPr/>
          </p:nvSpPr>
          <p:spPr>
            <a:xfrm>
              <a:off x="6962321" y="4304834"/>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err="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Beijin</a:t>
              </a:r>
              <a:endPar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76" name="Google Shape;883;p43">
              <a:extLst>
                <a:ext uri="{FF2B5EF4-FFF2-40B4-BE49-F238E27FC236}">
                  <a16:creationId xmlns:a16="http://schemas.microsoft.com/office/drawing/2014/main" id="{D06A2807-96DF-43E2-8EB9-3516FB81F01A}"/>
                </a:ext>
              </a:extLst>
            </p:cNvPr>
            <p:cNvSpPr/>
            <p:nvPr/>
          </p:nvSpPr>
          <p:spPr>
            <a:xfrm>
              <a:off x="4726338" y="4393026"/>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Japan</a:t>
              </a:r>
            </a:p>
            <a:p>
              <a:pPr algn="ctr"/>
              <a:endParaRPr lang="zh-TW" altLang="en-US"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77" name="Google Shape;877;p43">
              <a:extLst>
                <a:ext uri="{FF2B5EF4-FFF2-40B4-BE49-F238E27FC236}">
                  <a16:creationId xmlns:a16="http://schemas.microsoft.com/office/drawing/2014/main" id="{6FA28542-0149-4085-BE3E-FF002BBA8EA7}"/>
                </a:ext>
              </a:extLst>
            </p:cNvPr>
            <p:cNvSpPr/>
            <p:nvPr/>
          </p:nvSpPr>
          <p:spPr>
            <a:xfrm>
              <a:off x="2062761" y="3627437"/>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グローバルドメイン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78" name="矩形: 圓角 277">
              <a:extLst>
                <a:ext uri="{FF2B5EF4-FFF2-40B4-BE49-F238E27FC236}">
                  <a16:creationId xmlns:a16="http://schemas.microsoft.com/office/drawing/2014/main" id="{7AE5BF40-E6E5-457A-910B-253970D1E764}"/>
                </a:ext>
              </a:extLst>
            </p:cNvPr>
            <p:cNvSpPr/>
            <p:nvPr/>
          </p:nvSpPr>
          <p:spPr>
            <a:xfrm>
              <a:off x="4920267"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279" name="Google Shape;917;p43">
              <a:extLst>
                <a:ext uri="{FF2B5EF4-FFF2-40B4-BE49-F238E27FC236}">
                  <a16:creationId xmlns:a16="http://schemas.microsoft.com/office/drawing/2014/main" id="{06EDD54A-521B-40B4-8909-01D8F03C890B}"/>
                </a:ext>
              </a:extLst>
            </p:cNvPr>
            <p:cNvSpPr/>
            <p:nvPr/>
          </p:nvSpPr>
          <p:spPr>
            <a:xfrm>
              <a:off x="4920267" y="3146946"/>
              <a:ext cx="2327779" cy="250339"/>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組織</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0" name="Google Shape;883;p43">
              <a:extLst>
                <a:ext uri="{FF2B5EF4-FFF2-40B4-BE49-F238E27FC236}">
                  <a16:creationId xmlns:a16="http://schemas.microsoft.com/office/drawing/2014/main" id="{15073183-7FE4-4BCB-AB32-211738C3ADB2}"/>
                </a:ext>
              </a:extLst>
            </p:cNvPr>
            <p:cNvSpPr/>
            <p:nvPr/>
          </p:nvSpPr>
          <p:spPr>
            <a:xfrm>
              <a:off x="2185910" y="4393026"/>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USA</a:t>
              </a:r>
            </a:p>
            <a:p>
              <a:pPr algn="ctr"/>
              <a:endParaRPr lang="zh-TW" altLang="en-US"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81" name="圖形 280">
              <a:extLst>
                <a:ext uri="{FF2B5EF4-FFF2-40B4-BE49-F238E27FC236}">
                  <a16:creationId xmlns:a16="http://schemas.microsoft.com/office/drawing/2014/main" id="{87488643-9373-4669-A1CE-D7C2F4B4EDAD}"/>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l="22504" t="12279" r="24374" b="32198"/>
            <a:stretch/>
          </p:blipFill>
          <p:spPr>
            <a:xfrm>
              <a:off x="1683115" y="4161597"/>
              <a:ext cx="693039" cy="603630"/>
            </a:xfrm>
            <a:prstGeom prst="rect">
              <a:avLst/>
            </a:prstGeom>
          </p:spPr>
        </p:pic>
        <p:pic>
          <p:nvPicPr>
            <p:cNvPr id="282" name="圖形 281">
              <a:extLst>
                <a:ext uri="{FF2B5EF4-FFF2-40B4-BE49-F238E27FC236}">
                  <a16:creationId xmlns:a16="http://schemas.microsoft.com/office/drawing/2014/main" id="{47BA83CA-CBF5-4F3C-845E-6BE08F740A43}"/>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6369721" y="4076016"/>
              <a:ext cx="853184" cy="774792"/>
            </a:xfrm>
            <a:prstGeom prst="rect">
              <a:avLst/>
            </a:prstGeom>
          </p:spPr>
        </p:pic>
        <p:pic>
          <p:nvPicPr>
            <p:cNvPr id="283" name="圖形 282">
              <a:extLst>
                <a:ext uri="{FF2B5EF4-FFF2-40B4-BE49-F238E27FC236}">
                  <a16:creationId xmlns:a16="http://schemas.microsoft.com/office/drawing/2014/main" id="{D784784C-DC91-45A5-A272-75440531007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935" t="8502" r="18401" b="25000"/>
            <a:stretch/>
          </p:blipFill>
          <p:spPr>
            <a:xfrm>
              <a:off x="8541853" y="4076016"/>
              <a:ext cx="853184" cy="774792"/>
            </a:xfrm>
            <a:prstGeom prst="rect">
              <a:avLst/>
            </a:prstGeom>
          </p:spPr>
        </p:pic>
        <p:sp>
          <p:nvSpPr>
            <p:cNvPr id="284" name="橢圓 283">
              <a:extLst>
                <a:ext uri="{FF2B5EF4-FFF2-40B4-BE49-F238E27FC236}">
                  <a16:creationId xmlns:a16="http://schemas.microsoft.com/office/drawing/2014/main" id="{90453EBD-4E21-46BE-923E-B2FAE5C0BCA7}"/>
                </a:ext>
              </a:extLst>
            </p:cNvPr>
            <p:cNvSpPr/>
            <p:nvPr/>
          </p:nvSpPr>
          <p:spPr>
            <a:xfrm>
              <a:off x="6231243"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5" name="矩形 284">
              <a:extLst>
                <a:ext uri="{FF2B5EF4-FFF2-40B4-BE49-F238E27FC236}">
                  <a16:creationId xmlns:a16="http://schemas.microsoft.com/office/drawing/2014/main" id="{E91E95F1-4598-4074-B5A5-F3623E2D99B9}"/>
                </a:ext>
              </a:extLst>
            </p:cNvPr>
            <p:cNvSpPr/>
            <p:nvPr/>
          </p:nvSpPr>
          <p:spPr>
            <a:xfrm>
              <a:off x="5989852" y="2949751"/>
              <a:ext cx="288862" cy="461665"/>
            </a:xfrm>
            <a:prstGeom prst="rect">
              <a:avLst/>
            </a:prstGeom>
          </p:spPr>
          <p:txBody>
            <a:bodyPr wrap="none">
              <a:spAutoFit/>
            </a:bodyPr>
            <a:lstStyle/>
            <a:p>
              <a:r>
                <a:rPr lang="zh-TW" altLang="en-US" sz="2400">
                  <a:latin typeface="Meiryo UI" panose="020B0604030504040204" pitchFamily="50" charset="-128"/>
                  <a:ea typeface="Meiryo UI" panose="020B0604030504040204" pitchFamily="50" charset="-128"/>
                  <a:sym typeface="Arial" panose="020B0604020202020204" pitchFamily="34" charset="0"/>
                </a:rPr>
                <a:t> </a:t>
              </a:r>
            </a:p>
          </p:txBody>
        </p:sp>
        <p:sp>
          <p:nvSpPr>
            <p:cNvPr id="286" name="文字方塊 285">
              <a:extLst>
                <a:ext uri="{FF2B5EF4-FFF2-40B4-BE49-F238E27FC236}">
                  <a16:creationId xmlns:a16="http://schemas.microsoft.com/office/drawing/2014/main" id="{3B640E83-6E50-42FB-87A9-C3BB87046AE1}"/>
                </a:ext>
              </a:extLst>
            </p:cNvPr>
            <p:cNvSpPr txBox="1"/>
            <p:nvPr/>
          </p:nvSpPr>
          <p:spPr>
            <a:xfrm>
              <a:off x="2218572"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002060"/>
                  </a:solidFill>
                  <a:latin typeface="Meiryo UI" panose="020B0604030504040204" pitchFamily="50" charset="-128"/>
                  <a:ea typeface="Meiryo UI" panose="020B0604030504040204" pitchFamily="50" charset="-128"/>
                  <a:cs typeface="+mn-ea"/>
                  <a:sym typeface="Arial" panose="020B0604020202020204" pitchFamily="34" charset="0"/>
                </a:rPr>
                <a:t>Hub &amp; Spoke</a:t>
              </a:r>
              <a:endParaRPr lang="zh-TW" altLang="en-US" sz="2000" b="1">
                <a:solidFill>
                  <a:srgbClr val="002060"/>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87" name="群組 286">
              <a:extLst>
                <a:ext uri="{FF2B5EF4-FFF2-40B4-BE49-F238E27FC236}">
                  <a16:creationId xmlns:a16="http://schemas.microsoft.com/office/drawing/2014/main" id="{04F22FA1-DBE3-49C1-8B69-2DC358A7D2B3}"/>
                </a:ext>
              </a:extLst>
            </p:cNvPr>
            <p:cNvGrpSpPr/>
            <p:nvPr/>
          </p:nvGrpSpPr>
          <p:grpSpPr>
            <a:xfrm>
              <a:off x="1367684" y="4807295"/>
              <a:ext cx="913882" cy="1344980"/>
              <a:chOff x="1437375" y="5071868"/>
              <a:chExt cx="913882" cy="1344980"/>
            </a:xfrm>
          </p:grpSpPr>
          <p:grpSp>
            <p:nvGrpSpPr>
              <p:cNvPr id="288" name="群組 287">
                <a:extLst>
                  <a:ext uri="{FF2B5EF4-FFF2-40B4-BE49-F238E27FC236}">
                    <a16:creationId xmlns:a16="http://schemas.microsoft.com/office/drawing/2014/main" id="{5B1CDBFB-2ADA-4529-91B8-87EF0A9F96EF}"/>
                  </a:ext>
                </a:extLst>
              </p:cNvPr>
              <p:cNvGrpSpPr/>
              <p:nvPr/>
            </p:nvGrpSpPr>
            <p:grpSpPr>
              <a:xfrm>
                <a:off x="1437375" y="5071868"/>
                <a:ext cx="891343" cy="1344980"/>
                <a:chOff x="1468916" y="5197402"/>
                <a:chExt cx="891343" cy="1344980"/>
              </a:xfrm>
            </p:grpSpPr>
            <p:grpSp>
              <p:nvGrpSpPr>
                <p:cNvPr id="291" name="群組 290">
                  <a:extLst>
                    <a:ext uri="{FF2B5EF4-FFF2-40B4-BE49-F238E27FC236}">
                      <a16:creationId xmlns:a16="http://schemas.microsoft.com/office/drawing/2014/main" id="{0FFE87F0-FE7A-4685-8A97-EF34D832AC9F}"/>
                    </a:ext>
                  </a:extLst>
                </p:cNvPr>
                <p:cNvGrpSpPr/>
                <p:nvPr/>
              </p:nvGrpSpPr>
              <p:grpSpPr>
                <a:xfrm>
                  <a:off x="1468916" y="5902529"/>
                  <a:ext cx="891343" cy="639853"/>
                  <a:chOff x="1572973" y="4186657"/>
                  <a:chExt cx="889610" cy="521868"/>
                </a:xfrm>
              </p:grpSpPr>
              <p:sp>
                <p:nvSpPr>
                  <p:cNvPr id="297" name="矩形: 圓角 296">
                    <a:extLst>
                      <a:ext uri="{FF2B5EF4-FFF2-40B4-BE49-F238E27FC236}">
                        <a16:creationId xmlns:a16="http://schemas.microsoft.com/office/drawing/2014/main" id="{F2715026-5563-4BF9-8179-2CEBFE8DD7F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98" name="文字方塊 297">
                    <a:extLst>
                      <a:ext uri="{FF2B5EF4-FFF2-40B4-BE49-F238E27FC236}">
                        <a16:creationId xmlns:a16="http://schemas.microsoft.com/office/drawing/2014/main" id="{CC99CF19-AE5C-48A7-8261-4B33ABC207D8}"/>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92" name="群組 291">
                  <a:extLst>
                    <a:ext uri="{FF2B5EF4-FFF2-40B4-BE49-F238E27FC236}">
                      <a16:creationId xmlns:a16="http://schemas.microsoft.com/office/drawing/2014/main" id="{6C38C639-A9A9-4C51-A6DD-AE4A4454A6FA}"/>
                    </a:ext>
                  </a:extLst>
                </p:cNvPr>
                <p:cNvGrpSpPr/>
                <p:nvPr/>
              </p:nvGrpSpPr>
              <p:grpSpPr>
                <a:xfrm>
                  <a:off x="1468916" y="5197402"/>
                  <a:ext cx="891343" cy="651958"/>
                  <a:chOff x="1572973" y="4176784"/>
                  <a:chExt cx="889610" cy="531741"/>
                </a:xfrm>
              </p:grpSpPr>
              <p:sp>
                <p:nvSpPr>
                  <p:cNvPr id="295" name="矩形: 圓角 294">
                    <a:extLst>
                      <a:ext uri="{FF2B5EF4-FFF2-40B4-BE49-F238E27FC236}">
                        <a16:creationId xmlns:a16="http://schemas.microsoft.com/office/drawing/2014/main" id="{42CF680F-CC1A-432D-AA2E-031949AD0083}"/>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96" name="文字方塊 295">
                    <a:extLst>
                      <a:ext uri="{FF2B5EF4-FFF2-40B4-BE49-F238E27FC236}">
                        <a16:creationId xmlns:a16="http://schemas.microsoft.com/office/drawing/2014/main" id="{4C748EA2-1C4D-4B69-BBC9-A5AEE712211D}"/>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93" name="Google Shape;886;p43">
                  <a:extLst>
                    <a:ext uri="{FF2B5EF4-FFF2-40B4-BE49-F238E27FC236}">
                      <a16:creationId xmlns:a16="http://schemas.microsoft.com/office/drawing/2014/main" id="{641C54A1-A271-4AF6-866C-7B26AFCDEA25}"/>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94" name="Google Shape;886;p43">
                  <a:extLst>
                    <a:ext uri="{FF2B5EF4-FFF2-40B4-BE49-F238E27FC236}">
                      <a16:creationId xmlns:a16="http://schemas.microsoft.com/office/drawing/2014/main" id="{E5777F07-7FA0-4723-B0CC-22B9C8FF1C21}"/>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89" name="矩形 288">
                <a:extLst>
                  <a:ext uri="{FF2B5EF4-FFF2-40B4-BE49-F238E27FC236}">
                    <a16:creationId xmlns:a16="http://schemas.microsoft.com/office/drawing/2014/main" id="{D0F6D67B-2823-4928-9FD6-D1B76D8018FE}"/>
                  </a:ext>
                </a:extLst>
              </p:cNvPr>
              <p:cNvSpPr/>
              <p:nvPr/>
            </p:nvSpPr>
            <p:spPr>
              <a:xfrm>
                <a:off x="1499742" y="5987047"/>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90" name="矩形 289">
                <a:extLst>
                  <a:ext uri="{FF2B5EF4-FFF2-40B4-BE49-F238E27FC236}">
                    <a16:creationId xmlns:a16="http://schemas.microsoft.com/office/drawing/2014/main" id="{52D4D75B-935A-4EB0-850F-B57A75A2703F}"/>
                  </a:ext>
                </a:extLst>
              </p:cNvPr>
              <p:cNvSpPr/>
              <p:nvPr/>
            </p:nvSpPr>
            <p:spPr>
              <a:xfrm>
                <a:off x="1499742" y="5298976"/>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99" name="群組 298">
              <a:extLst>
                <a:ext uri="{FF2B5EF4-FFF2-40B4-BE49-F238E27FC236}">
                  <a16:creationId xmlns:a16="http://schemas.microsoft.com/office/drawing/2014/main" id="{942C327F-1F27-424D-BE51-73ED8CF10B5A}"/>
                </a:ext>
              </a:extLst>
            </p:cNvPr>
            <p:cNvGrpSpPr/>
            <p:nvPr/>
          </p:nvGrpSpPr>
          <p:grpSpPr>
            <a:xfrm>
              <a:off x="2627155" y="4823977"/>
              <a:ext cx="2917947" cy="1328303"/>
              <a:chOff x="2539110" y="5088550"/>
              <a:chExt cx="2917947" cy="1328303"/>
            </a:xfrm>
          </p:grpSpPr>
          <p:grpSp>
            <p:nvGrpSpPr>
              <p:cNvPr id="300" name="群組 299">
                <a:extLst>
                  <a:ext uri="{FF2B5EF4-FFF2-40B4-BE49-F238E27FC236}">
                    <a16:creationId xmlns:a16="http://schemas.microsoft.com/office/drawing/2014/main" id="{F1493A70-E7AC-4108-8C2A-23E4316A508C}"/>
                  </a:ext>
                </a:extLst>
              </p:cNvPr>
              <p:cNvGrpSpPr/>
              <p:nvPr/>
            </p:nvGrpSpPr>
            <p:grpSpPr>
              <a:xfrm>
                <a:off x="2891319" y="5450760"/>
                <a:ext cx="2122147" cy="719346"/>
                <a:chOff x="2891319" y="6680441"/>
                <a:chExt cx="2122147" cy="719346"/>
              </a:xfrm>
            </p:grpSpPr>
            <p:cxnSp>
              <p:nvCxnSpPr>
                <p:cNvPr id="318" name="Google Shape;895;p43">
                  <a:extLst>
                    <a:ext uri="{FF2B5EF4-FFF2-40B4-BE49-F238E27FC236}">
                      <a16:creationId xmlns:a16="http://schemas.microsoft.com/office/drawing/2014/main" id="{32E8A0BC-6A6C-4E36-AE0E-188F3C8EA697}"/>
                    </a:ext>
                  </a:extLst>
                </p:cNvPr>
                <p:cNvCxnSpPr>
                  <a:cxnSpLocks/>
                </p:cNvCxnSpPr>
                <p:nvPr/>
              </p:nvCxnSpPr>
              <p:spPr>
                <a:xfrm flipH="1">
                  <a:off x="3402998" y="6680441"/>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9" name="Google Shape;897;p43">
                  <a:extLst>
                    <a:ext uri="{FF2B5EF4-FFF2-40B4-BE49-F238E27FC236}">
                      <a16:creationId xmlns:a16="http://schemas.microsoft.com/office/drawing/2014/main" id="{C51E4AB1-0D40-4AC1-BA5B-2CFE2065DBF1}"/>
                    </a:ext>
                  </a:extLst>
                </p:cNvPr>
                <p:cNvCxnSpPr>
                  <a:cxnSpLocks/>
                </p:cNvCxnSpPr>
                <p:nvPr/>
              </p:nvCxnSpPr>
              <p:spPr>
                <a:xfrm flipH="1">
                  <a:off x="5007523" y="6815860"/>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0" name="Google Shape;898;p43">
                  <a:extLst>
                    <a:ext uri="{FF2B5EF4-FFF2-40B4-BE49-F238E27FC236}">
                      <a16:creationId xmlns:a16="http://schemas.microsoft.com/office/drawing/2014/main" id="{83DF5F8F-8D7A-41BA-8D94-E9560E8E0B88}"/>
                    </a:ext>
                  </a:extLst>
                </p:cNvPr>
                <p:cNvCxnSpPr>
                  <a:cxnSpLocks/>
                </p:cNvCxnSpPr>
                <p:nvPr/>
              </p:nvCxnSpPr>
              <p:spPr>
                <a:xfrm>
                  <a:off x="2891319" y="6682706"/>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1" name="Google Shape;897;p43">
                  <a:extLst>
                    <a:ext uri="{FF2B5EF4-FFF2-40B4-BE49-F238E27FC236}">
                      <a16:creationId xmlns:a16="http://schemas.microsoft.com/office/drawing/2014/main" id="{9631C095-1E5B-4491-9098-E7083F0C1D11}"/>
                    </a:ext>
                  </a:extLst>
                </p:cNvPr>
                <p:cNvCxnSpPr>
                  <a:cxnSpLocks/>
                </p:cNvCxnSpPr>
                <p:nvPr/>
              </p:nvCxnSpPr>
              <p:spPr>
                <a:xfrm flipH="1">
                  <a:off x="2981046" y="6815860"/>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2" name="Google Shape;899;p43">
                  <a:extLst>
                    <a:ext uri="{FF2B5EF4-FFF2-40B4-BE49-F238E27FC236}">
                      <a16:creationId xmlns:a16="http://schemas.microsoft.com/office/drawing/2014/main" id="{E4732FF7-49B5-4D8D-8BA9-326F2C41B7AC}"/>
                    </a:ext>
                  </a:extLst>
                </p:cNvPr>
                <p:cNvCxnSpPr>
                  <a:cxnSpLocks/>
                </p:cNvCxnSpPr>
                <p:nvPr/>
              </p:nvCxnSpPr>
              <p:spPr>
                <a:xfrm flipV="1">
                  <a:off x="3397054" y="7377746"/>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3" name="Google Shape;900;p43">
                  <a:extLst>
                    <a:ext uri="{FF2B5EF4-FFF2-40B4-BE49-F238E27FC236}">
                      <a16:creationId xmlns:a16="http://schemas.microsoft.com/office/drawing/2014/main" id="{12749387-5641-4CB8-ACD4-DEA60073C5D6}"/>
                    </a:ext>
                  </a:extLst>
                </p:cNvPr>
                <p:cNvCxnSpPr>
                  <a:cxnSpLocks/>
                </p:cNvCxnSpPr>
                <p:nvPr/>
              </p:nvCxnSpPr>
              <p:spPr>
                <a:xfrm flipH="1">
                  <a:off x="3027852" y="6706219"/>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1" name="群組 300">
                <a:extLst>
                  <a:ext uri="{FF2B5EF4-FFF2-40B4-BE49-F238E27FC236}">
                    <a16:creationId xmlns:a16="http://schemas.microsoft.com/office/drawing/2014/main" id="{261659F7-B0CC-40DE-B896-285005B47D83}"/>
                  </a:ext>
                </a:extLst>
              </p:cNvPr>
              <p:cNvGrpSpPr/>
              <p:nvPr/>
            </p:nvGrpSpPr>
            <p:grpSpPr>
              <a:xfrm>
                <a:off x="4565714" y="5795157"/>
                <a:ext cx="891343" cy="621693"/>
                <a:chOff x="1572973" y="4201467"/>
                <a:chExt cx="889610" cy="507056"/>
              </a:xfrm>
            </p:grpSpPr>
            <p:sp>
              <p:nvSpPr>
                <p:cNvPr id="316" name="矩形: 圓角 315">
                  <a:extLst>
                    <a:ext uri="{FF2B5EF4-FFF2-40B4-BE49-F238E27FC236}">
                      <a16:creationId xmlns:a16="http://schemas.microsoft.com/office/drawing/2014/main" id="{C42AC7A5-AC7E-42AC-A3E7-B896F376BAB7}"/>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7" name="文字方塊 316">
                  <a:extLst>
                    <a:ext uri="{FF2B5EF4-FFF2-40B4-BE49-F238E27FC236}">
                      <a16:creationId xmlns:a16="http://schemas.microsoft.com/office/drawing/2014/main" id="{FDD7DF80-B535-4545-BE77-E60AF8DF1B54}"/>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02" name="群組 301">
                <a:extLst>
                  <a:ext uri="{FF2B5EF4-FFF2-40B4-BE49-F238E27FC236}">
                    <a16:creationId xmlns:a16="http://schemas.microsoft.com/office/drawing/2014/main" id="{539AF446-90D8-4054-B245-7760B0AEC1BA}"/>
                  </a:ext>
                </a:extLst>
              </p:cNvPr>
              <p:cNvGrpSpPr/>
              <p:nvPr/>
            </p:nvGrpSpPr>
            <p:grpSpPr>
              <a:xfrm>
                <a:off x="4556595" y="5093189"/>
                <a:ext cx="891343" cy="639057"/>
                <a:chOff x="1563872" y="4197490"/>
                <a:chExt cx="889610" cy="521219"/>
              </a:xfrm>
            </p:grpSpPr>
            <p:sp>
              <p:nvSpPr>
                <p:cNvPr id="314" name="矩形: 圓角 313">
                  <a:extLst>
                    <a:ext uri="{FF2B5EF4-FFF2-40B4-BE49-F238E27FC236}">
                      <a16:creationId xmlns:a16="http://schemas.microsoft.com/office/drawing/2014/main" id="{C479D121-03A2-44F4-B586-5AEE4B4F627D}"/>
                    </a:ext>
                  </a:extLst>
                </p:cNvPr>
                <p:cNvSpPr/>
                <p:nvPr/>
              </p:nvSpPr>
              <p:spPr>
                <a:xfrm>
                  <a:off x="1563872" y="4223021"/>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5" name="文字方塊 314">
                  <a:extLst>
                    <a:ext uri="{FF2B5EF4-FFF2-40B4-BE49-F238E27FC236}">
                      <a16:creationId xmlns:a16="http://schemas.microsoft.com/office/drawing/2014/main" id="{3915E571-3995-4640-AA7D-FEF88D5667C9}"/>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03" name="群組 302">
                <a:extLst>
                  <a:ext uri="{FF2B5EF4-FFF2-40B4-BE49-F238E27FC236}">
                    <a16:creationId xmlns:a16="http://schemas.microsoft.com/office/drawing/2014/main" id="{870D3A97-171C-4715-8B0A-D66CFCD765EC}"/>
                  </a:ext>
                </a:extLst>
              </p:cNvPr>
              <p:cNvGrpSpPr/>
              <p:nvPr/>
            </p:nvGrpSpPr>
            <p:grpSpPr>
              <a:xfrm>
                <a:off x="2539110" y="5798218"/>
                <a:ext cx="891343" cy="618635"/>
                <a:chOff x="1572973" y="4203963"/>
                <a:chExt cx="889610" cy="504562"/>
              </a:xfrm>
            </p:grpSpPr>
            <p:sp>
              <p:nvSpPr>
                <p:cNvPr id="312" name="矩形: 圓角 311">
                  <a:extLst>
                    <a:ext uri="{FF2B5EF4-FFF2-40B4-BE49-F238E27FC236}">
                      <a16:creationId xmlns:a16="http://schemas.microsoft.com/office/drawing/2014/main" id="{D25C1FB8-4715-406F-839A-434BC95F51A7}"/>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3" name="文字方塊 312">
                  <a:extLst>
                    <a:ext uri="{FF2B5EF4-FFF2-40B4-BE49-F238E27FC236}">
                      <a16:creationId xmlns:a16="http://schemas.microsoft.com/office/drawing/2014/main" id="{EF4D6DCD-A778-40B5-9705-C11E6BDE0EF4}"/>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04" name="群組 303">
                <a:extLst>
                  <a:ext uri="{FF2B5EF4-FFF2-40B4-BE49-F238E27FC236}">
                    <a16:creationId xmlns:a16="http://schemas.microsoft.com/office/drawing/2014/main" id="{E6D556BF-A238-47B0-88D4-D54E997AAE13}"/>
                  </a:ext>
                </a:extLst>
              </p:cNvPr>
              <p:cNvGrpSpPr/>
              <p:nvPr/>
            </p:nvGrpSpPr>
            <p:grpSpPr>
              <a:xfrm>
                <a:off x="2539110" y="5088550"/>
                <a:ext cx="891343" cy="631213"/>
                <a:chOff x="1572973" y="4193704"/>
                <a:chExt cx="889610" cy="514821"/>
              </a:xfrm>
            </p:grpSpPr>
            <p:sp>
              <p:nvSpPr>
                <p:cNvPr id="310" name="矩形: 圓角 309">
                  <a:extLst>
                    <a:ext uri="{FF2B5EF4-FFF2-40B4-BE49-F238E27FC236}">
                      <a16:creationId xmlns:a16="http://schemas.microsoft.com/office/drawing/2014/main" id="{D7D78CF4-3EE4-4D6B-AD71-AFA1571C724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1" name="文字方塊 310">
                  <a:extLst>
                    <a:ext uri="{FF2B5EF4-FFF2-40B4-BE49-F238E27FC236}">
                      <a16:creationId xmlns:a16="http://schemas.microsoft.com/office/drawing/2014/main" id="{24570740-BE13-486A-8303-E05A7ABE7583}"/>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05" name="Google Shape;888;p43">
                <a:extLst>
                  <a:ext uri="{FF2B5EF4-FFF2-40B4-BE49-F238E27FC236}">
                    <a16:creationId xmlns:a16="http://schemas.microsoft.com/office/drawing/2014/main" id="{A3FCF813-A09F-4BB1-A70B-E3351C38BE86}"/>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06" name="Google Shape;890;p43">
                <a:extLst>
                  <a:ext uri="{FF2B5EF4-FFF2-40B4-BE49-F238E27FC236}">
                    <a16:creationId xmlns:a16="http://schemas.microsoft.com/office/drawing/2014/main" id="{54379647-F1F7-4A5C-800F-FEF617B5B2D7}"/>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07" name="Google Shape;888;p43">
                <a:extLst>
                  <a:ext uri="{FF2B5EF4-FFF2-40B4-BE49-F238E27FC236}">
                    <a16:creationId xmlns:a16="http://schemas.microsoft.com/office/drawing/2014/main" id="{556E4C21-284D-4265-B515-FFB3F350652E}"/>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08" name="Google Shape;890;p43">
                <a:extLst>
                  <a:ext uri="{FF2B5EF4-FFF2-40B4-BE49-F238E27FC236}">
                    <a16:creationId xmlns:a16="http://schemas.microsoft.com/office/drawing/2014/main" id="{0015047E-7274-46FC-93F8-1E58CD365511}"/>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09" name="文字方塊 308">
                <a:extLst>
                  <a:ext uri="{FF2B5EF4-FFF2-40B4-BE49-F238E27FC236}">
                    <a16:creationId xmlns:a16="http://schemas.microsoft.com/office/drawing/2014/main" id="{485C0A71-AE54-44DD-875A-7A7AD0A7A940}"/>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Mesh</a:t>
                </a:r>
                <a:endParaRPr lang="zh-TW" altLang="en-US"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24" name="群組 323">
              <a:extLst>
                <a:ext uri="{FF2B5EF4-FFF2-40B4-BE49-F238E27FC236}">
                  <a16:creationId xmlns:a16="http://schemas.microsoft.com/office/drawing/2014/main" id="{0674897D-EC59-4E68-A1F2-1967827DF503}"/>
                </a:ext>
              </a:extLst>
            </p:cNvPr>
            <p:cNvGrpSpPr/>
            <p:nvPr/>
          </p:nvGrpSpPr>
          <p:grpSpPr>
            <a:xfrm>
              <a:off x="6602296" y="4823977"/>
              <a:ext cx="2917947" cy="1328303"/>
              <a:chOff x="2539110" y="5088550"/>
              <a:chExt cx="2917947" cy="1328303"/>
            </a:xfrm>
          </p:grpSpPr>
          <p:grpSp>
            <p:nvGrpSpPr>
              <p:cNvPr id="325" name="群組 324">
                <a:extLst>
                  <a:ext uri="{FF2B5EF4-FFF2-40B4-BE49-F238E27FC236}">
                    <a16:creationId xmlns:a16="http://schemas.microsoft.com/office/drawing/2014/main" id="{BED43399-F80B-4857-BD2A-E179F7E37EF2}"/>
                  </a:ext>
                </a:extLst>
              </p:cNvPr>
              <p:cNvGrpSpPr/>
              <p:nvPr/>
            </p:nvGrpSpPr>
            <p:grpSpPr>
              <a:xfrm>
                <a:off x="2973908" y="5445986"/>
                <a:ext cx="2076098" cy="700135"/>
                <a:chOff x="2973908" y="6675667"/>
                <a:chExt cx="2076098" cy="700135"/>
              </a:xfrm>
            </p:grpSpPr>
            <p:cxnSp>
              <p:nvCxnSpPr>
                <p:cNvPr id="343" name="Google Shape;895;p43">
                  <a:extLst>
                    <a:ext uri="{FF2B5EF4-FFF2-40B4-BE49-F238E27FC236}">
                      <a16:creationId xmlns:a16="http://schemas.microsoft.com/office/drawing/2014/main" id="{31BCCB4C-E9B8-4A78-B89A-A42E609B7FF4}"/>
                    </a:ext>
                  </a:extLst>
                </p:cNvPr>
                <p:cNvCxnSpPr>
                  <a:cxnSpLocks/>
                </p:cNvCxnSpPr>
                <p:nvPr/>
              </p:nvCxnSpPr>
              <p:spPr>
                <a:xfrm flipH="1">
                  <a:off x="3439538" y="667566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4" name="Google Shape;897;p43">
                  <a:extLst>
                    <a:ext uri="{FF2B5EF4-FFF2-40B4-BE49-F238E27FC236}">
                      <a16:creationId xmlns:a16="http://schemas.microsoft.com/office/drawing/2014/main" id="{898C9E9B-7D11-4F8B-9277-21E9374E3604}"/>
                    </a:ext>
                  </a:extLst>
                </p:cNvPr>
                <p:cNvCxnSpPr>
                  <a:cxnSpLocks/>
                </p:cNvCxnSpPr>
                <p:nvPr/>
              </p:nvCxnSpPr>
              <p:spPr>
                <a:xfrm flipH="1">
                  <a:off x="5044063" y="681108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5" name="Google Shape;898;p43">
                  <a:extLst>
                    <a:ext uri="{FF2B5EF4-FFF2-40B4-BE49-F238E27FC236}">
                      <a16:creationId xmlns:a16="http://schemas.microsoft.com/office/drawing/2014/main" id="{062AAA35-31FC-4AC4-B8F8-B645C1EF8C6D}"/>
                    </a:ext>
                  </a:extLst>
                </p:cNvPr>
                <p:cNvCxnSpPr>
                  <a:cxnSpLocks/>
                </p:cNvCxnSpPr>
                <p:nvPr/>
              </p:nvCxnSpPr>
              <p:spPr>
                <a:xfrm>
                  <a:off x="2973908" y="6750523"/>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6" name="Google Shape;897;p43">
                  <a:extLst>
                    <a:ext uri="{FF2B5EF4-FFF2-40B4-BE49-F238E27FC236}">
                      <a16:creationId xmlns:a16="http://schemas.microsoft.com/office/drawing/2014/main" id="{D87F69D8-188A-49DD-BDEB-ED6F7DAC97E3}"/>
                    </a:ext>
                  </a:extLst>
                </p:cNvPr>
                <p:cNvCxnSpPr>
                  <a:cxnSpLocks/>
                </p:cNvCxnSpPr>
                <p:nvPr/>
              </p:nvCxnSpPr>
              <p:spPr>
                <a:xfrm flipH="1">
                  <a:off x="3017586" y="681108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7" name="Google Shape;899;p43">
                  <a:extLst>
                    <a:ext uri="{FF2B5EF4-FFF2-40B4-BE49-F238E27FC236}">
                      <a16:creationId xmlns:a16="http://schemas.microsoft.com/office/drawing/2014/main" id="{03CCE5F5-563E-4280-97D5-AEE99F0435BF}"/>
                    </a:ext>
                  </a:extLst>
                </p:cNvPr>
                <p:cNvCxnSpPr>
                  <a:cxnSpLocks/>
                </p:cNvCxnSpPr>
                <p:nvPr/>
              </p:nvCxnSpPr>
              <p:spPr>
                <a:xfrm flipV="1">
                  <a:off x="3433594" y="737297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8" name="Google Shape;900;p43">
                  <a:extLst>
                    <a:ext uri="{FF2B5EF4-FFF2-40B4-BE49-F238E27FC236}">
                      <a16:creationId xmlns:a16="http://schemas.microsoft.com/office/drawing/2014/main" id="{836E49C9-7D02-4C63-B62B-226EE2ADD3DC}"/>
                    </a:ext>
                  </a:extLst>
                </p:cNvPr>
                <p:cNvCxnSpPr>
                  <a:cxnSpLocks/>
                </p:cNvCxnSpPr>
                <p:nvPr/>
              </p:nvCxnSpPr>
              <p:spPr>
                <a:xfrm flipH="1">
                  <a:off x="3073227" y="6759363"/>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6" name="群組 325">
                <a:extLst>
                  <a:ext uri="{FF2B5EF4-FFF2-40B4-BE49-F238E27FC236}">
                    <a16:creationId xmlns:a16="http://schemas.microsoft.com/office/drawing/2014/main" id="{0D70EE67-4577-4687-B1D1-F77B8B07EEB9}"/>
                  </a:ext>
                </a:extLst>
              </p:cNvPr>
              <p:cNvGrpSpPr/>
              <p:nvPr/>
            </p:nvGrpSpPr>
            <p:grpSpPr>
              <a:xfrm>
                <a:off x="4565714" y="5795157"/>
                <a:ext cx="891343" cy="621693"/>
                <a:chOff x="1572973" y="4201467"/>
                <a:chExt cx="889610" cy="507056"/>
              </a:xfrm>
            </p:grpSpPr>
            <p:sp>
              <p:nvSpPr>
                <p:cNvPr id="341" name="矩形: 圓角 340">
                  <a:extLst>
                    <a:ext uri="{FF2B5EF4-FFF2-40B4-BE49-F238E27FC236}">
                      <a16:creationId xmlns:a16="http://schemas.microsoft.com/office/drawing/2014/main" id="{A6AED694-EC7A-4925-AB01-5750044AA14D}"/>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42" name="文字方塊 341">
                  <a:extLst>
                    <a:ext uri="{FF2B5EF4-FFF2-40B4-BE49-F238E27FC236}">
                      <a16:creationId xmlns:a16="http://schemas.microsoft.com/office/drawing/2014/main" id="{0A059B5F-7503-4D43-B6A6-328DE2442E96}"/>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27" name="群組 326">
                <a:extLst>
                  <a:ext uri="{FF2B5EF4-FFF2-40B4-BE49-F238E27FC236}">
                    <a16:creationId xmlns:a16="http://schemas.microsoft.com/office/drawing/2014/main" id="{23D0EF2A-8EA9-4239-8066-59AA19FF4FAD}"/>
                  </a:ext>
                </a:extLst>
              </p:cNvPr>
              <p:cNvGrpSpPr/>
              <p:nvPr/>
            </p:nvGrpSpPr>
            <p:grpSpPr>
              <a:xfrm>
                <a:off x="4565714" y="5093192"/>
                <a:ext cx="891343" cy="626571"/>
                <a:chOff x="1572973" y="4197490"/>
                <a:chExt cx="889610" cy="511035"/>
              </a:xfrm>
            </p:grpSpPr>
            <p:sp>
              <p:nvSpPr>
                <p:cNvPr id="339" name="矩形: 圓角 338">
                  <a:extLst>
                    <a:ext uri="{FF2B5EF4-FFF2-40B4-BE49-F238E27FC236}">
                      <a16:creationId xmlns:a16="http://schemas.microsoft.com/office/drawing/2014/main" id="{CA2DFF00-7007-49B8-89AD-F551460FDB0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40" name="文字方塊 339">
                  <a:extLst>
                    <a:ext uri="{FF2B5EF4-FFF2-40B4-BE49-F238E27FC236}">
                      <a16:creationId xmlns:a16="http://schemas.microsoft.com/office/drawing/2014/main" id="{0E7E3777-7593-4EC7-8EF8-FBCFC07B6517}"/>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28" name="群組 327">
                <a:extLst>
                  <a:ext uri="{FF2B5EF4-FFF2-40B4-BE49-F238E27FC236}">
                    <a16:creationId xmlns:a16="http://schemas.microsoft.com/office/drawing/2014/main" id="{4CE61409-1422-483E-89F0-C9E6E4529BE7}"/>
                  </a:ext>
                </a:extLst>
              </p:cNvPr>
              <p:cNvGrpSpPr/>
              <p:nvPr/>
            </p:nvGrpSpPr>
            <p:grpSpPr>
              <a:xfrm>
                <a:off x="2539110" y="5798218"/>
                <a:ext cx="891343" cy="618635"/>
                <a:chOff x="1572973" y="4203963"/>
                <a:chExt cx="889610" cy="504562"/>
              </a:xfrm>
            </p:grpSpPr>
            <p:sp>
              <p:nvSpPr>
                <p:cNvPr id="337" name="矩形: 圓角 336">
                  <a:extLst>
                    <a:ext uri="{FF2B5EF4-FFF2-40B4-BE49-F238E27FC236}">
                      <a16:creationId xmlns:a16="http://schemas.microsoft.com/office/drawing/2014/main" id="{CFEFBDEC-A99E-4425-A00F-22E0D52758E6}"/>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38" name="文字方塊 337">
                  <a:extLst>
                    <a:ext uri="{FF2B5EF4-FFF2-40B4-BE49-F238E27FC236}">
                      <a16:creationId xmlns:a16="http://schemas.microsoft.com/office/drawing/2014/main" id="{6900B15A-A7A0-492D-B314-4C49E84C2215}"/>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29" name="群組 328">
                <a:extLst>
                  <a:ext uri="{FF2B5EF4-FFF2-40B4-BE49-F238E27FC236}">
                    <a16:creationId xmlns:a16="http://schemas.microsoft.com/office/drawing/2014/main" id="{F1504585-B2C5-4AD0-8F81-59264AE89CB2}"/>
                  </a:ext>
                </a:extLst>
              </p:cNvPr>
              <p:cNvGrpSpPr/>
              <p:nvPr/>
            </p:nvGrpSpPr>
            <p:grpSpPr>
              <a:xfrm>
                <a:off x="2539110" y="5088550"/>
                <a:ext cx="891343" cy="631213"/>
                <a:chOff x="1572973" y="4193704"/>
                <a:chExt cx="889610" cy="514821"/>
              </a:xfrm>
            </p:grpSpPr>
            <p:sp>
              <p:nvSpPr>
                <p:cNvPr id="335" name="矩形: 圓角 334">
                  <a:extLst>
                    <a:ext uri="{FF2B5EF4-FFF2-40B4-BE49-F238E27FC236}">
                      <a16:creationId xmlns:a16="http://schemas.microsoft.com/office/drawing/2014/main" id="{0DE79DE1-8E08-4D00-AA8B-E45C8739FC5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36" name="文字方塊 335">
                  <a:extLst>
                    <a:ext uri="{FF2B5EF4-FFF2-40B4-BE49-F238E27FC236}">
                      <a16:creationId xmlns:a16="http://schemas.microsoft.com/office/drawing/2014/main" id="{8CF38FD4-7BB2-43A1-9370-5437F984832A}"/>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30" name="Google Shape;888;p43">
                <a:extLst>
                  <a:ext uri="{FF2B5EF4-FFF2-40B4-BE49-F238E27FC236}">
                    <a16:creationId xmlns:a16="http://schemas.microsoft.com/office/drawing/2014/main" id="{6740E081-9885-4080-B4C4-64F63235E26A}"/>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31" name="Google Shape;890;p43">
                <a:extLst>
                  <a:ext uri="{FF2B5EF4-FFF2-40B4-BE49-F238E27FC236}">
                    <a16:creationId xmlns:a16="http://schemas.microsoft.com/office/drawing/2014/main" id="{DBBE8B79-8A56-4ACD-A38B-32091EC6EDBA}"/>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32" name="Google Shape;888;p43">
                <a:extLst>
                  <a:ext uri="{FF2B5EF4-FFF2-40B4-BE49-F238E27FC236}">
                    <a16:creationId xmlns:a16="http://schemas.microsoft.com/office/drawing/2014/main" id="{2EA79ACA-1E2F-4ECA-B7C4-E89FA4EB1831}"/>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33" name="Google Shape;890;p43">
                <a:extLst>
                  <a:ext uri="{FF2B5EF4-FFF2-40B4-BE49-F238E27FC236}">
                    <a16:creationId xmlns:a16="http://schemas.microsoft.com/office/drawing/2014/main" id="{A29A7AE2-A979-4702-BEE4-FB3906484F73}"/>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34" name="文字方塊 333">
                <a:extLst>
                  <a:ext uri="{FF2B5EF4-FFF2-40B4-BE49-F238E27FC236}">
                    <a16:creationId xmlns:a16="http://schemas.microsoft.com/office/drawing/2014/main" id="{49D75C35-86DF-4671-BC61-09B189A6395A}"/>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Mesh</a:t>
                </a:r>
                <a:endParaRPr lang="zh-TW" altLang="en-US"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49" name="群組 348">
              <a:extLst>
                <a:ext uri="{FF2B5EF4-FFF2-40B4-BE49-F238E27FC236}">
                  <a16:creationId xmlns:a16="http://schemas.microsoft.com/office/drawing/2014/main" id="{27276608-3A94-48AE-8429-5D705BA66A08}"/>
                </a:ext>
              </a:extLst>
            </p:cNvPr>
            <p:cNvGrpSpPr/>
            <p:nvPr/>
          </p:nvGrpSpPr>
          <p:grpSpPr>
            <a:xfrm>
              <a:off x="9909520" y="4807295"/>
              <a:ext cx="913882" cy="1344980"/>
              <a:chOff x="1437375" y="5071868"/>
              <a:chExt cx="913882" cy="1344980"/>
            </a:xfrm>
          </p:grpSpPr>
          <p:grpSp>
            <p:nvGrpSpPr>
              <p:cNvPr id="350" name="群組 349">
                <a:extLst>
                  <a:ext uri="{FF2B5EF4-FFF2-40B4-BE49-F238E27FC236}">
                    <a16:creationId xmlns:a16="http://schemas.microsoft.com/office/drawing/2014/main" id="{088AD417-9953-41C9-8218-EF09C62DC9BE}"/>
                  </a:ext>
                </a:extLst>
              </p:cNvPr>
              <p:cNvGrpSpPr/>
              <p:nvPr/>
            </p:nvGrpSpPr>
            <p:grpSpPr>
              <a:xfrm>
                <a:off x="1437375" y="5071868"/>
                <a:ext cx="891343" cy="1344980"/>
                <a:chOff x="1468916" y="5197402"/>
                <a:chExt cx="891343" cy="1344980"/>
              </a:xfrm>
            </p:grpSpPr>
            <p:grpSp>
              <p:nvGrpSpPr>
                <p:cNvPr id="353" name="群組 352">
                  <a:extLst>
                    <a:ext uri="{FF2B5EF4-FFF2-40B4-BE49-F238E27FC236}">
                      <a16:creationId xmlns:a16="http://schemas.microsoft.com/office/drawing/2014/main" id="{20FCF39D-3F99-46E8-93CF-E560C197A981}"/>
                    </a:ext>
                  </a:extLst>
                </p:cNvPr>
                <p:cNvGrpSpPr/>
                <p:nvPr/>
              </p:nvGrpSpPr>
              <p:grpSpPr>
                <a:xfrm>
                  <a:off x="1468916" y="5902529"/>
                  <a:ext cx="891343" cy="639853"/>
                  <a:chOff x="1572973" y="4186657"/>
                  <a:chExt cx="889610" cy="521868"/>
                </a:xfrm>
              </p:grpSpPr>
              <p:sp>
                <p:nvSpPr>
                  <p:cNvPr id="359" name="矩形: 圓角 358">
                    <a:extLst>
                      <a:ext uri="{FF2B5EF4-FFF2-40B4-BE49-F238E27FC236}">
                        <a16:creationId xmlns:a16="http://schemas.microsoft.com/office/drawing/2014/main" id="{AF26E98E-4364-4D81-8F59-493F2786FBB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60" name="文字方塊 359">
                    <a:extLst>
                      <a:ext uri="{FF2B5EF4-FFF2-40B4-BE49-F238E27FC236}">
                        <a16:creationId xmlns:a16="http://schemas.microsoft.com/office/drawing/2014/main" id="{8FDF260E-3213-45E1-B8CE-C721A02A225B}"/>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54" name="群組 353">
                  <a:extLst>
                    <a:ext uri="{FF2B5EF4-FFF2-40B4-BE49-F238E27FC236}">
                      <a16:creationId xmlns:a16="http://schemas.microsoft.com/office/drawing/2014/main" id="{B44E8CE6-3BA4-4241-924F-65ED25E9FF22}"/>
                    </a:ext>
                  </a:extLst>
                </p:cNvPr>
                <p:cNvGrpSpPr/>
                <p:nvPr/>
              </p:nvGrpSpPr>
              <p:grpSpPr>
                <a:xfrm>
                  <a:off x="1468916" y="5197402"/>
                  <a:ext cx="891343" cy="651958"/>
                  <a:chOff x="1572973" y="4176784"/>
                  <a:chExt cx="889610" cy="531741"/>
                </a:xfrm>
              </p:grpSpPr>
              <p:sp>
                <p:nvSpPr>
                  <p:cNvPr id="357" name="矩形: 圓角 356">
                    <a:extLst>
                      <a:ext uri="{FF2B5EF4-FFF2-40B4-BE49-F238E27FC236}">
                        <a16:creationId xmlns:a16="http://schemas.microsoft.com/office/drawing/2014/main" id="{3A158779-0119-4E5E-9117-99B8B40147E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58" name="文字方塊 357">
                    <a:extLst>
                      <a:ext uri="{FF2B5EF4-FFF2-40B4-BE49-F238E27FC236}">
                        <a16:creationId xmlns:a16="http://schemas.microsoft.com/office/drawing/2014/main" id="{03045570-C0B2-43C1-950F-F5CF1727C4C9}"/>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55" name="Google Shape;886;p43">
                  <a:extLst>
                    <a:ext uri="{FF2B5EF4-FFF2-40B4-BE49-F238E27FC236}">
                      <a16:creationId xmlns:a16="http://schemas.microsoft.com/office/drawing/2014/main" id="{AFAE5617-F083-4DEC-BEBC-B7B14F3277E5}"/>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56" name="Google Shape;886;p43">
                  <a:extLst>
                    <a:ext uri="{FF2B5EF4-FFF2-40B4-BE49-F238E27FC236}">
                      <a16:creationId xmlns:a16="http://schemas.microsoft.com/office/drawing/2014/main" id="{9DF4F2C9-CD41-4769-AA24-0DEDE9A79D59}"/>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51" name="矩形 350">
                <a:extLst>
                  <a:ext uri="{FF2B5EF4-FFF2-40B4-BE49-F238E27FC236}">
                    <a16:creationId xmlns:a16="http://schemas.microsoft.com/office/drawing/2014/main" id="{D02322F9-3E95-475B-9252-EABD636721AC}"/>
                  </a:ext>
                </a:extLst>
              </p:cNvPr>
              <p:cNvSpPr/>
              <p:nvPr/>
            </p:nvSpPr>
            <p:spPr>
              <a:xfrm>
                <a:off x="1499742" y="5987047"/>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52" name="矩形 351">
                <a:extLst>
                  <a:ext uri="{FF2B5EF4-FFF2-40B4-BE49-F238E27FC236}">
                    <a16:creationId xmlns:a16="http://schemas.microsoft.com/office/drawing/2014/main" id="{8D76B748-6D18-4BAD-855C-04FCD3FC0B4B}"/>
                  </a:ext>
                </a:extLst>
              </p:cNvPr>
              <p:cNvSpPr/>
              <p:nvPr/>
            </p:nvSpPr>
            <p:spPr>
              <a:xfrm>
                <a:off x="1499742" y="5298976"/>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61" name="文字方塊 360">
              <a:extLst>
                <a:ext uri="{FF2B5EF4-FFF2-40B4-BE49-F238E27FC236}">
                  <a16:creationId xmlns:a16="http://schemas.microsoft.com/office/drawing/2014/main" id="{3DBC1C1A-46E3-4DDC-A7AA-513109063012}"/>
                </a:ext>
              </a:extLst>
            </p:cNvPr>
            <p:cNvSpPr txBox="1"/>
            <p:nvPr/>
          </p:nvSpPr>
          <p:spPr>
            <a:xfrm>
              <a:off x="7385534"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690000"/>
                  </a:solidFill>
                  <a:latin typeface="Meiryo UI" panose="020B0604030504040204" pitchFamily="50" charset="-128"/>
                  <a:ea typeface="Meiryo UI" panose="020B0604030504040204" pitchFamily="50" charset="-128"/>
                  <a:cs typeface="+mn-ea"/>
                  <a:sym typeface="Arial" panose="020B0604020202020204" pitchFamily="34" charset="0"/>
                </a:rPr>
                <a:t>Hub &amp; Spoke</a:t>
              </a:r>
              <a:endParaRPr lang="zh-TW" altLang="en-US" sz="2000" b="1">
                <a:solidFill>
                  <a:srgbClr val="69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Tree>
    <p:extLst>
      <p:ext uri="{BB962C8B-B14F-4D97-AF65-F5344CB8AC3E}">
        <p14:creationId xmlns:p14="http://schemas.microsoft.com/office/powerpoint/2010/main" val="1620285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2" name="標題 1">
            <a:extLst>
              <a:ext uri="{FF2B5EF4-FFF2-40B4-BE49-F238E27FC236}">
                <a16:creationId xmlns:a16="http://schemas.microsoft.com/office/drawing/2014/main" id="{A49C1C8A-8381-45B8-ADE3-958508FEFC78}"/>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ネットワークトポロジ</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873" name="Google Shape;873;p43"/>
          <p:cNvSpPr txBox="1"/>
          <p:nvPr/>
        </p:nvSpPr>
        <p:spPr>
          <a:xfrm>
            <a:off x="4029075" y="1691711"/>
            <a:ext cx="7607341" cy="1090715"/>
          </a:xfrm>
          <a:prstGeom prst="rect">
            <a:avLst/>
          </a:prstGeom>
          <a:noFill/>
          <a:ln>
            <a:noFill/>
          </a:ln>
        </p:spPr>
        <p:txBody>
          <a:bodyPr spcFirstLastPara="1" wrap="square" lIns="91425" tIns="91425" rIns="91425" bIns="91425" anchor="ctr" anchorCtr="0">
            <a:noAutofit/>
          </a:bodyPr>
          <a:lstStyle/>
          <a:p>
            <a:pPr marL="251460" indent="-252000">
              <a:lnSpc>
                <a:spcPct val="130000"/>
              </a:lnSpc>
              <a:spcBef>
                <a:spcPts val="600"/>
              </a:spcBef>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中国のネットワーク規制に準拠するには、</a:t>
            </a:r>
            <a:r>
              <a:rPr lang="en-US" altLang="ja-JP"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a:t>
            </a:r>
            <a:r>
              <a:rPr lang="ja-JP" alt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つのドメインが</a:t>
            </a:r>
            <a:r>
              <a:rPr lang="en-US" altLang="ja-JP"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接続を確立するために、ユーザーが自分で地域間リンクを申請する必要があります。</a:t>
            </a:r>
          </a:p>
          <a:p>
            <a:pPr marL="251460" indent="-252000">
              <a:lnSpc>
                <a:spcPct val="130000"/>
              </a:lnSpc>
              <a:spcBef>
                <a:spcPts val="600"/>
              </a:spcBef>
              <a:buClr>
                <a:schemeClr val="bg1"/>
              </a:buClr>
              <a:buSzPct val="80000"/>
              <a:buFont typeface="Wingdings" panose="05000000000000000000" pitchFamily="2" charset="2"/>
              <a:buChar char="l"/>
            </a:pPr>
            <a:r>
              <a:rPr lang="ja-JP" alt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地域間リンクはハブにのみ設定できます。</a:t>
            </a:r>
            <a:endParaRPr lang="ja-JP" alt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5" name="群組 4" hidden="1">
            <a:extLst>
              <a:ext uri="{FF2B5EF4-FFF2-40B4-BE49-F238E27FC236}">
                <a16:creationId xmlns:a16="http://schemas.microsoft.com/office/drawing/2014/main" id="{8D37FAD6-696A-46FF-8A39-AC4827D80F8C}"/>
              </a:ext>
            </a:extLst>
          </p:cNvPr>
          <p:cNvGrpSpPr/>
          <p:nvPr/>
        </p:nvGrpSpPr>
        <p:grpSpPr>
          <a:xfrm>
            <a:off x="760395" y="3110534"/>
            <a:ext cx="10709710" cy="3321884"/>
            <a:chOff x="760395" y="3110534"/>
            <a:chExt cx="10709710" cy="3321884"/>
          </a:xfrm>
        </p:grpSpPr>
        <p:sp>
          <p:nvSpPr>
            <p:cNvPr id="155" name="橢圓 154">
              <a:extLst>
                <a:ext uri="{FF2B5EF4-FFF2-40B4-BE49-F238E27FC236}">
                  <a16:creationId xmlns:a16="http://schemas.microsoft.com/office/drawing/2014/main" id="{546E590E-0486-4838-9EA3-C8D6FB6CED5A}"/>
                </a:ext>
              </a:extLst>
            </p:cNvPr>
            <p:cNvSpPr/>
            <p:nvPr/>
          </p:nvSpPr>
          <p:spPr>
            <a:xfrm>
              <a:off x="6196158" y="3444065"/>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矩形: 圓角 54">
              <a:extLst>
                <a:ext uri="{FF2B5EF4-FFF2-40B4-BE49-F238E27FC236}">
                  <a16:creationId xmlns:a16="http://schemas.microsoft.com/office/drawing/2014/main" id="{44284CEC-173F-40C6-830D-F0AB16955A25}"/>
                </a:ext>
              </a:extLst>
            </p:cNvPr>
            <p:cNvSpPr/>
            <p:nvPr/>
          </p:nvSpPr>
          <p:spPr>
            <a:xfrm>
              <a:off x="6174217" y="3444065"/>
              <a:ext cx="5206019" cy="2901493"/>
            </a:xfrm>
            <a:prstGeom prst="roundRect">
              <a:avLst>
                <a:gd name="adj" fmla="val 2404"/>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E287"/>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矩形: 圓角 53">
              <a:extLst>
                <a:ext uri="{FF2B5EF4-FFF2-40B4-BE49-F238E27FC236}">
                  <a16:creationId xmlns:a16="http://schemas.microsoft.com/office/drawing/2014/main" id="{C2C36119-D9F6-4D33-9F21-58C2571D67E5}"/>
                </a:ext>
              </a:extLst>
            </p:cNvPr>
            <p:cNvSpPr/>
            <p:nvPr/>
          </p:nvSpPr>
          <p:spPr>
            <a:xfrm>
              <a:off x="873150" y="3430220"/>
              <a:ext cx="5206019" cy="2901493"/>
            </a:xfrm>
            <a:prstGeom prst="roundRect">
              <a:avLst>
                <a:gd name="adj" fmla="val 2294"/>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Google Shape;879;p43">
              <a:extLst>
                <a:ext uri="{FF2B5EF4-FFF2-40B4-BE49-F238E27FC236}">
                  <a16:creationId xmlns:a16="http://schemas.microsoft.com/office/drawing/2014/main" id="{F92C2C65-4355-45CA-AD25-20574BC9E97A}"/>
                </a:ext>
              </a:extLst>
            </p:cNvPr>
            <p:cNvSpPr/>
            <p:nvPr/>
          </p:nvSpPr>
          <p:spPr>
            <a:xfrm>
              <a:off x="6392505" y="4000909"/>
              <a:ext cx="1566216" cy="2123750"/>
            </a:xfrm>
            <a:prstGeom prst="roundRect">
              <a:avLst>
                <a:gd name="adj" fmla="val 435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Google Shape;878;p43">
              <a:extLst>
                <a:ext uri="{FF2B5EF4-FFF2-40B4-BE49-F238E27FC236}">
                  <a16:creationId xmlns:a16="http://schemas.microsoft.com/office/drawing/2014/main" id="{9D7220BD-EFC7-4E16-BF59-87CFB1207450}"/>
                </a:ext>
              </a:extLst>
            </p:cNvPr>
            <p:cNvSpPr/>
            <p:nvPr/>
          </p:nvSpPr>
          <p:spPr>
            <a:xfrm>
              <a:off x="8095512" y="4000909"/>
              <a:ext cx="3056275" cy="2123750"/>
            </a:xfrm>
            <a:prstGeom prst="roundRect">
              <a:avLst>
                <a:gd name="adj" fmla="val 3205"/>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6" name="Google Shape;876;p43"/>
            <p:cNvSpPr/>
            <p:nvPr/>
          </p:nvSpPr>
          <p:spPr>
            <a:xfrm>
              <a:off x="7424125" y="3570518"/>
              <a:ext cx="2706202"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877" name="Google Shape;877;p43"/>
            <p:cNvSpPr/>
            <p:nvPr/>
          </p:nvSpPr>
          <p:spPr>
            <a:xfrm>
              <a:off x="2068765" y="3553618"/>
              <a:ext cx="2814788" cy="38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878" name="Google Shape;878;p43"/>
            <p:cNvSpPr/>
            <p:nvPr/>
          </p:nvSpPr>
          <p:spPr>
            <a:xfrm>
              <a:off x="1004399" y="4000909"/>
              <a:ext cx="3056275" cy="2123750"/>
            </a:xfrm>
            <a:prstGeom prst="roundRect">
              <a:avLst>
                <a:gd name="adj" fmla="val 224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9" name="Google Shape;879;p43"/>
            <p:cNvSpPr/>
            <p:nvPr/>
          </p:nvSpPr>
          <p:spPr>
            <a:xfrm>
              <a:off x="4184268" y="4000909"/>
              <a:ext cx="1566216" cy="2123750"/>
            </a:xfrm>
            <a:prstGeom prst="roundRect">
              <a:avLst>
                <a:gd name="adj" fmla="val 4076"/>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2" name="Google Shape;882;p43"/>
            <p:cNvSpPr/>
            <p:nvPr/>
          </p:nvSpPr>
          <p:spPr>
            <a:xfrm>
              <a:off x="1892623" y="4067884"/>
              <a:ext cx="1419858" cy="24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Region </a:t>
              </a:r>
              <a:r>
                <a:rPr lang="zh-TW" alt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美東</a:t>
              </a:r>
            </a:p>
          </p:txBody>
        </p:sp>
        <p:sp>
          <p:nvSpPr>
            <p:cNvPr id="883" name="Google Shape;883;p43"/>
            <p:cNvSpPr/>
            <p:nvPr/>
          </p:nvSpPr>
          <p:spPr>
            <a:xfrm>
              <a:off x="4221329" y="4067884"/>
              <a:ext cx="1419858" cy="24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Region </a:t>
              </a:r>
              <a:r>
                <a:rPr lang="zh-TW" alt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日本</a:t>
              </a:r>
            </a:p>
          </p:txBody>
        </p:sp>
        <p:sp>
          <p:nvSpPr>
            <p:cNvPr id="884" name="Google Shape;884;p43"/>
            <p:cNvSpPr/>
            <p:nvPr/>
          </p:nvSpPr>
          <p:spPr>
            <a:xfrm>
              <a:off x="6469215" y="4067884"/>
              <a:ext cx="1419858" cy="24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Region </a:t>
              </a:r>
              <a:r>
                <a:rPr lang="zh-TW" alt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北京</a:t>
              </a:r>
            </a:p>
          </p:txBody>
        </p:sp>
        <p:sp>
          <p:nvSpPr>
            <p:cNvPr id="885" name="Google Shape;885;p43"/>
            <p:cNvSpPr/>
            <p:nvPr/>
          </p:nvSpPr>
          <p:spPr>
            <a:xfrm>
              <a:off x="8974479" y="4067884"/>
              <a:ext cx="1419858" cy="24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Region </a:t>
              </a:r>
              <a:r>
                <a:rPr lang="zh-TW" alt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重慶</a:t>
              </a:r>
            </a:p>
          </p:txBody>
        </p:sp>
        <p:cxnSp>
          <p:nvCxnSpPr>
            <p:cNvPr id="895" name="Google Shape;895;p43"/>
            <p:cNvCxnSpPr>
              <a:cxnSpLocks/>
              <a:stCxn id="888" idx="1"/>
              <a:endCxn id="62" idx="3"/>
            </p:cNvCxnSpPr>
            <p:nvPr/>
          </p:nvCxnSpPr>
          <p:spPr>
            <a:xfrm flipH="1">
              <a:off x="3784080" y="4694692"/>
              <a:ext cx="761304"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7" name="Google Shape;897;p43"/>
            <p:cNvCxnSpPr>
              <a:cxnSpLocks/>
              <a:stCxn id="888" idx="2"/>
              <a:endCxn id="890" idx="0"/>
            </p:cNvCxnSpPr>
            <p:nvPr/>
          </p:nvCxnSpPr>
          <p:spPr>
            <a:xfrm flipH="1">
              <a:off x="4954652" y="4864851"/>
              <a:ext cx="5932" cy="6068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8" name="Google Shape;898;p43"/>
            <p:cNvCxnSpPr>
              <a:cxnSpLocks/>
              <a:stCxn id="62" idx="2"/>
              <a:endCxn id="890" idx="0"/>
            </p:cNvCxnSpPr>
            <p:nvPr/>
          </p:nvCxnSpPr>
          <p:spPr>
            <a:xfrm>
              <a:off x="3368880" y="4864851"/>
              <a:ext cx="1585772" cy="6068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Google Shape;897;p43">
              <a:extLst>
                <a:ext uri="{FF2B5EF4-FFF2-40B4-BE49-F238E27FC236}">
                  <a16:creationId xmlns:a16="http://schemas.microsoft.com/office/drawing/2014/main" id="{FDA420FF-A428-45E8-99EC-401D30F9263A}"/>
                </a:ext>
              </a:extLst>
            </p:cNvPr>
            <p:cNvCxnSpPr>
              <a:cxnSpLocks/>
              <a:stCxn id="62" idx="2"/>
              <a:endCxn id="63" idx="0"/>
            </p:cNvCxnSpPr>
            <p:nvPr/>
          </p:nvCxnSpPr>
          <p:spPr>
            <a:xfrm flipH="1">
              <a:off x="3362948" y="4864851"/>
              <a:ext cx="5932" cy="60987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Google Shape;897;p43">
              <a:extLst>
                <a:ext uri="{FF2B5EF4-FFF2-40B4-BE49-F238E27FC236}">
                  <a16:creationId xmlns:a16="http://schemas.microsoft.com/office/drawing/2014/main" id="{9CE0C54C-9BF9-482F-B8C6-7A9D9A370908}"/>
                </a:ext>
              </a:extLst>
            </p:cNvPr>
            <p:cNvCxnSpPr>
              <a:cxnSpLocks/>
              <a:stCxn id="62" idx="1"/>
              <a:endCxn id="886" idx="3"/>
            </p:cNvCxnSpPr>
            <p:nvPr/>
          </p:nvCxnSpPr>
          <p:spPr>
            <a:xfrm flipH="1" flipV="1">
              <a:off x="2431794" y="4690511"/>
              <a:ext cx="521886" cy="4181"/>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Google Shape;897;p43">
              <a:extLst>
                <a:ext uri="{FF2B5EF4-FFF2-40B4-BE49-F238E27FC236}">
                  <a16:creationId xmlns:a16="http://schemas.microsoft.com/office/drawing/2014/main" id="{F086527B-0E42-4CA4-8767-FFE47BEC6471}"/>
                </a:ext>
              </a:extLst>
            </p:cNvPr>
            <p:cNvCxnSpPr>
              <a:cxnSpLocks/>
              <a:stCxn id="62" idx="1"/>
              <a:endCxn id="79" idx="3"/>
            </p:cNvCxnSpPr>
            <p:nvPr/>
          </p:nvCxnSpPr>
          <p:spPr>
            <a:xfrm rot="10800000" flipV="1">
              <a:off x="2431794" y="4694691"/>
              <a:ext cx="521886" cy="931433"/>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9" name="Google Shape;899;p43"/>
            <p:cNvCxnSpPr>
              <a:cxnSpLocks/>
              <a:stCxn id="63" idx="3"/>
              <a:endCxn id="890" idx="1"/>
            </p:cNvCxnSpPr>
            <p:nvPr/>
          </p:nvCxnSpPr>
          <p:spPr>
            <a:xfrm flipV="1">
              <a:off x="3778148" y="5641845"/>
              <a:ext cx="761304" cy="303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0" name="Google Shape;900;p43"/>
            <p:cNvCxnSpPr>
              <a:cxnSpLocks/>
              <a:stCxn id="888" idx="2"/>
              <a:endCxn id="63" idx="0"/>
            </p:cNvCxnSpPr>
            <p:nvPr/>
          </p:nvCxnSpPr>
          <p:spPr>
            <a:xfrm flipH="1">
              <a:off x="3362948" y="4864851"/>
              <a:ext cx="1597636" cy="60987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1" name="Google Shape;901;p43"/>
            <p:cNvCxnSpPr>
              <a:cxnSpLocks/>
              <a:stCxn id="888" idx="3"/>
              <a:endCxn id="891" idx="1"/>
            </p:cNvCxnSpPr>
            <p:nvPr/>
          </p:nvCxnSpPr>
          <p:spPr>
            <a:xfrm flipV="1">
              <a:off x="5375784" y="4693750"/>
              <a:ext cx="1398269" cy="942"/>
            </a:xfrm>
            <a:prstGeom prst="straightConnector1">
              <a:avLst/>
            </a:prstGeom>
            <a:noFill/>
            <a:ln w="57150" cap="flat" cmpd="sng">
              <a:solidFill>
                <a:srgbClr val="FFD72D"/>
              </a:solidFill>
              <a:prstDash val="solid"/>
              <a:round/>
              <a:headEnd type="none" w="med" len="med"/>
              <a:tailEnd type="none" w="med" len="med"/>
            </a:ln>
          </p:spPr>
        </p:cxnSp>
        <p:cxnSp>
          <p:nvCxnSpPr>
            <p:cNvPr id="902" name="Google Shape;902;p43"/>
            <p:cNvCxnSpPr>
              <a:cxnSpLocks/>
              <a:stCxn id="891" idx="2"/>
            </p:cNvCxnSpPr>
            <p:nvPr/>
          </p:nvCxnSpPr>
          <p:spPr>
            <a:xfrm>
              <a:off x="7189253" y="4863909"/>
              <a:ext cx="0" cy="79804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3" name="Google Shape;903;p43"/>
            <p:cNvCxnSpPr>
              <a:cxnSpLocks/>
              <a:endCxn id="105" idx="2"/>
            </p:cNvCxnSpPr>
            <p:nvPr/>
          </p:nvCxnSpPr>
          <p:spPr>
            <a:xfrm flipV="1">
              <a:off x="7155601" y="4867547"/>
              <a:ext cx="1625356" cy="72544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4" name="Google Shape;904;p43"/>
            <p:cNvCxnSpPr>
              <a:cxnSpLocks/>
              <a:stCxn id="891" idx="3"/>
              <a:endCxn id="105" idx="1"/>
            </p:cNvCxnSpPr>
            <p:nvPr/>
          </p:nvCxnSpPr>
          <p:spPr>
            <a:xfrm>
              <a:off x="7604453" y="4693750"/>
              <a:ext cx="761304" cy="363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4" name="Google Shape;914;p43"/>
            <p:cNvSpPr/>
            <p:nvPr/>
          </p:nvSpPr>
          <p:spPr>
            <a:xfrm>
              <a:off x="6621363" y="5555084"/>
              <a:ext cx="830400" cy="241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zh-TW" altLang="en-US" b="1">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5" name="Google Shape;915;p43"/>
            <p:cNvSpPr/>
            <p:nvPr/>
          </p:nvSpPr>
          <p:spPr>
            <a:xfrm>
              <a:off x="5650583" y="4346686"/>
              <a:ext cx="913500" cy="361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b="1">
                  <a:solidFill>
                    <a:srgbClr val="FFD72D"/>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專 線</a:t>
              </a:r>
            </a:p>
          </p:txBody>
        </p:sp>
        <p:sp>
          <p:nvSpPr>
            <p:cNvPr id="916" name="Google Shape;916;p43"/>
            <p:cNvSpPr/>
            <p:nvPr/>
          </p:nvSpPr>
          <p:spPr>
            <a:xfrm>
              <a:off x="760395" y="3330660"/>
              <a:ext cx="10709710" cy="3101758"/>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09" name="Google Shape;902;p43">
              <a:extLst>
                <a:ext uri="{FF2B5EF4-FFF2-40B4-BE49-F238E27FC236}">
                  <a16:creationId xmlns:a16="http://schemas.microsoft.com/office/drawing/2014/main" id="{6786E914-EDD6-4641-827F-CF1CD4AD883E}"/>
                </a:ext>
              </a:extLst>
            </p:cNvPr>
            <p:cNvCxnSpPr>
              <a:cxnSpLocks/>
              <a:stCxn id="891" idx="2"/>
              <a:endCxn id="102" idx="0"/>
            </p:cNvCxnSpPr>
            <p:nvPr/>
          </p:nvCxnSpPr>
          <p:spPr>
            <a:xfrm>
              <a:off x="7189253" y="4863909"/>
              <a:ext cx="1591704" cy="60883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Google Shape;902;p43">
              <a:extLst>
                <a:ext uri="{FF2B5EF4-FFF2-40B4-BE49-F238E27FC236}">
                  <a16:creationId xmlns:a16="http://schemas.microsoft.com/office/drawing/2014/main" id="{C52FD191-3C0F-41D3-91FE-DF961AFFDC25}"/>
                </a:ext>
              </a:extLst>
            </p:cNvPr>
            <p:cNvCxnSpPr>
              <a:cxnSpLocks/>
              <a:stCxn id="105" idx="2"/>
              <a:endCxn id="102" idx="0"/>
            </p:cNvCxnSpPr>
            <p:nvPr/>
          </p:nvCxnSpPr>
          <p:spPr>
            <a:xfrm>
              <a:off x="8780957" y="4867547"/>
              <a:ext cx="0" cy="60519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Google Shape;904;p43">
              <a:extLst>
                <a:ext uri="{FF2B5EF4-FFF2-40B4-BE49-F238E27FC236}">
                  <a16:creationId xmlns:a16="http://schemas.microsoft.com/office/drawing/2014/main" id="{A94E8A06-5F3E-441B-BF9B-F442DA83540F}"/>
                </a:ext>
              </a:extLst>
            </p:cNvPr>
            <p:cNvCxnSpPr>
              <a:cxnSpLocks/>
              <a:stCxn id="103" idx="3"/>
              <a:endCxn id="102" idx="1"/>
            </p:cNvCxnSpPr>
            <p:nvPr/>
          </p:nvCxnSpPr>
          <p:spPr>
            <a:xfrm flipV="1">
              <a:off x="7604453" y="5642905"/>
              <a:ext cx="761304" cy="952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Google Shape;904;p43">
              <a:extLst>
                <a:ext uri="{FF2B5EF4-FFF2-40B4-BE49-F238E27FC236}">
                  <a16:creationId xmlns:a16="http://schemas.microsoft.com/office/drawing/2014/main" id="{58C39B1C-0244-42C2-B95B-9AE6C3DE627D}"/>
                </a:ext>
              </a:extLst>
            </p:cNvPr>
            <p:cNvCxnSpPr>
              <a:cxnSpLocks/>
              <a:stCxn id="105" idx="3"/>
            </p:cNvCxnSpPr>
            <p:nvPr/>
          </p:nvCxnSpPr>
          <p:spPr>
            <a:xfrm flipV="1">
              <a:off x="9196157" y="4696031"/>
              <a:ext cx="634133" cy="13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Google Shape;904;p43">
              <a:extLst>
                <a:ext uri="{FF2B5EF4-FFF2-40B4-BE49-F238E27FC236}">
                  <a16:creationId xmlns:a16="http://schemas.microsoft.com/office/drawing/2014/main" id="{CB19B1F6-4A15-4A14-A7CA-31B91846133D}"/>
                </a:ext>
              </a:extLst>
            </p:cNvPr>
            <p:cNvCxnSpPr>
              <a:cxnSpLocks/>
              <a:stCxn id="102" idx="3"/>
            </p:cNvCxnSpPr>
            <p:nvPr/>
          </p:nvCxnSpPr>
          <p:spPr>
            <a:xfrm>
              <a:off x="9196157" y="5642905"/>
              <a:ext cx="634133" cy="263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1" name="群組 160">
              <a:extLst>
                <a:ext uri="{FF2B5EF4-FFF2-40B4-BE49-F238E27FC236}">
                  <a16:creationId xmlns:a16="http://schemas.microsoft.com/office/drawing/2014/main" id="{7FACD019-FADB-47D2-B1FB-52371A7FC0EC}"/>
                </a:ext>
              </a:extLst>
            </p:cNvPr>
            <p:cNvGrpSpPr/>
            <p:nvPr/>
          </p:nvGrpSpPr>
          <p:grpSpPr>
            <a:xfrm>
              <a:off x="9793871" y="5301851"/>
              <a:ext cx="889610" cy="537738"/>
              <a:chOff x="1572973" y="4170787"/>
              <a:chExt cx="889610" cy="537738"/>
            </a:xfrm>
          </p:grpSpPr>
          <p:sp>
            <p:nvSpPr>
              <p:cNvPr id="162" name="矩形: 圓角 161">
                <a:extLst>
                  <a:ext uri="{FF2B5EF4-FFF2-40B4-BE49-F238E27FC236}">
                    <a16:creationId xmlns:a16="http://schemas.microsoft.com/office/drawing/2014/main" id="{5062DAF1-B6B3-400F-AA5F-20C82432E5AB}"/>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3" name="文字方塊 162">
                <a:extLst>
                  <a:ext uri="{FF2B5EF4-FFF2-40B4-BE49-F238E27FC236}">
                    <a16:creationId xmlns:a16="http://schemas.microsoft.com/office/drawing/2014/main" id="{4E53CDB6-FB32-4943-8798-B133E42A4123}"/>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64" name="群組 163">
              <a:extLst>
                <a:ext uri="{FF2B5EF4-FFF2-40B4-BE49-F238E27FC236}">
                  <a16:creationId xmlns:a16="http://schemas.microsoft.com/office/drawing/2014/main" id="{E441AE81-8ECA-4F74-AF70-95E05F192F46}"/>
                </a:ext>
              </a:extLst>
            </p:cNvPr>
            <p:cNvGrpSpPr/>
            <p:nvPr/>
          </p:nvGrpSpPr>
          <p:grpSpPr>
            <a:xfrm>
              <a:off x="9793871" y="4354934"/>
              <a:ext cx="889610" cy="537738"/>
              <a:chOff x="1572973" y="4170787"/>
              <a:chExt cx="889610" cy="537738"/>
            </a:xfrm>
          </p:grpSpPr>
          <p:sp>
            <p:nvSpPr>
              <p:cNvPr id="165" name="矩形: 圓角 164">
                <a:extLst>
                  <a:ext uri="{FF2B5EF4-FFF2-40B4-BE49-F238E27FC236}">
                    <a16:creationId xmlns:a16="http://schemas.microsoft.com/office/drawing/2014/main" id="{32F0314D-B1DE-4026-B821-02538EE89E5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6" name="文字方塊 165">
                <a:extLst>
                  <a:ext uri="{FF2B5EF4-FFF2-40B4-BE49-F238E27FC236}">
                    <a16:creationId xmlns:a16="http://schemas.microsoft.com/office/drawing/2014/main" id="{C3917027-ADCB-47FE-90DA-33A6728E0914}"/>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8" name="群組 147">
              <a:extLst>
                <a:ext uri="{FF2B5EF4-FFF2-40B4-BE49-F238E27FC236}">
                  <a16:creationId xmlns:a16="http://schemas.microsoft.com/office/drawing/2014/main" id="{29B6BD53-4984-493F-BCC2-A6138ADAE204}"/>
                </a:ext>
              </a:extLst>
            </p:cNvPr>
            <p:cNvGrpSpPr/>
            <p:nvPr/>
          </p:nvGrpSpPr>
          <p:grpSpPr>
            <a:xfrm>
              <a:off x="8341703" y="5301851"/>
              <a:ext cx="889610" cy="537738"/>
              <a:chOff x="1572973" y="4170787"/>
              <a:chExt cx="889610" cy="537738"/>
            </a:xfrm>
          </p:grpSpPr>
          <p:sp>
            <p:nvSpPr>
              <p:cNvPr id="149" name="矩形: 圓角 148">
                <a:extLst>
                  <a:ext uri="{FF2B5EF4-FFF2-40B4-BE49-F238E27FC236}">
                    <a16:creationId xmlns:a16="http://schemas.microsoft.com/office/drawing/2014/main" id="{530521BC-02DC-4291-A0A6-D3BED023A372}"/>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0" name="文字方塊 149">
                <a:extLst>
                  <a:ext uri="{FF2B5EF4-FFF2-40B4-BE49-F238E27FC236}">
                    <a16:creationId xmlns:a16="http://schemas.microsoft.com/office/drawing/2014/main" id="{6D1E599C-6B04-49CC-8E38-AB7C726A21C4}"/>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1" name="群組 150">
              <a:extLst>
                <a:ext uri="{FF2B5EF4-FFF2-40B4-BE49-F238E27FC236}">
                  <a16:creationId xmlns:a16="http://schemas.microsoft.com/office/drawing/2014/main" id="{F086A2A4-1C40-47AB-B129-57ED750D74B5}"/>
                </a:ext>
              </a:extLst>
            </p:cNvPr>
            <p:cNvGrpSpPr/>
            <p:nvPr/>
          </p:nvGrpSpPr>
          <p:grpSpPr>
            <a:xfrm>
              <a:off x="8341703" y="4354934"/>
              <a:ext cx="889610" cy="537738"/>
              <a:chOff x="1572973" y="4170787"/>
              <a:chExt cx="889610" cy="537738"/>
            </a:xfrm>
          </p:grpSpPr>
          <p:sp>
            <p:nvSpPr>
              <p:cNvPr id="152" name="矩形: 圓角 151">
                <a:extLst>
                  <a:ext uri="{FF2B5EF4-FFF2-40B4-BE49-F238E27FC236}">
                    <a16:creationId xmlns:a16="http://schemas.microsoft.com/office/drawing/2014/main" id="{5D168703-44ED-4B0F-88C2-2510613B75D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3" name="文字方塊 152">
                <a:extLst>
                  <a:ext uri="{FF2B5EF4-FFF2-40B4-BE49-F238E27FC236}">
                    <a16:creationId xmlns:a16="http://schemas.microsoft.com/office/drawing/2014/main" id="{C69007C7-A064-4DBE-A7EF-283E54DDFD1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4" name="群組 153">
              <a:extLst>
                <a:ext uri="{FF2B5EF4-FFF2-40B4-BE49-F238E27FC236}">
                  <a16:creationId xmlns:a16="http://schemas.microsoft.com/office/drawing/2014/main" id="{F2F7A994-330B-43F8-8698-21BDC25665D8}"/>
                </a:ext>
              </a:extLst>
            </p:cNvPr>
            <p:cNvGrpSpPr/>
            <p:nvPr/>
          </p:nvGrpSpPr>
          <p:grpSpPr>
            <a:xfrm>
              <a:off x="6740606" y="5301851"/>
              <a:ext cx="889610" cy="537738"/>
              <a:chOff x="1572973" y="4170787"/>
              <a:chExt cx="889610" cy="537738"/>
            </a:xfrm>
          </p:grpSpPr>
          <p:sp>
            <p:nvSpPr>
              <p:cNvPr id="156" name="矩形: 圓角 155">
                <a:extLst>
                  <a:ext uri="{FF2B5EF4-FFF2-40B4-BE49-F238E27FC236}">
                    <a16:creationId xmlns:a16="http://schemas.microsoft.com/office/drawing/2014/main" id="{E1E11888-0B2E-41D5-A329-66323F0209A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7" name="文字方塊 156">
                <a:extLst>
                  <a:ext uri="{FF2B5EF4-FFF2-40B4-BE49-F238E27FC236}">
                    <a16:creationId xmlns:a16="http://schemas.microsoft.com/office/drawing/2014/main" id="{ABB3A4EB-DC12-4D11-ABB2-F12BB413C0CC}"/>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8" name="群組 157">
              <a:extLst>
                <a:ext uri="{FF2B5EF4-FFF2-40B4-BE49-F238E27FC236}">
                  <a16:creationId xmlns:a16="http://schemas.microsoft.com/office/drawing/2014/main" id="{E32ED26E-23D6-4EB9-8C6E-9B96AF9725F4}"/>
                </a:ext>
              </a:extLst>
            </p:cNvPr>
            <p:cNvGrpSpPr/>
            <p:nvPr/>
          </p:nvGrpSpPr>
          <p:grpSpPr>
            <a:xfrm>
              <a:off x="6740606" y="4354934"/>
              <a:ext cx="889610" cy="537738"/>
              <a:chOff x="1572973" y="4170787"/>
              <a:chExt cx="889610" cy="537738"/>
            </a:xfrm>
          </p:grpSpPr>
          <p:sp>
            <p:nvSpPr>
              <p:cNvPr id="159" name="矩形: 圓角 158">
                <a:extLst>
                  <a:ext uri="{FF2B5EF4-FFF2-40B4-BE49-F238E27FC236}">
                    <a16:creationId xmlns:a16="http://schemas.microsoft.com/office/drawing/2014/main" id="{F0185534-AB57-4011-8B4F-7782C075577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0" name="文字方塊 159">
                <a:extLst>
                  <a:ext uri="{FF2B5EF4-FFF2-40B4-BE49-F238E27FC236}">
                    <a16:creationId xmlns:a16="http://schemas.microsoft.com/office/drawing/2014/main" id="{81416291-B7D0-4716-97E5-20157460DD9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2" name="群組 141">
              <a:extLst>
                <a:ext uri="{FF2B5EF4-FFF2-40B4-BE49-F238E27FC236}">
                  <a16:creationId xmlns:a16="http://schemas.microsoft.com/office/drawing/2014/main" id="{3DC4F709-DFA6-464C-A14A-5853A3C258F8}"/>
                </a:ext>
              </a:extLst>
            </p:cNvPr>
            <p:cNvGrpSpPr/>
            <p:nvPr/>
          </p:nvGrpSpPr>
          <p:grpSpPr>
            <a:xfrm>
              <a:off x="4513702" y="5301851"/>
              <a:ext cx="889610" cy="537738"/>
              <a:chOff x="1572973" y="4170787"/>
              <a:chExt cx="889610" cy="537738"/>
            </a:xfrm>
          </p:grpSpPr>
          <p:sp>
            <p:nvSpPr>
              <p:cNvPr id="143" name="矩形: 圓角 142">
                <a:extLst>
                  <a:ext uri="{FF2B5EF4-FFF2-40B4-BE49-F238E27FC236}">
                    <a16:creationId xmlns:a16="http://schemas.microsoft.com/office/drawing/2014/main" id="{0832816C-CF89-4B82-8A72-D106F36FA2E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4" name="文字方塊 143">
                <a:extLst>
                  <a:ext uri="{FF2B5EF4-FFF2-40B4-BE49-F238E27FC236}">
                    <a16:creationId xmlns:a16="http://schemas.microsoft.com/office/drawing/2014/main" id="{2E331243-DFB3-497C-9AC4-72D4381A2206}"/>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5" name="群組 144">
              <a:extLst>
                <a:ext uri="{FF2B5EF4-FFF2-40B4-BE49-F238E27FC236}">
                  <a16:creationId xmlns:a16="http://schemas.microsoft.com/office/drawing/2014/main" id="{58E4A677-85A7-4B05-BE2B-4B89D9EC14B5}"/>
                </a:ext>
              </a:extLst>
            </p:cNvPr>
            <p:cNvGrpSpPr/>
            <p:nvPr/>
          </p:nvGrpSpPr>
          <p:grpSpPr>
            <a:xfrm>
              <a:off x="4513702" y="4354934"/>
              <a:ext cx="889610" cy="537738"/>
              <a:chOff x="1572973" y="4170787"/>
              <a:chExt cx="889610" cy="537738"/>
            </a:xfrm>
          </p:grpSpPr>
          <p:sp>
            <p:nvSpPr>
              <p:cNvPr id="146" name="矩形: 圓角 145">
                <a:extLst>
                  <a:ext uri="{FF2B5EF4-FFF2-40B4-BE49-F238E27FC236}">
                    <a16:creationId xmlns:a16="http://schemas.microsoft.com/office/drawing/2014/main" id="{6EF303B6-3BAC-4E39-B9EA-535029A4BC4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7" name="文字方塊 146">
                <a:extLst>
                  <a:ext uri="{FF2B5EF4-FFF2-40B4-BE49-F238E27FC236}">
                    <a16:creationId xmlns:a16="http://schemas.microsoft.com/office/drawing/2014/main" id="{926A7247-7BDD-4CE0-A513-A4A9B001CE1A}"/>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0" name="群組 129">
              <a:extLst>
                <a:ext uri="{FF2B5EF4-FFF2-40B4-BE49-F238E27FC236}">
                  <a16:creationId xmlns:a16="http://schemas.microsoft.com/office/drawing/2014/main" id="{64E51E26-4BC3-483B-9FCA-306144DFA3D2}"/>
                </a:ext>
              </a:extLst>
            </p:cNvPr>
            <p:cNvGrpSpPr/>
            <p:nvPr/>
          </p:nvGrpSpPr>
          <p:grpSpPr>
            <a:xfrm>
              <a:off x="1572973" y="5301851"/>
              <a:ext cx="889610" cy="537738"/>
              <a:chOff x="1572973" y="4170787"/>
              <a:chExt cx="889610" cy="537738"/>
            </a:xfrm>
          </p:grpSpPr>
          <p:sp>
            <p:nvSpPr>
              <p:cNvPr id="131" name="矩形: 圓角 130">
                <a:extLst>
                  <a:ext uri="{FF2B5EF4-FFF2-40B4-BE49-F238E27FC236}">
                    <a16:creationId xmlns:a16="http://schemas.microsoft.com/office/drawing/2014/main" id="{9C532BC8-6A2A-4FA8-BB25-8E3945EF8680}"/>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2" name="文字方塊 131">
                <a:extLst>
                  <a:ext uri="{FF2B5EF4-FFF2-40B4-BE49-F238E27FC236}">
                    <a16:creationId xmlns:a16="http://schemas.microsoft.com/office/drawing/2014/main" id="{EC5BDBEE-F32D-4312-9953-2D295C717709}"/>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3" name="群組 132">
              <a:extLst>
                <a:ext uri="{FF2B5EF4-FFF2-40B4-BE49-F238E27FC236}">
                  <a16:creationId xmlns:a16="http://schemas.microsoft.com/office/drawing/2014/main" id="{FF82FE58-E049-4397-9140-1A51EE3B5EAB}"/>
                </a:ext>
              </a:extLst>
            </p:cNvPr>
            <p:cNvGrpSpPr/>
            <p:nvPr/>
          </p:nvGrpSpPr>
          <p:grpSpPr>
            <a:xfrm>
              <a:off x="2912605" y="5301851"/>
              <a:ext cx="889610" cy="537738"/>
              <a:chOff x="1572973" y="4170787"/>
              <a:chExt cx="889610" cy="537738"/>
            </a:xfrm>
          </p:grpSpPr>
          <p:sp>
            <p:nvSpPr>
              <p:cNvPr id="134" name="矩形: 圓角 133">
                <a:extLst>
                  <a:ext uri="{FF2B5EF4-FFF2-40B4-BE49-F238E27FC236}">
                    <a16:creationId xmlns:a16="http://schemas.microsoft.com/office/drawing/2014/main" id="{84C08C4C-B44A-45FE-833B-0BB0F1AC2C5D}"/>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5" name="文字方塊 134">
                <a:extLst>
                  <a:ext uri="{FF2B5EF4-FFF2-40B4-BE49-F238E27FC236}">
                    <a16:creationId xmlns:a16="http://schemas.microsoft.com/office/drawing/2014/main" id="{663C88E8-3C96-4D49-A3C2-1090C6FCB4A5}"/>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6" name="群組 135">
              <a:extLst>
                <a:ext uri="{FF2B5EF4-FFF2-40B4-BE49-F238E27FC236}">
                  <a16:creationId xmlns:a16="http://schemas.microsoft.com/office/drawing/2014/main" id="{304632A5-03D0-4169-BFD3-7D9179C7525F}"/>
                </a:ext>
              </a:extLst>
            </p:cNvPr>
            <p:cNvGrpSpPr/>
            <p:nvPr/>
          </p:nvGrpSpPr>
          <p:grpSpPr>
            <a:xfrm>
              <a:off x="2912605" y="4354934"/>
              <a:ext cx="889610" cy="537738"/>
              <a:chOff x="1572973" y="4170787"/>
              <a:chExt cx="889610" cy="537738"/>
            </a:xfrm>
          </p:grpSpPr>
          <p:sp>
            <p:nvSpPr>
              <p:cNvPr id="137" name="矩形: 圓角 136">
                <a:extLst>
                  <a:ext uri="{FF2B5EF4-FFF2-40B4-BE49-F238E27FC236}">
                    <a16:creationId xmlns:a16="http://schemas.microsoft.com/office/drawing/2014/main" id="{517B70AB-709C-4ABC-8CDF-298E6AAC0BDF}"/>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8" name="文字方塊 137">
                <a:extLst>
                  <a:ext uri="{FF2B5EF4-FFF2-40B4-BE49-F238E27FC236}">
                    <a16:creationId xmlns:a16="http://schemas.microsoft.com/office/drawing/2014/main" id="{A8A48D20-36D4-4CE1-9178-BF2FBCBF4705}"/>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888" name="Google Shape;888;p43"/>
            <p:cNvSpPr/>
            <p:nvPr/>
          </p:nvSpPr>
          <p:spPr>
            <a:xfrm>
              <a:off x="4545384"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890" name="Google Shape;890;p43"/>
            <p:cNvSpPr/>
            <p:nvPr/>
          </p:nvSpPr>
          <p:spPr>
            <a:xfrm>
              <a:off x="4539452" y="547168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891" name="Google Shape;891;p43"/>
            <p:cNvSpPr/>
            <p:nvPr/>
          </p:nvSpPr>
          <p:spPr>
            <a:xfrm>
              <a:off x="6774053" y="452359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grpSp>
          <p:nvGrpSpPr>
            <p:cNvPr id="922" name="群組 921">
              <a:extLst>
                <a:ext uri="{FF2B5EF4-FFF2-40B4-BE49-F238E27FC236}">
                  <a16:creationId xmlns:a16="http://schemas.microsoft.com/office/drawing/2014/main" id="{05F1B2E9-D6F0-49C1-B444-5F6D4B5E8918}"/>
                </a:ext>
              </a:extLst>
            </p:cNvPr>
            <p:cNvGrpSpPr/>
            <p:nvPr/>
          </p:nvGrpSpPr>
          <p:grpSpPr>
            <a:xfrm>
              <a:off x="1572973" y="4359292"/>
              <a:ext cx="889610" cy="537738"/>
              <a:chOff x="1572973" y="4170787"/>
              <a:chExt cx="889610" cy="537738"/>
            </a:xfrm>
          </p:grpSpPr>
          <p:sp>
            <p:nvSpPr>
              <p:cNvPr id="920" name="矩形: 圓角 919">
                <a:extLst>
                  <a:ext uri="{FF2B5EF4-FFF2-40B4-BE49-F238E27FC236}">
                    <a16:creationId xmlns:a16="http://schemas.microsoft.com/office/drawing/2014/main" id="{D6C6D84E-FD0D-4A47-86C2-BD6C9DD1982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1" name="文字方塊 920">
                <a:extLst>
                  <a:ext uri="{FF2B5EF4-FFF2-40B4-BE49-F238E27FC236}">
                    <a16:creationId xmlns:a16="http://schemas.microsoft.com/office/drawing/2014/main" id="{F3A211EB-058C-44C9-9F1A-228F2E259C5F}"/>
                  </a:ext>
                </a:extLst>
              </p:cNvPr>
              <p:cNvSpPr txBox="1"/>
              <p:nvPr/>
            </p:nvSpPr>
            <p:spPr>
              <a:xfrm>
                <a:off x="1770531" y="4170787"/>
                <a:ext cx="492125" cy="200055"/>
              </a:xfrm>
              <a:prstGeom prst="rect">
                <a:avLst/>
              </a:prstGeom>
              <a:noFill/>
            </p:spPr>
            <p:txBody>
              <a:bodyPr wrap="square" rtlCol="0" anchor="ctr">
                <a:spAutoFit/>
              </a:bodyPr>
              <a:lstStyle/>
              <a:p>
                <a:pPr algn="ctr"/>
                <a:r>
                  <a:rPr lang="en-US" altLang="zh-TW"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7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886" name="Google Shape;886;p43"/>
            <p:cNvSpPr/>
            <p:nvPr/>
          </p:nvSpPr>
          <p:spPr>
            <a:xfrm>
              <a:off x="1601394" y="4520352"/>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62" name="Google Shape;888;p43">
              <a:extLst>
                <a:ext uri="{FF2B5EF4-FFF2-40B4-BE49-F238E27FC236}">
                  <a16:creationId xmlns:a16="http://schemas.microsoft.com/office/drawing/2014/main" id="{9166CDF3-F187-4728-9742-8739615D5ABD}"/>
                </a:ext>
              </a:extLst>
            </p:cNvPr>
            <p:cNvSpPr/>
            <p:nvPr/>
          </p:nvSpPr>
          <p:spPr>
            <a:xfrm>
              <a:off x="2953680" y="4524533"/>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63" name="Google Shape;890;p43">
              <a:extLst>
                <a:ext uri="{FF2B5EF4-FFF2-40B4-BE49-F238E27FC236}">
                  <a16:creationId xmlns:a16="http://schemas.microsoft.com/office/drawing/2014/main" id="{8E554F84-C015-4ABC-9015-26B5EA953DF3}"/>
                </a:ext>
              </a:extLst>
            </p:cNvPr>
            <p:cNvSpPr/>
            <p:nvPr/>
          </p:nvSpPr>
          <p:spPr>
            <a:xfrm>
              <a:off x="2947748" y="5474721"/>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79" name="Google Shape;886;p43">
              <a:extLst>
                <a:ext uri="{FF2B5EF4-FFF2-40B4-BE49-F238E27FC236}">
                  <a16:creationId xmlns:a16="http://schemas.microsoft.com/office/drawing/2014/main" id="{CBF999F6-81D3-49B4-B5D8-DD2559A6AE7C}"/>
                </a:ext>
              </a:extLst>
            </p:cNvPr>
            <p:cNvSpPr/>
            <p:nvPr/>
          </p:nvSpPr>
          <p:spPr>
            <a:xfrm>
              <a:off x="1601394" y="5455966"/>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91" name="文字方塊 90">
              <a:extLst>
                <a:ext uri="{FF2B5EF4-FFF2-40B4-BE49-F238E27FC236}">
                  <a16:creationId xmlns:a16="http://schemas.microsoft.com/office/drawing/2014/main" id="{E5B2AB7E-F240-4BCC-822B-34DC1B287B7F}"/>
                </a:ext>
              </a:extLst>
            </p:cNvPr>
            <p:cNvSpPr txBox="1"/>
            <p:nvPr/>
          </p:nvSpPr>
          <p:spPr>
            <a:xfrm>
              <a:off x="3692567" y="5662466"/>
              <a:ext cx="952696" cy="369332"/>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noFill/>
          </p:spPr>
          <p:txBody>
            <a:bodyPr wrap="square" rtlCol="0">
              <a:spAutoFit/>
            </a:bodyPr>
            <a:lstStyle/>
            <a:p>
              <a:pPr algn="ctr"/>
              <a:r>
                <a:rPr lang="en-US" altLang="zh-TW"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文字方塊 91">
              <a:extLst>
                <a:ext uri="{FF2B5EF4-FFF2-40B4-BE49-F238E27FC236}">
                  <a16:creationId xmlns:a16="http://schemas.microsoft.com/office/drawing/2014/main" id="{19F4ADCA-1D08-45DF-BCA0-89953A413753}"/>
                </a:ext>
              </a:extLst>
            </p:cNvPr>
            <p:cNvSpPr txBox="1"/>
            <p:nvPr/>
          </p:nvSpPr>
          <p:spPr>
            <a:xfrm>
              <a:off x="1040213" y="4928270"/>
              <a:ext cx="1676616" cy="369332"/>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2" name="Google Shape;890;p43">
              <a:extLst>
                <a:ext uri="{FF2B5EF4-FFF2-40B4-BE49-F238E27FC236}">
                  <a16:creationId xmlns:a16="http://schemas.microsoft.com/office/drawing/2014/main" id="{4A3AB92C-B4FB-4D3B-8F08-EDFAB3F0664C}"/>
                </a:ext>
              </a:extLst>
            </p:cNvPr>
            <p:cNvSpPr/>
            <p:nvPr/>
          </p:nvSpPr>
          <p:spPr>
            <a:xfrm>
              <a:off x="8365757" y="5472746"/>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03" name="Google Shape;890;p43">
              <a:extLst>
                <a:ext uri="{FF2B5EF4-FFF2-40B4-BE49-F238E27FC236}">
                  <a16:creationId xmlns:a16="http://schemas.microsoft.com/office/drawing/2014/main" id="{00E67D7C-71A8-4A0B-ABB1-5A6C7B90B834}"/>
                </a:ext>
              </a:extLst>
            </p:cNvPr>
            <p:cNvSpPr/>
            <p:nvPr/>
          </p:nvSpPr>
          <p:spPr>
            <a:xfrm>
              <a:off x="6774053" y="548226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05" name="Google Shape;890;p43">
              <a:extLst>
                <a:ext uri="{FF2B5EF4-FFF2-40B4-BE49-F238E27FC236}">
                  <a16:creationId xmlns:a16="http://schemas.microsoft.com/office/drawing/2014/main" id="{2D141DCE-F56D-4E5F-9BBE-F3325A96D50F}"/>
                </a:ext>
              </a:extLst>
            </p:cNvPr>
            <p:cNvSpPr/>
            <p:nvPr/>
          </p:nvSpPr>
          <p:spPr>
            <a:xfrm>
              <a:off x="8365757" y="4527229"/>
              <a:ext cx="830400" cy="340318"/>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95" name="Google Shape;886;p43">
              <a:extLst>
                <a:ext uri="{FF2B5EF4-FFF2-40B4-BE49-F238E27FC236}">
                  <a16:creationId xmlns:a16="http://schemas.microsoft.com/office/drawing/2014/main" id="{3003B3C2-E965-45B6-8376-D4BFDAE6C092}"/>
                </a:ext>
              </a:extLst>
            </p:cNvPr>
            <p:cNvSpPr/>
            <p:nvPr/>
          </p:nvSpPr>
          <p:spPr>
            <a:xfrm>
              <a:off x="9822973" y="4520351"/>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97" name="Google Shape;886;p43">
              <a:extLst>
                <a:ext uri="{FF2B5EF4-FFF2-40B4-BE49-F238E27FC236}">
                  <a16:creationId xmlns:a16="http://schemas.microsoft.com/office/drawing/2014/main" id="{64EA2038-0355-449E-8811-02A1C1803D27}"/>
                </a:ext>
              </a:extLst>
            </p:cNvPr>
            <p:cNvSpPr/>
            <p:nvPr/>
          </p:nvSpPr>
          <p:spPr>
            <a:xfrm>
              <a:off x="9822973" y="5482877"/>
              <a:ext cx="830400" cy="340318"/>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96" name="文字方塊 95">
              <a:extLst>
                <a:ext uri="{FF2B5EF4-FFF2-40B4-BE49-F238E27FC236}">
                  <a16:creationId xmlns:a16="http://schemas.microsoft.com/office/drawing/2014/main" id="{1B549A63-D770-41CB-ADD3-2D8AE03747E3}"/>
                </a:ext>
              </a:extLst>
            </p:cNvPr>
            <p:cNvSpPr txBox="1"/>
            <p:nvPr/>
          </p:nvSpPr>
          <p:spPr>
            <a:xfrm>
              <a:off x="7508757" y="5677886"/>
              <a:ext cx="952696" cy="369332"/>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noFill/>
          </p:spPr>
          <p:txBody>
            <a:bodyPr wrap="square" rtlCol="0">
              <a:spAutoFit/>
            </a:bodyPr>
            <a:lstStyle/>
            <a:p>
              <a:pPr algn="ctr"/>
              <a:r>
                <a:rPr lang="en-US" altLang="zh-TW"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矩形: 圓角 3">
              <a:extLst>
                <a:ext uri="{FF2B5EF4-FFF2-40B4-BE49-F238E27FC236}">
                  <a16:creationId xmlns:a16="http://schemas.microsoft.com/office/drawing/2014/main" id="{11C20EF9-C591-4718-A59C-F83D3534C7B4}"/>
                </a:ext>
              </a:extLst>
            </p:cNvPr>
            <p:cNvSpPr/>
            <p:nvPr/>
          </p:nvSpPr>
          <p:spPr>
            <a:xfrm>
              <a:off x="5629860" y="3110534"/>
              <a:ext cx="970780" cy="472269"/>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17" name="Google Shape;917;p43"/>
            <p:cNvSpPr/>
            <p:nvPr/>
          </p:nvSpPr>
          <p:spPr>
            <a:xfrm>
              <a:off x="5690858" y="3158151"/>
              <a:ext cx="848785" cy="36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200" b="1">
                  <a:solidFill>
                    <a:srgbClr val="5C6063"/>
                  </a:solidFill>
                  <a:latin typeface="Arial" panose="020B0604020202020204" pitchFamily="34" charset="0"/>
                  <a:ea typeface="微軟正黑體" panose="020B0604030504040204" pitchFamily="34" charset="-120"/>
                  <a:cs typeface="+mn-ea"/>
                  <a:sym typeface="Arial" panose="020B0604020202020204" pitchFamily="34" charset="0"/>
                </a:rPr>
                <a:t>組 織</a:t>
              </a:r>
            </a:p>
          </p:txBody>
        </p:sp>
      </p:grpSp>
      <p:sp>
        <p:nvSpPr>
          <p:cNvPr id="3" name="矩形 2">
            <a:extLst>
              <a:ext uri="{FF2B5EF4-FFF2-40B4-BE49-F238E27FC236}">
                <a16:creationId xmlns:a16="http://schemas.microsoft.com/office/drawing/2014/main" id="{E156F63F-2F2F-47A7-AF3D-5CE6A057CDA3}"/>
              </a:ext>
            </a:extLst>
          </p:cNvPr>
          <p:cNvSpPr/>
          <p:nvPr/>
        </p:nvSpPr>
        <p:spPr>
          <a:xfrm>
            <a:off x="804099" y="1768496"/>
            <a:ext cx="3364816" cy="584775"/>
          </a:xfrm>
          <a:prstGeom prst="rect">
            <a:avLst/>
          </a:prstGeom>
        </p:spPr>
        <p:txBody>
          <a:bodyPr wrap="square">
            <a:spAutoFit/>
          </a:bodyPr>
          <a:lstStyle/>
          <a:p>
            <a:r>
              <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地域間リンク</a:t>
            </a:r>
            <a:endParaRPr lang="ja-JP" altLang="en-US" sz="3200"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6" name="直線接點 5">
            <a:extLst>
              <a:ext uri="{FF2B5EF4-FFF2-40B4-BE49-F238E27FC236}">
                <a16:creationId xmlns:a16="http://schemas.microsoft.com/office/drawing/2014/main" id="{6C5E48E1-324C-4D44-859B-1E202EEE3521}"/>
              </a:ext>
            </a:extLst>
          </p:cNvPr>
          <p:cNvCxnSpPr>
            <a:cxnSpLocks/>
          </p:cNvCxnSpPr>
          <p:nvPr/>
        </p:nvCxnSpPr>
        <p:spPr>
          <a:xfrm>
            <a:off x="3844262" y="1811604"/>
            <a:ext cx="0" cy="931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群組 8" hidden="1">
            <a:extLst>
              <a:ext uri="{FF2B5EF4-FFF2-40B4-BE49-F238E27FC236}">
                <a16:creationId xmlns:a16="http://schemas.microsoft.com/office/drawing/2014/main" id="{97905639-50D6-474C-9894-A0A3433D3137}"/>
              </a:ext>
            </a:extLst>
          </p:cNvPr>
          <p:cNvGrpSpPr/>
          <p:nvPr/>
        </p:nvGrpSpPr>
        <p:grpSpPr>
          <a:xfrm>
            <a:off x="760396" y="7089745"/>
            <a:ext cx="10683163" cy="3382561"/>
            <a:chOff x="527753" y="2338705"/>
            <a:chExt cx="8047923" cy="2511305"/>
          </a:xfrm>
        </p:grpSpPr>
        <p:sp>
          <p:nvSpPr>
            <p:cNvPr id="98" name="橢圓 97">
              <a:extLst>
                <a:ext uri="{FF2B5EF4-FFF2-40B4-BE49-F238E27FC236}">
                  <a16:creationId xmlns:a16="http://schemas.microsoft.com/office/drawing/2014/main" id="{BA9A8632-C937-4C58-87C6-9741022AB949}"/>
                </a:ext>
              </a:extLst>
            </p:cNvPr>
            <p:cNvSpPr/>
            <p:nvPr/>
          </p:nvSpPr>
          <p:spPr>
            <a:xfrm>
              <a:off x="4612514" y="2604381"/>
              <a:ext cx="692755" cy="6927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9" name="矩形: 圓角 98">
              <a:extLst>
                <a:ext uri="{FF2B5EF4-FFF2-40B4-BE49-F238E27FC236}">
                  <a16:creationId xmlns:a16="http://schemas.microsoft.com/office/drawing/2014/main" id="{D2B55986-56D4-420B-BBD6-957CE7D0C0EE}"/>
                </a:ext>
              </a:extLst>
            </p:cNvPr>
            <p:cNvSpPr/>
            <p:nvPr/>
          </p:nvSpPr>
          <p:spPr>
            <a:xfrm>
              <a:off x="4596026" y="2604381"/>
              <a:ext cx="3912117" cy="2180357"/>
            </a:xfrm>
            <a:prstGeom prst="roundRect">
              <a:avLst>
                <a:gd name="adj" fmla="val 2404"/>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E287"/>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0" name="矩形: 圓角 99">
              <a:extLst>
                <a:ext uri="{FF2B5EF4-FFF2-40B4-BE49-F238E27FC236}">
                  <a16:creationId xmlns:a16="http://schemas.microsoft.com/office/drawing/2014/main" id="{B0A7E06F-D7D1-43FD-A4EF-261592F718D7}"/>
                </a:ext>
              </a:extLst>
            </p:cNvPr>
            <p:cNvSpPr/>
            <p:nvPr/>
          </p:nvSpPr>
          <p:spPr>
            <a:xfrm>
              <a:off x="612484" y="2593977"/>
              <a:ext cx="3912117" cy="2180357"/>
            </a:xfrm>
            <a:prstGeom prst="roundRect">
              <a:avLst>
                <a:gd name="adj" fmla="val 2294"/>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1" name="Google Shape;879;p43">
              <a:extLst>
                <a:ext uri="{FF2B5EF4-FFF2-40B4-BE49-F238E27FC236}">
                  <a16:creationId xmlns:a16="http://schemas.microsoft.com/office/drawing/2014/main" id="{DAB9E486-5DB6-4D3E-B843-F2E8879614D5}"/>
                </a:ext>
              </a:extLst>
            </p:cNvPr>
            <p:cNvSpPr/>
            <p:nvPr/>
          </p:nvSpPr>
          <p:spPr>
            <a:xfrm>
              <a:off x="4760061" y="3022827"/>
              <a:ext cx="1176949" cy="1595914"/>
            </a:xfrm>
            <a:prstGeom prst="roundRect">
              <a:avLst>
                <a:gd name="adj" fmla="val 435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4" name="Google Shape;878;p43">
              <a:extLst>
                <a:ext uri="{FF2B5EF4-FFF2-40B4-BE49-F238E27FC236}">
                  <a16:creationId xmlns:a16="http://schemas.microsoft.com/office/drawing/2014/main" id="{56BC1175-D46B-40C4-ACBD-4AB641374662}"/>
                </a:ext>
              </a:extLst>
            </p:cNvPr>
            <p:cNvSpPr/>
            <p:nvPr/>
          </p:nvSpPr>
          <p:spPr>
            <a:xfrm>
              <a:off x="6039803" y="3022827"/>
              <a:ext cx="2296670" cy="1595914"/>
            </a:xfrm>
            <a:prstGeom prst="roundRect">
              <a:avLst>
                <a:gd name="adj" fmla="val 3205"/>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6" name="Google Shape;876;p43">
              <a:extLst>
                <a:ext uri="{FF2B5EF4-FFF2-40B4-BE49-F238E27FC236}">
                  <a16:creationId xmlns:a16="http://schemas.microsoft.com/office/drawing/2014/main" id="{990600A5-00D1-4AF4-B25B-9590B2A5A0CD}"/>
                </a:ext>
              </a:extLst>
            </p:cNvPr>
            <p:cNvSpPr/>
            <p:nvPr/>
          </p:nvSpPr>
          <p:spPr>
            <a:xfrm>
              <a:off x="5535282" y="2699406"/>
              <a:ext cx="2033604" cy="28811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107" name="Google Shape;877;p43">
              <a:extLst>
                <a:ext uri="{FF2B5EF4-FFF2-40B4-BE49-F238E27FC236}">
                  <a16:creationId xmlns:a16="http://schemas.microsoft.com/office/drawing/2014/main" id="{E218E3FE-4C81-4036-9065-4D9AF778A519}"/>
                </a:ext>
              </a:extLst>
            </p:cNvPr>
            <p:cNvSpPr/>
            <p:nvPr/>
          </p:nvSpPr>
          <p:spPr>
            <a:xfrm>
              <a:off x="1510941" y="2686706"/>
              <a:ext cx="2115202" cy="28811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108" name="Google Shape;878;p43">
              <a:extLst>
                <a:ext uri="{FF2B5EF4-FFF2-40B4-BE49-F238E27FC236}">
                  <a16:creationId xmlns:a16="http://schemas.microsoft.com/office/drawing/2014/main" id="{F82E4B87-2A46-4D33-B640-5964241F3990}"/>
                </a:ext>
              </a:extLst>
            </p:cNvPr>
            <p:cNvSpPr/>
            <p:nvPr/>
          </p:nvSpPr>
          <p:spPr>
            <a:xfrm>
              <a:off x="711112" y="3022827"/>
              <a:ext cx="2296670" cy="1595914"/>
            </a:xfrm>
            <a:prstGeom prst="roundRect">
              <a:avLst>
                <a:gd name="adj" fmla="val 2242"/>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1" name="Google Shape;879;p43">
              <a:extLst>
                <a:ext uri="{FF2B5EF4-FFF2-40B4-BE49-F238E27FC236}">
                  <a16:creationId xmlns:a16="http://schemas.microsoft.com/office/drawing/2014/main" id="{A33506E1-F78A-439A-A3D4-83A1DD1D637D}"/>
                </a:ext>
              </a:extLst>
            </p:cNvPr>
            <p:cNvSpPr/>
            <p:nvPr/>
          </p:nvSpPr>
          <p:spPr>
            <a:xfrm>
              <a:off x="3100658" y="3022827"/>
              <a:ext cx="1176949" cy="1595914"/>
            </a:xfrm>
            <a:prstGeom prst="roundRect">
              <a:avLst>
                <a:gd name="adj" fmla="val 4076"/>
              </a:avLst>
            </a:prstGeom>
            <a:solidFill>
              <a:schemeClr val="tx1">
                <a:alpha val="2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2" name="Google Shape;882;p43">
              <a:extLst>
                <a:ext uri="{FF2B5EF4-FFF2-40B4-BE49-F238E27FC236}">
                  <a16:creationId xmlns:a16="http://schemas.microsoft.com/office/drawing/2014/main" id="{179944DD-0ADC-46D1-BC60-7437C727A9FF}"/>
                </a:ext>
              </a:extLst>
            </p:cNvPr>
            <p:cNvSpPr/>
            <p:nvPr/>
          </p:nvSpPr>
          <p:spPr>
            <a:xfrm>
              <a:off x="1378578" y="3073157"/>
              <a:ext cx="1066967" cy="181252"/>
            </a:xfrm>
            <a:prstGeom prst="rect">
              <a:avLst/>
            </a:prstGeom>
            <a:noFill/>
            <a:ln>
              <a:noFill/>
            </a:ln>
          </p:spPr>
          <p:txBody>
            <a:bodyPr spcFirstLastPara="1" wrap="square" lIns="91425" tIns="91425" rIns="91425" bIns="91425" anchor="ctr" anchorCtr="0">
              <a:noAutofit/>
            </a:bodyPr>
            <a:lstStyle/>
            <a:p>
              <a:pPr lvl="0" algn="ctr"/>
              <a:r>
                <a:rPr 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USA</a:t>
              </a:r>
            </a:p>
          </p:txBody>
        </p:sp>
        <p:cxnSp>
          <p:nvCxnSpPr>
            <p:cNvPr id="113" name="Google Shape;904;p43">
              <a:extLst>
                <a:ext uri="{FF2B5EF4-FFF2-40B4-BE49-F238E27FC236}">
                  <a16:creationId xmlns:a16="http://schemas.microsoft.com/office/drawing/2014/main" id="{75D4733F-8799-4C9F-9A54-A314C12A6B86}"/>
                </a:ext>
              </a:extLst>
            </p:cNvPr>
            <p:cNvCxnSpPr>
              <a:cxnSpLocks/>
            </p:cNvCxnSpPr>
            <p:nvPr/>
          </p:nvCxnSpPr>
          <p:spPr>
            <a:xfrm>
              <a:off x="6866894" y="3520281"/>
              <a:ext cx="476526" cy="198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4" name="Google Shape;883;p43">
              <a:extLst>
                <a:ext uri="{FF2B5EF4-FFF2-40B4-BE49-F238E27FC236}">
                  <a16:creationId xmlns:a16="http://schemas.microsoft.com/office/drawing/2014/main" id="{C3252779-3587-4861-BB3B-4B6748983891}"/>
                </a:ext>
              </a:extLst>
            </p:cNvPr>
            <p:cNvSpPr/>
            <p:nvPr/>
          </p:nvSpPr>
          <p:spPr>
            <a:xfrm>
              <a:off x="2997866" y="3060042"/>
              <a:ext cx="1328252" cy="207482"/>
            </a:xfrm>
            <a:prstGeom prst="rect">
              <a:avLst/>
            </a:prstGeom>
            <a:noFill/>
            <a:ln>
              <a:noFill/>
            </a:ln>
          </p:spPr>
          <p:txBody>
            <a:bodyPr spcFirstLastPara="1" wrap="square" lIns="91425" tIns="91425" rIns="91425" bIns="91425" anchor="ctr" anchorCtr="0">
              <a:noAutofit/>
            </a:bodyPr>
            <a:lstStyle/>
            <a:p>
              <a:pPr lvl="0" algn="ctr"/>
              <a:r>
                <a:rPr 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Japan</a:t>
              </a:r>
              <a:endParaRPr 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6" name="Google Shape;884;p43">
              <a:extLst>
                <a:ext uri="{FF2B5EF4-FFF2-40B4-BE49-F238E27FC236}">
                  <a16:creationId xmlns:a16="http://schemas.microsoft.com/office/drawing/2014/main" id="{DC648878-1E12-4D58-982A-679AA434F6E9}"/>
                </a:ext>
              </a:extLst>
            </p:cNvPr>
            <p:cNvSpPr/>
            <p:nvPr/>
          </p:nvSpPr>
          <p:spPr>
            <a:xfrm>
              <a:off x="4675674" y="3037368"/>
              <a:ext cx="1351030" cy="252830"/>
            </a:xfrm>
            <a:prstGeom prst="rect">
              <a:avLst/>
            </a:prstGeom>
            <a:noFill/>
            <a:ln>
              <a:noFill/>
            </a:ln>
          </p:spPr>
          <p:txBody>
            <a:bodyPr spcFirstLastPara="1" wrap="square" lIns="91425" tIns="91425" rIns="91425" bIns="91425" anchor="ctr" anchorCtr="0">
              <a:noAutofit/>
            </a:bodyPr>
            <a:lstStyle/>
            <a:p>
              <a:pPr algn="ctr"/>
              <a:r>
                <a:rPr lang="en-US"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Beijin</a:t>
              </a:r>
              <a:endParaRPr 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7" name="Google Shape;885;p43">
              <a:extLst>
                <a:ext uri="{FF2B5EF4-FFF2-40B4-BE49-F238E27FC236}">
                  <a16:creationId xmlns:a16="http://schemas.microsoft.com/office/drawing/2014/main" id="{7B2AE646-2599-4BF5-B03D-52B43EB13389}"/>
                </a:ext>
              </a:extLst>
            </p:cNvPr>
            <p:cNvSpPr/>
            <p:nvPr/>
          </p:nvSpPr>
          <p:spPr>
            <a:xfrm>
              <a:off x="6455002" y="3060615"/>
              <a:ext cx="1557588" cy="206336"/>
            </a:xfrm>
            <a:prstGeom prst="rect">
              <a:avLst/>
            </a:prstGeom>
            <a:noFill/>
            <a:ln>
              <a:noFill/>
            </a:ln>
          </p:spPr>
          <p:txBody>
            <a:bodyPr spcFirstLastPara="1" wrap="square" lIns="91425" tIns="91425" rIns="91425" bIns="91425" anchor="ctr" anchorCtr="0">
              <a:noAutofit/>
            </a:bodyPr>
            <a:lstStyle/>
            <a:p>
              <a:pPr algn="ctr"/>
              <a:r>
                <a:rPr 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Chongqing</a:t>
              </a:r>
              <a:endParaRPr 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18" name="Google Shape;895;p43">
              <a:extLst>
                <a:ext uri="{FF2B5EF4-FFF2-40B4-BE49-F238E27FC236}">
                  <a16:creationId xmlns:a16="http://schemas.microsoft.com/office/drawing/2014/main" id="{E8681785-1667-4C9E-AE8F-A88EC4DF81F8}"/>
                </a:ext>
              </a:extLst>
            </p:cNvPr>
            <p:cNvCxnSpPr>
              <a:cxnSpLocks/>
              <a:stCxn id="191" idx="1"/>
              <a:endCxn id="198" idx="3"/>
            </p:cNvCxnSpPr>
            <p:nvPr/>
          </p:nvCxnSpPr>
          <p:spPr>
            <a:xfrm flipH="1">
              <a:off x="2799933" y="3544178"/>
              <a:ext cx="572090"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Google Shape;897;p43">
              <a:extLst>
                <a:ext uri="{FF2B5EF4-FFF2-40B4-BE49-F238E27FC236}">
                  <a16:creationId xmlns:a16="http://schemas.microsoft.com/office/drawing/2014/main" id="{E7AD2211-8224-4832-A1A4-95F3E1629DA5}"/>
                </a:ext>
              </a:extLst>
            </p:cNvPr>
            <p:cNvCxnSpPr>
              <a:cxnSpLocks/>
              <a:stCxn id="191" idx="2"/>
              <a:endCxn id="192" idx="0"/>
            </p:cNvCxnSpPr>
            <p:nvPr/>
          </p:nvCxnSpPr>
          <p:spPr>
            <a:xfrm flipH="1">
              <a:off x="3679571" y="3672046"/>
              <a:ext cx="4458" cy="45601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Google Shape;898;p43">
              <a:extLst>
                <a:ext uri="{FF2B5EF4-FFF2-40B4-BE49-F238E27FC236}">
                  <a16:creationId xmlns:a16="http://schemas.microsoft.com/office/drawing/2014/main" id="{6C69BF42-8A91-47DC-A28D-4488A70242A7}"/>
                </a:ext>
              </a:extLst>
            </p:cNvPr>
            <p:cNvCxnSpPr>
              <a:cxnSpLocks/>
              <a:stCxn id="198" idx="2"/>
              <a:endCxn id="192" idx="0"/>
            </p:cNvCxnSpPr>
            <p:nvPr/>
          </p:nvCxnSpPr>
          <p:spPr>
            <a:xfrm>
              <a:off x="2487926" y="3672046"/>
              <a:ext cx="1191645" cy="45601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Google Shape;897;p43">
              <a:extLst>
                <a:ext uri="{FF2B5EF4-FFF2-40B4-BE49-F238E27FC236}">
                  <a16:creationId xmlns:a16="http://schemas.microsoft.com/office/drawing/2014/main" id="{39F51C63-B416-4656-BDB4-76A2E36B498A}"/>
                </a:ext>
              </a:extLst>
            </p:cNvPr>
            <p:cNvCxnSpPr>
              <a:cxnSpLocks/>
              <a:stCxn id="198" idx="2"/>
              <a:endCxn id="199" idx="0"/>
            </p:cNvCxnSpPr>
            <p:nvPr/>
          </p:nvCxnSpPr>
          <p:spPr>
            <a:xfrm flipH="1">
              <a:off x="2483469" y="3672046"/>
              <a:ext cx="4458" cy="45829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Google Shape;897;p43">
              <a:extLst>
                <a:ext uri="{FF2B5EF4-FFF2-40B4-BE49-F238E27FC236}">
                  <a16:creationId xmlns:a16="http://schemas.microsoft.com/office/drawing/2014/main" id="{6907D912-1339-4206-871B-77288D77A03C}"/>
                </a:ext>
              </a:extLst>
            </p:cNvPr>
            <p:cNvCxnSpPr>
              <a:cxnSpLocks/>
              <a:stCxn id="198" idx="1"/>
              <a:endCxn id="197" idx="3"/>
            </p:cNvCxnSpPr>
            <p:nvPr/>
          </p:nvCxnSpPr>
          <p:spPr>
            <a:xfrm flipH="1" flipV="1">
              <a:off x="1783743" y="3541036"/>
              <a:ext cx="392177" cy="314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Google Shape;897;p43">
              <a:extLst>
                <a:ext uri="{FF2B5EF4-FFF2-40B4-BE49-F238E27FC236}">
                  <a16:creationId xmlns:a16="http://schemas.microsoft.com/office/drawing/2014/main" id="{8888DBA3-B355-4259-A36B-A08DA5D0225B}"/>
                </a:ext>
              </a:extLst>
            </p:cNvPr>
            <p:cNvCxnSpPr>
              <a:cxnSpLocks/>
              <a:stCxn id="198" idx="1"/>
            </p:cNvCxnSpPr>
            <p:nvPr/>
          </p:nvCxnSpPr>
          <p:spPr>
            <a:xfrm rot="10800000" flipV="1">
              <a:off x="1783743" y="3544177"/>
              <a:ext cx="392177" cy="699935"/>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Google Shape;899;p43">
              <a:extLst>
                <a:ext uri="{FF2B5EF4-FFF2-40B4-BE49-F238E27FC236}">
                  <a16:creationId xmlns:a16="http://schemas.microsoft.com/office/drawing/2014/main" id="{5F826E13-68B7-4B65-89D1-39EB3B53C310}"/>
                </a:ext>
              </a:extLst>
            </p:cNvPr>
            <p:cNvCxnSpPr>
              <a:cxnSpLocks/>
              <a:stCxn id="199" idx="3"/>
              <a:endCxn id="192" idx="1"/>
            </p:cNvCxnSpPr>
            <p:nvPr/>
          </p:nvCxnSpPr>
          <p:spPr>
            <a:xfrm flipV="1">
              <a:off x="2795475" y="4255926"/>
              <a:ext cx="572090" cy="2281"/>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Google Shape;900;p43">
              <a:extLst>
                <a:ext uri="{FF2B5EF4-FFF2-40B4-BE49-F238E27FC236}">
                  <a16:creationId xmlns:a16="http://schemas.microsoft.com/office/drawing/2014/main" id="{C5AFC815-3777-4A2A-BCC1-E79106422ED2}"/>
                </a:ext>
              </a:extLst>
            </p:cNvPr>
            <p:cNvCxnSpPr>
              <a:cxnSpLocks/>
              <a:stCxn id="191" idx="2"/>
              <a:endCxn id="199" idx="0"/>
            </p:cNvCxnSpPr>
            <p:nvPr/>
          </p:nvCxnSpPr>
          <p:spPr>
            <a:xfrm flipH="1">
              <a:off x="2483469" y="3672046"/>
              <a:ext cx="1200560" cy="45829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Google Shape;901;p43">
              <a:extLst>
                <a:ext uri="{FF2B5EF4-FFF2-40B4-BE49-F238E27FC236}">
                  <a16:creationId xmlns:a16="http://schemas.microsoft.com/office/drawing/2014/main" id="{6DDC112B-6D3F-4C63-90F6-B8ADC0984604}"/>
                </a:ext>
              </a:extLst>
            </p:cNvPr>
            <p:cNvCxnSpPr>
              <a:cxnSpLocks/>
              <a:stCxn id="191" idx="3"/>
              <a:endCxn id="193" idx="1"/>
            </p:cNvCxnSpPr>
            <p:nvPr/>
          </p:nvCxnSpPr>
          <p:spPr>
            <a:xfrm flipV="1">
              <a:off x="3996035" y="3543470"/>
              <a:ext cx="1050744" cy="708"/>
            </a:xfrm>
            <a:prstGeom prst="straightConnector1">
              <a:avLst/>
            </a:prstGeom>
            <a:noFill/>
            <a:ln w="57150" cap="flat" cmpd="sng">
              <a:solidFill>
                <a:srgbClr val="FFD72D"/>
              </a:solidFill>
              <a:prstDash val="solid"/>
              <a:round/>
              <a:headEnd type="none" w="med" len="med"/>
              <a:tailEnd type="none" w="med" len="med"/>
            </a:ln>
          </p:spPr>
        </p:cxnSp>
        <p:cxnSp>
          <p:nvCxnSpPr>
            <p:cNvPr id="129" name="Google Shape;902;p43">
              <a:extLst>
                <a:ext uri="{FF2B5EF4-FFF2-40B4-BE49-F238E27FC236}">
                  <a16:creationId xmlns:a16="http://schemas.microsoft.com/office/drawing/2014/main" id="{076BCF0C-88BF-4A01-AC8B-61E21B360646}"/>
                </a:ext>
              </a:extLst>
            </p:cNvPr>
            <p:cNvCxnSpPr>
              <a:cxnSpLocks/>
              <a:stCxn id="193" idx="2"/>
            </p:cNvCxnSpPr>
            <p:nvPr/>
          </p:nvCxnSpPr>
          <p:spPr>
            <a:xfrm>
              <a:off x="5358785" y="3671338"/>
              <a:ext cx="0" cy="59970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Google Shape;904;p43">
              <a:extLst>
                <a:ext uri="{FF2B5EF4-FFF2-40B4-BE49-F238E27FC236}">
                  <a16:creationId xmlns:a16="http://schemas.microsoft.com/office/drawing/2014/main" id="{DA3DB41D-43B1-4A8D-A969-E7C593F682D5}"/>
                </a:ext>
              </a:extLst>
            </p:cNvPr>
            <p:cNvCxnSpPr>
              <a:cxnSpLocks/>
              <a:stCxn id="193" idx="3"/>
            </p:cNvCxnSpPr>
            <p:nvPr/>
          </p:nvCxnSpPr>
          <p:spPr>
            <a:xfrm>
              <a:off x="5670792" y="3543470"/>
              <a:ext cx="624520" cy="2734"/>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0" name="Google Shape;914;p43">
              <a:extLst>
                <a:ext uri="{FF2B5EF4-FFF2-40B4-BE49-F238E27FC236}">
                  <a16:creationId xmlns:a16="http://schemas.microsoft.com/office/drawing/2014/main" id="{8AC19441-FB06-4E11-B493-C7386FF1A6FB}"/>
                </a:ext>
              </a:extLst>
            </p:cNvPr>
            <p:cNvSpPr/>
            <p:nvPr/>
          </p:nvSpPr>
          <p:spPr>
            <a:xfrm>
              <a:off x="4932038" y="4190728"/>
              <a:ext cx="624013" cy="181252"/>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zh-TW" altLang="en-US" b="1">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1" name="Google Shape;915;p43">
              <a:extLst>
                <a:ext uri="{FF2B5EF4-FFF2-40B4-BE49-F238E27FC236}">
                  <a16:creationId xmlns:a16="http://schemas.microsoft.com/office/drawing/2014/main" id="{C0E3C64C-E2B2-474C-BA6D-DCC2DB82E76F}"/>
                </a:ext>
              </a:extLst>
            </p:cNvPr>
            <p:cNvSpPr/>
            <p:nvPr/>
          </p:nvSpPr>
          <p:spPr>
            <a:xfrm>
              <a:off x="3855975" y="3148953"/>
              <a:ext cx="1329554" cy="235979"/>
            </a:xfrm>
            <a:prstGeom prst="roundRect">
              <a:avLst>
                <a:gd name="adj" fmla="val 16667"/>
              </a:avLst>
            </a:prstGeom>
            <a:noFill/>
            <a:ln>
              <a:noFill/>
            </a:ln>
          </p:spPr>
          <p:txBody>
            <a:bodyPr spcFirstLastPara="1" wrap="square" lIns="91425" tIns="91425" rIns="91425" bIns="91425" anchor="ctr" anchorCtr="0">
              <a:noAutofit/>
            </a:bodyPr>
            <a:lstStyle/>
            <a:p>
              <a:pPr lvl="0" algn="ctr"/>
              <a:r>
                <a:rPr lang="en-US" altLang="zh-TW" sz="1600" b="1">
                  <a:solidFill>
                    <a:srgbClr val="FFD72D"/>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Inter-regional Link</a:t>
              </a:r>
            </a:p>
          </p:txBody>
        </p:sp>
        <p:sp>
          <p:nvSpPr>
            <p:cNvPr id="167" name="Google Shape;916;p43">
              <a:extLst>
                <a:ext uri="{FF2B5EF4-FFF2-40B4-BE49-F238E27FC236}">
                  <a16:creationId xmlns:a16="http://schemas.microsoft.com/office/drawing/2014/main" id="{C87C68DA-6CC5-48D9-9541-B73D1F690244}"/>
                </a:ext>
              </a:extLst>
            </p:cNvPr>
            <p:cNvSpPr/>
            <p:nvPr/>
          </p:nvSpPr>
          <p:spPr>
            <a:xfrm>
              <a:off x="527753" y="2519162"/>
              <a:ext cx="8047923" cy="2330848"/>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68" name="Google Shape;902;p43">
              <a:extLst>
                <a:ext uri="{FF2B5EF4-FFF2-40B4-BE49-F238E27FC236}">
                  <a16:creationId xmlns:a16="http://schemas.microsoft.com/office/drawing/2014/main" id="{8D275612-CA07-4378-BA41-271A3FFB3D5D}"/>
                </a:ext>
              </a:extLst>
            </p:cNvPr>
            <p:cNvCxnSpPr>
              <a:cxnSpLocks/>
              <a:stCxn id="193" idx="2"/>
            </p:cNvCxnSpPr>
            <p:nvPr/>
          </p:nvCxnSpPr>
          <p:spPr>
            <a:xfrm>
              <a:off x="5358785" y="3671338"/>
              <a:ext cx="1196103" cy="45751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Google Shape;902;p43">
              <a:extLst>
                <a:ext uri="{FF2B5EF4-FFF2-40B4-BE49-F238E27FC236}">
                  <a16:creationId xmlns:a16="http://schemas.microsoft.com/office/drawing/2014/main" id="{DF0595DE-F4E9-40E6-9FE0-FCC5BA239527}"/>
                </a:ext>
              </a:extLst>
            </p:cNvPr>
            <p:cNvCxnSpPr>
              <a:cxnSpLocks/>
              <a:stCxn id="219" idx="2"/>
            </p:cNvCxnSpPr>
            <p:nvPr/>
          </p:nvCxnSpPr>
          <p:spPr>
            <a:xfrm>
              <a:off x="6554888" y="3686222"/>
              <a:ext cx="1" cy="44263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0" name="Google Shape;904;p43">
              <a:extLst>
                <a:ext uri="{FF2B5EF4-FFF2-40B4-BE49-F238E27FC236}">
                  <a16:creationId xmlns:a16="http://schemas.microsoft.com/office/drawing/2014/main" id="{45AD6024-9AB1-4A15-99AB-BA086150256D}"/>
                </a:ext>
              </a:extLst>
            </p:cNvPr>
            <p:cNvCxnSpPr>
              <a:cxnSpLocks/>
              <a:stCxn id="202" idx="3"/>
              <a:endCxn id="218" idx="1"/>
            </p:cNvCxnSpPr>
            <p:nvPr/>
          </p:nvCxnSpPr>
          <p:spPr>
            <a:xfrm>
              <a:off x="5670792" y="4263879"/>
              <a:ext cx="572089" cy="4995"/>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Google Shape;902;p43">
              <a:extLst>
                <a:ext uri="{FF2B5EF4-FFF2-40B4-BE49-F238E27FC236}">
                  <a16:creationId xmlns:a16="http://schemas.microsoft.com/office/drawing/2014/main" id="{157F26B4-E4B0-479E-96F4-DB0592C8CB96}"/>
                </a:ext>
              </a:extLst>
            </p:cNvPr>
            <p:cNvCxnSpPr>
              <a:cxnSpLocks/>
              <a:stCxn id="202" idx="0"/>
              <a:endCxn id="219" idx="2"/>
            </p:cNvCxnSpPr>
            <p:nvPr/>
          </p:nvCxnSpPr>
          <p:spPr>
            <a:xfrm flipV="1">
              <a:off x="5358786" y="3686222"/>
              <a:ext cx="1196102" cy="4497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Google Shape;904;p43">
              <a:extLst>
                <a:ext uri="{FF2B5EF4-FFF2-40B4-BE49-F238E27FC236}">
                  <a16:creationId xmlns:a16="http://schemas.microsoft.com/office/drawing/2014/main" id="{1CBA069B-7BB2-43EA-8517-DAC81512E9E3}"/>
                </a:ext>
              </a:extLst>
            </p:cNvPr>
            <p:cNvCxnSpPr>
              <a:cxnSpLocks/>
            </p:cNvCxnSpPr>
            <p:nvPr/>
          </p:nvCxnSpPr>
          <p:spPr>
            <a:xfrm>
              <a:off x="6866894" y="4256722"/>
              <a:ext cx="476526" cy="198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73" name="群組 172">
              <a:extLst>
                <a:ext uri="{FF2B5EF4-FFF2-40B4-BE49-F238E27FC236}">
                  <a16:creationId xmlns:a16="http://schemas.microsoft.com/office/drawing/2014/main" id="{64F9B34B-7D63-4BBB-9CF3-B28234972567}"/>
                </a:ext>
              </a:extLst>
            </p:cNvPr>
            <p:cNvGrpSpPr/>
            <p:nvPr/>
          </p:nvGrpSpPr>
          <p:grpSpPr>
            <a:xfrm>
              <a:off x="5021645" y="3997036"/>
              <a:ext cx="668507" cy="407477"/>
              <a:chOff x="1572973" y="4166277"/>
              <a:chExt cx="889610" cy="542248"/>
            </a:xfrm>
          </p:grpSpPr>
          <p:sp>
            <p:nvSpPr>
              <p:cNvPr id="174" name="矩形: 圓角 173">
                <a:extLst>
                  <a:ext uri="{FF2B5EF4-FFF2-40B4-BE49-F238E27FC236}">
                    <a16:creationId xmlns:a16="http://schemas.microsoft.com/office/drawing/2014/main" id="{C3E9360B-3C7E-47CC-9A01-E6758AB4920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5" name="文字方塊 174">
                <a:extLst>
                  <a:ext uri="{FF2B5EF4-FFF2-40B4-BE49-F238E27FC236}">
                    <a16:creationId xmlns:a16="http://schemas.microsoft.com/office/drawing/2014/main" id="{9202266C-7CAE-417A-B040-0851B9FBAD55}"/>
                  </a:ext>
                </a:extLst>
              </p:cNvPr>
              <p:cNvSpPr txBox="1"/>
              <p:nvPr/>
            </p:nvSpPr>
            <p:spPr>
              <a:xfrm>
                <a:off x="1707200" y="4166277"/>
                <a:ext cx="645624"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76" name="群組 175">
              <a:extLst>
                <a:ext uri="{FF2B5EF4-FFF2-40B4-BE49-F238E27FC236}">
                  <a16:creationId xmlns:a16="http://schemas.microsoft.com/office/drawing/2014/main" id="{D11A6AF5-CFFC-42DE-AE76-D257DE0F29C7}"/>
                </a:ext>
              </a:extLst>
            </p:cNvPr>
            <p:cNvGrpSpPr/>
            <p:nvPr/>
          </p:nvGrpSpPr>
          <p:grpSpPr>
            <a:xfrm>
              <a:off x="5021645" y="3280955"/>
              <a:ext cx="668507" cy="411989"/>
              <a:chOff x="1572973" y="4160273"/>
              <a:chExt cx="889610" cy="548252"/>
            </a:xfrm>
          </p:grpSpPr>
          <p:sp>
            <p:nvSpPr>
              <p:cNvPr id="177" name="矩形: 圓角 176">
                <a:extLst>
                  <a:ext uri="{FF2B5EF4-FFF2-40B4-BE49-F238E27FC236}">
                    <a16:creationId xmlns:a16="http://schemas.microsoft.com/office/drawing/2014/main" id="{3F07EB8E-BE7A-45C2-B6C9-F30F858EA69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8" name="文字方塊 177">
                <a:extLst>
                  <a:ext uri="{FF2B5EF4-FFF2-40B4-BE49-F238E27FC236}">
                    <a16:creationId xmlns:a16="http://schemas.microsoft.com/office/drawing/2014/main" id="{F4FB05F1-946D-4FD5-837B-E4A73243DCFD}"/>
                  </a:ext>
                </a:extLst>
              </p:cNvPr>
              <p:cNvSpPr txBox="1"/>
              <p:nvPr/>
            </p:nvSpPr>
            <p:spPr>
              <a:xfrm>
                <a:off x="1711000" y="4160273"/>
                <a:ext cx="652601"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79" name="群組 178">
              <a:extLst>
                <a:ext uri="{FF2B5EF4-FFF2-40B4-BE49-F238E27FC236}">
                  <a16:creationId xmlns:a16="http://schemas.microsoft.com/office/drawing/2014/main" id="{F8A01FBD-7C24-4EF9-9E7D-2D35A1C0A9D4}"/>
                </a:ext>
              </a:extLst>
            </p:cNvPr>
            <p:cNvGrpSpPr/>
            <p:nvPr/>
          </p:nvGrpSpPr>
          <p:grpSpPr>
            <a:xfrm>
              <a:off x="3348215" y="3992526"/>
              <a:ext cx="668507" cy="411989"/>
              <a:chOff x="1572973" y="4160273"/>
              <a:chExt cx="889610" cy="548252"/>
            </a:xfrm>
          </p:grpSpPr>
          <p:sp>
            <p:nvSpPr>
              <p:cNvPr id="180" name="矩形: 圓角 179">
                <a:extLst>
                  <a:ext uri="{FF2B5EF4-FFF2-40B4-BE49-F238E27FC236}">
                    <a16:creationId xmlns:a16="http://schemas.microsoft.com/office/drawing/2014/main" id="{9091E884-5BF4-414B-94AC-29E18FB95645}"/>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1" name="文字方塊 180">
                <a:extLst>
                  <a:ext uri="{FF2B5EF4-FFF2-40B4-BE49-F238E27FC236}">
                    <a16:creationId xmlns:a16="http://schemas.microsoft.com/office/drawing/2014/main" id="{BFB03A3D-6F46-49EB-BAC3-FD5D61E02761}"/>
                  </a:ext>
                </a:extLst>
              </p:cNvPr>
              <p:cNvSpPr txBox="1"/>
              <p:nvPr/>
            </p:nvSpPr>
            <p:spPr>
              <a:xfrm>
                <a:off x="1725998" y="4160273"/>
                <a:ext cx="575852"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2" name="群組 181">
              <a:extLst>
                <a:ext uri="{FF2B5EF4-FFF2-40B4-BE49-F238E27FC236}">
                  <a16:creationId xmlns:a16="http://schemas.microsoft.com/office/drawing/2014/main" id="{D02BA7EA-70C5-4499-926E-09B56391B6F7}"/>
                </a:ext>
              </a:extLst>
            </p:cNvPr>
            <p:cNvGrpSpPr/>
            <p:nvPr/>
          </p:nvGrpSpPr>
          <p:grpSpPr>
            <a:xfrm>
              <a:off x="3348215" y="3278333"/>
              <a:ext cx="668507" cy="414610"/>
              <a:chOff x="1572973" y="4156785"/>
              <a:chExt cx="889610" cy="551740"/>
            </a:xfrm>
          </p:grpSpPr>
          <p:sp>
            <p:nvSpPr>
              <p:cNvPr id="183" name="矩形: 圓角 182">
                <a:extLst>
                  <a:ext uri="{FF2B5EF4-FFF2-40B4-BE49-F238E27FC236}">
                    <a16:creationId xmlns:a16="http://schemas.microsoft.com/office/drawing/2014/main" id="{A7696AF0-8579-459B-81A2-046EE942264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4" name="文字方塊 183">
                <a:extLst>
                  <a:ext uri="{FF2B5EF4-FFF2-40B4-BE49-F238E27FC236}">
                    <a16:creationId xmlns:a16="http://schemas.microsoft.com/office/drawing/2014/main" id="{14DB1C05-5DFE-4812-8DAF-1808EB03D35B}"/>
                  </a:ext>
                </a:extLst>
              </p:cNvPr>
              <p:cNvSpPr txBox="1"/>
              <p:nvPr/>
            </p:nvSpPr>
            <p:spPr>
              <a:xfrm>
                <a:off x="1700121" y="4156785"/>
                <a:ext cx="652601"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5" name="群組 184">
              <a:extLst>
                <a:ext uri="{FF2B5EF4-FFF2-40B4-BE49-F238E27FC236}">
                  <a16:creationId xmlns:a16="http://schemas.microsoft.com/office/drawing/2014/main" id="{20CBAEBC-8887-45CB-9F38-AC41CD2EDA15}"/>
                </a:ext>
              </a:extLst>
            </p:cNvPr>
            <p:cNvGrpSpPr/>
            <p:nvPr/>
          </p:nvGrpSpPr>
          <p:grpSpPr>
            <a:xfrm>
              <a:off x="2145054" y="3992526"/>
              <a:ext cx="668507" cy="411989"/>
              <a:chOff x="1572973" y="4160273"/>
              <a:chExt cx="889610" cy="548252"/>
            </a:xfrm>
          </p:grpSpPr>
          <p:sp>
            <p:nvSpPr>
              <p:cNvPr id="186" name="矩形: 圓角 185">
                <a:extLst>
                  <a:ext uri="{FF2B5EF4-FFF2-40B4-BE49-F238E27FC236}">
                    <a16:creationId xmlns:a16="http://schemas.microsoft.com/office/drawing/2014/main" id="{11DAA85A-1555-4BA4-BB59-CA4720CFDB2F}"/>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7" name="文字方塊 186">
                <a:extLst>
                  <a:ext uri="{FF2B5EF4-FFF2-40B4-BE49-F238E27FC236}">
                    <a16:creationId xmlns:a16="http://schemas.microsoft.com/office/drawing/2014/main" id="{FA888ADF-50D4-40F5-ABAA-1735BD1FF842}"/>
                  </a:ext>
                </a:extLst>
              </p:cNvPr>
              <p:cNvSpPr txBox="1"/>
              <p:nvPr/>
            </p:nvSpPr>
            <p:spPr>
              <a:xfrm>
                <a:off x="1685783" y="4160273"/>
                <a:ext cx="652601"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88" name="群組 187">
              <a:extLst>
                <a:ext uri="{FF2B5EF4-FFF2-40B4-BE49-F238E27FC236}">
                  <a16:creationId xmlns:a16="http://schemas.microsoft.com/office/drawing/2014/main" id="{BE3A5152-673B-4BD9-B953-CE18BF202907}"/>
                </a:ext>
              </a:extLst>
            </p:cNvPr>
            <p:cNvGrpSpPr/>
            <p:nvPr/>
          </p:nvGrpSpPr>
          <p:grpSpPr>
            <a:xfrm>
              <a:off x="2145054" y="3280955"/>
              <a:ext cx="668507" cy="411989"/>
              <a:chOff x="1572973" y="4160273"/>
              <a:chExt cx="889610" cy="548252"/>
            </a:xfrm>
          </p:grpSpPr>
          <p:sp>
            <p:nvSpPr>
              <p:cNvPr id="189" name="矩形: 圓角 188">
                <a:extLst>
                  <a:ext uri="{FF2B5EF4-FFF2-40B4-BE49-F238E27FC236}">
                    <a16:creationId xmlns:a16="http://schemas.microsoft.com/office/drawing/2014/main" id="{0BDA8D1A-BD64-4766-A0C3-4DB2DFD815F8}"/>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0" name="文字方塊 189">
                <a:extLst>
                  <a:ext uri="{FF2B5EF4-FFF2-40B4-BE49-F238E27FC236}">
                    <a16:creationId xmlns:a16="http://schemas.microsoft.com/office/drawing/2014/main" id="{266BA39E-8433-4B55-92F8-AD77F0F4060C}"/>
                  </a:ext>
                </a:extLst>
              </p:cNvPr>
              <p:cNvSpPr txBox="1"/>
              <p:nvPr/>
            </p:nvSpPr>
            <p:spPr>
              <a:xfrm>
                <a:off x="1727793" y="4160273"/>
                <a:ext cx="582829"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91" name="Google Shape;888;p43">
              <a:extLst>
                <a:ext uri="{FF2B5EF4-FFF2-40B4-BE49-F238E27FC236}">
                  <a16:creationId xmlns:a16="http://schemas.microsoft.com/office/drawing/2014/main" id="{5C0D9E75-836A-4055-8541-EFABAFBA075D}"/>
                </a:ext>
              </a:extLst>
            </p:cNvPr>
            <p:cNvSpPr/>
            <p:nvPr/>
          </p:nvSpPr>
          <p:spPr>
            <a:xfrm>
              <a:off x="3372022" y="3416310"/>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92" name="Google Shape;890;p43">
              <a:extLst>
                <a:ext uri="{FF2B5EF4-FFF2-40B4-BE49-F238E27FC236}">
                  <a16:creationId xmlns:a16="http://schemas.microsoft.com/office/drawing/2014/main" id="{AFC42EBA-ADC0-448B-8330-ED39387DFFB9}"/>
                </a:ext>
              </a:extLst>
            </p:cNvPr>
            <p:cNvSpPr/>
            <p:nvPr/>
          </p:nvSpPr>
          <p:spPr>
            <a:xfrm>
              <a:off x="3367565" y="4128058"/>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93" name="Google Shape;891;p43">
              <a:extLst>
                <a:ext uri="{FF2B5EF4-FFF2-40B4-BE49-F238E27FC236}">
                  <a16:creationId xmlns:a16="http://schemas.microsoft.com/office/drawing/2014/main" id="{49E027E6-095B-46FB-9A77-9EFA4C5B03AD}"/>
                </a:ext>
              </a:extLst>
            </p:cNvPr>
            <p:cNvSpPr/>
            <p:nvPr/>
          </p:nvSpPr>
          <p:spPr>
            <a:xfrm>
              <a:off x="5046779" y="3415602"/>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grpSp>
          <p:nvGrpSpPr>
            <p:cNvPr id="194" name="群組 193">
              <a:extLst>
                <a:ext uri="{FF2B5EF4-FFF2-40B4-BE49-F238E27FC236}">
                  <a16:creationId xmlns:a16="http://schemas.microsoft.com/office/drawing/2014/main" id="{FF4FAE7C-1A00-465C-8A18-D5B21D1704FB}"/>
                </a:ext>
              </a:extLst>
            </p:cNvPr>
            <p:cNvGrpSpPr/>
            <p:nvPr/>
          </p:nvGrpSpPr>
          <p:grpSpPr>
            <a:xfrm>
              <a:off x="1138373" y="3284230"/>
              <a:ext cx="668507" cy="411989"/>
              <a:chOff x="1572973" y="4160273"/>
              <a:chExt cx="889610" cy="548252"/>
            </a:xfrm>
          </p:grpSpPr>
          <p:sp>
            <p:nvSpPr>
              <p:cNvPr id="195" name="矩形: 圓角 194">
                <a:extLst>
                  <a:ext uri="{FF2B5EF4-FFF2-40B4-BE49-F238E27FC236}">
                    <a16:creationId xmlns:a16="http://schemas.microsoft.com/office/drawing/2014/main" id="{3D2A0519-8DBD-4534-BCF0-8E80A86B9878}"/>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6" name="文字方塊 195">
                <a:extLst>
                  <a:ext uri="{FF2B5EF4-FFF2-40B4-BE49-F238E27FC236}">
                    <a16:creationId xmlns:a16="http://schemas.microsoft.com/office/drawing/2014/main" id="{B5FA0EA6-B87A-46FE-B9A7-5BDFC560D83D}"/>
                  </a:ext>
                </a:extLst>
              </p:cNvPr>
              <p:cNvSpPr txBox="1"/>
              <p:nvPr/>
            </p:nvSpPr>
            <p:spPr>
              <a:xfrm>
                <a:off x="1770531" y="4160273"/>
                <a:ext cx="561898"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97" name="Google Shape;886;p43">
              <a:extLst>
                <a:ext uri="{FF2B5EF4-FFF2-40B4-BE49-F238E27FC236}">
                  <a16:creationId xmlns:a16="http://schemas.microsoft.com/office/drawing/2014/main" id="{156D2A10-B94E-43DB-A456-717283F6F33D}"/>
                </a:ext>
              </a:extLst>
            </p:cNvPr>
            <p:cNvSpPr/>
            <p:nvPr/>
          </p:nvSpPr>
          <p:spPr>
            <a:xfrm>
              <a:off x="1159730" y="3413168"/>
              <a:ext cx="624013" cy="255735"/>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198" name="Google Shape;888;p43">
              <a:extLst>
                <a:ext uri="{FF2B5EF4-FFF2-40B4-BE49-F238E27FC236}">
                  <a16:creationId xmlns:a16="http://schemas.microsoft.com/office/drawing/2014/main" id="{4E3D7B00-F9D4-43DC-B899-CBEA3469B45E}"/>
                </a:ext>
              </a:extLst>
            </p:cNvPr>
            <p:cNvSpPr/>
            <p:nvPr/>
          </p:nvSpPr>
          <p:spPr>
            <a:xfrm>
              <a:off x="2175920" y="3416310"/>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99" name="Google Shape;890;p43">
              <a:extLst>
                <a:ext uri="{FF2B5EF4-FFF2-40B4-BE49-F238E27FC236}">
                  <a16:creationId xmlns:a16="http://schemas.microsoft.com/office/drawing/2014/main" id="{487779A3-0C2F-4C70-A225-B94A68D6C035}"/>
                </a:ext>
              </a:extLst>
            </p:cNvPr>
            <p:cNvSpPr/>
            <p:nvPr/>
          </p:nvSpPr>
          <p:spPr>
            <a:xfrm>
              <a:off x="2171462" y="4130339"/>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00" name="文字方塊 199">
              <a:extLst>
                <a:ext uri="{FF2B5EF4-FFF2-40B4-BE49-F238E27FC236}">
                  <a16:creationId xmlns:a16="http://schemas.microsoft.com/office/drawing/2014/main" id="{EA3C0E14-FD8A-4FE4-84FF-DC02F595D61C}"/>
                </a:ext>
              </a:extLst>
            </p:cNvPr>
            <p:cNvSpPr txBox="1"/>
            <p:nvPr/>
          </p:nvSpPr>
          <p:spPr>
            <a:xfrm>
              <a:off x="2731164" y="4271422"/>
              <a:ext cx="715913" cy="274202"/>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noFill/>
          </p:spPr>
          <p:txBody>
            <a:bodyPr wrap="square" rtlCol="0">
              <a:spAutoFit/>
            </a:bodyPr>
            <a:lstStyle/>
            <a:p>
              <a:pPr algn="ctr"/>
              <a:r>
                <a:rPr lang="en-US" altLang="zh-TW"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1" name="文字方塊 200">
              <a:extLst>
                <a:ext uri="{FF2B5EF4-FFF2-40B4-BE49-F238E27FC236}">
                  <a16:creationId xmlns:a16="http://schemas.microsoft.com/office/drawing/2014/main" id="{DDDA5FA5-A339-4C25-A379-14FBAB779EE2}"/>
                </a:ext>
              </a:extLst>
            </p:cNvPr>
            <p:cNvSpPr txBox="1"/>
            <p:nvPr/>
          </p:nvSpPr>
          <p:spPr>
            <a:xfrm>
              <a:off x="627850" y="3740675"/>
              <a:ext cx="1354357" cy="274202"/>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2" name="Google Shape;890;p43">
              <a:extLst>
                <a:ext uri="{FF2B5EF4-FFF2-40B4-BE49-F238E27FC236}">
                  <a16:creationId xmlns:a16="http://schemas.microsoft.com/office/drawing/2014/main" id="{270B9336-0592-462A-AFB5-7F91E5B34120}"/>
                </a:ext>
              </a:extLst>
            </p:cNvPr>
            <p:cNvSpPr/>
            <p:nvPr/>
          </p:nvSpPr>
          <p:spPr>
            <a:xfrm>
              <a:off x="5046779" y="4136011"/>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03" name="文字方塊 202">
              <a:extLst>
                <a:ext uri="{FF2B5EF4-FFF2-40B4-BE49-F238E27FC236}">
                  <a16:creationId xmlns:a16="http://schemas.microsoft.com/office/drawing/2014/main" id="{5B741B98-5BB1-4D8D-8857-F3729C8D2630}"/>
                </a:ext>
              </a:extLst>
            </p:cNvPr>
            <p:cNvSpPr txBox="1"/>
            <p:nvPr/>
          </p:nvSpPr>
          <p:spPr>
            <a:xfrm>
              <a:off x="5598880" y="4283009"/>
              <a:ext cx="715913" cy="274202"/>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noFill/>
          </p:spPr>
          <p:txBody>
            <a:bodyPr wrap="square" rtlCol="0">
              <a:spAutoFit/>
            </a:bodyPr>
            <a:lstStyle/>
            <a:p>
              <a:pPr algn="ctr"/>
              <a:r>
                <a:rPr lang="en-US" altLang="zh-TW"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800" b="1">
                <a:solidFill>
                  <a:schemeClr val="bg1"/>
                </a:solidFill>
                <a:effectLst>
                  <a:outerShdw blurRad="50800" dist="38100" dir="8100000" algn="tr" rotWithShape="0">
                    <a:prstClr val="black">
                      <a:alpha val="40000"/>
                    </a:prstClr>
                  </a:outerShdw>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4" name="矩形: 圓角 203">
              <a:extLst>
                <a:ext uri="{FF2B5EF4-FFF2-40B4-BE49-F238E27FC236}">
                  <a16:creationId xmlns:a16="http://schemas.microsoft.com/office/drawing/2014/main" id="{D850BB95-B157-498D-8FCF-7848CF27FEE0}"/>
                </a:ext>
              </a:extLst>
            </p:cNvPr>
            <p:cNvSpPr/>
            <p:nvPr/>
          </p:nvSpPr>
          <p:spPr>
            <a:xfrm>
              <a:off x="3726817" y="2338705"/>
              <a:ext cx="1745834" cy="357274"/>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5" name="Google Shape;917;p43">
              <a:extLst>
                <a:ext uri="{FF2B5EF4-FFF2-40B4-BE49-F238E27FC236}">
                  <a16:creationId xmlns:a16="http://schemas.microsoft.com/office/drawing/2014/main" id="{F0960A89-3032-440B-9111-7D9A9C564F89}"/>
                </a:ext>
              </a:extLst>
            </p:cNvPr>
            <p:cNvSpPr/>
            <p:nvPr/>
          </p:nvSpPr>
          <p:spPr>
            <a:xfrm>
              <a:off x="3726817" y="2417703"/>
              <a:ext cx="1745834" cy="187754"/>
            </a:xfrm>
            <a:prstGeom prst="rect">
              <a:avLst/>
            </a:prstGeom>
            <a:noFill/>
            <a:ln>
              <a:noFill/>
            </a:ln>
          </p:spPr>
          <p:txBody>
            <a:bodyPr spcFirstLastPara="1" wrap="square" lIns="91425" tIns="91425" rIns="91425" bIns="91425" anchor="ctr" anchorCtr="0">
              <a:noAutofit/>
            </a:bodyPr>
            <a:lstStyle/>
            <a:p>
              <a:pPr algn="ctr"/>
              <a:r>
                <a:rPr lang="zh-TW" altLang="en-US" sz="1800" b="1">
                  <a:solidFill>
                    <a:srgbClr val="6F6F6F"/>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grpSp>
          <p:nvGrpSpPr>
            <p:cNvPr id="206" name="群組 205">
              <a:extLst>
                <a:ext uri="{FF2B5EF4-FFF2-40B4-BE49-F238E27FC236}">
                  <a16:creationId xmlns:a16="http://schemas.microsoft.com/office/drawing/2014/main" id="{146C13E7-4332-48E9-9ABB-B9F2BEBA237B}"/>
                </a:ext>
              </a:extLst>
            </p:cNvPr>
            <p:cNvGrpSpPr/>
            <p:nvPr/>
          </p:nvGrpSpPr>
          <p:grpSpPr>
            <a:xfrm>
              <a:off x="7316053" y="4002055"/>
              <a:ext cx="668507" cy="414610"/>
              <a:chOff x="1572973" y="4156785"/>
              <a:chExt cx="889610" cy="551740"/>
            </a:xfrm>
          </p:grpSpPr>
          <p:sp>
            <p:nvSpPr>
              <p:cNvPr id="207" name="矩形: 圓角 206">
                <a:extLst>
                  <a:ext uri="{FF2B5EF4-FFF2-40B4-BE49-F238E27FC236}">
                    <a16:creationId xmlns:a16="http://schemas.microsoft.com/office/drawing/2014/main" id="{F3A97A3B-5FE5-4883-A88C-F871F39D58F1}"/>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8" name="文字方塊 207">
                <a:extLst>
                  <a:ext uri="{FF2B5EF4-FFF2-40B4-BE49-F238E27FC236}">
                    <a16:creationId xmlns:a16="http://schemas.microsoft.com/office/drawing/2014/main" id="{9B4A1A31-1547-496D-9BDD-50716C1D119B}"/>
                  </a:ext>
                </a:extLst>
              </p:cNvPr>
              <p:cNvSpPr txBox="1"/>
              <p:nvPr/>
            </p:nvSpPr>
            <p:spPr>
              <a:xfrm>
                <a:off x="1770531" y="4156785"/>
                <a:ext cx="492126"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09" name="群組 208">
              <a:extLst>
                <a:ext uri="{FF2B5EF4-FFF2-40B4-BE49-F238E27FC236}">
                  <a16:creationId xmlns:a16="http://schemas.microsoft.com/office/drawing/2014/main" id="{220A866B-0217-4A0E-85B1-975EB9BDB963}"/>
                </a:ext>
              </a:extLst>
            </p:cNvPr>
            <p:cNvGrpSpPr/>
            <p:nvPr/>
          </p:nvGrpSpPr>
          <p:grpSpPr>
            <a:xfrm>
              <a:off x="7316053" y="3290484"/>
              <a:ext cx="668507" cy="414610"/>
              <a:chOff x="1572973" y="4156785"/>
              <a:chExt cx="889610" cy="551740"/>
            </a:xfrm>
          </p:grpSpPr>
          <p:sp>
            <p:nvSpPr>
              <p:cNvPr id="210" name="矩形: 圓角 209">
                <a:extLst>
                  <a:ext uri="{FF2B5EF4-FFF2-40B4-BE49-F238E27FC236}">
                    <a16:creationId xmlns:a16="http://schemas.microsoft.com/office/drawing/2014/main" id="{8DB13354-C0F7-4A61-9EB2-82F51928488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1" name="文字方塊 210">
                <a:extLst>
                  <a:ext uri="{FF2B5EF4-FFF2-40B4-BE49-F238E27FC236}">
                    <a16:creationId xmlns:a16="http://schemas.microsoft.com/office/drawing/2014/main" id="{E620DFA6-FAA6-4877-B23B-5480D4269C6C}"/>
                  </a:ext>
                </a:extLst>
              </p:cNvPr>
              <p:cNvSpPr txBox="1"/>
              <p:nvPr/>
            </p:nvSpPr>
            <p:spPr>
              <a:xfrm>
                <a:off x="1770531" y="4156785"/>
                <a:ext cx="492126"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2" name="群組 211">
              <a:extLst>
                <a:ext uri="{FF2B5EF4-FFF2-40B4-BE49-F238E27FC236}">
                  <a16:creationId xmlns:a16="http://schemas.microsoft.com/office/drawing/2014/main" id="{8914EE38-5CB5-4AFC-9013-90A90EE9A0CD}"/>
                </a:ext>
              </a:extLst>
            </p:cNvPr>
            <p:cNvGrpSpPr/>
            <p:nvPr/>
          </p:nvGrpSpPr>
          <p:grpSpPr>
            <a:xfrm>
              <a:off x="6224806" y="4002055"/>
              <a:ext cx="668507" cy="414610"/>
              <a:chOff x="1572973" y="4156785"/>
              <a:chExt cx="889610" cy="551740"/>
            </a:xfrm>
          </p:grpSpPr>
          <p:sp>
            <p:nvSpPr>
              <p:cNvPr id="213" name="矩形: 圓角 212">
                <a:extLst>
                  <a:ext uri="{FF2B5EF4-FFF2-40B4-BE49-F238E27FC236}">
                    <a16:creationId xmlns:a16="http://schemas.microsoft.com/office/drawing/2014/main" id="{D954C66E-6B18-459C-9E98-AAEB5D0A98D1}"/>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4" name="文字方塊 213">
                <a:extLst>
                  <a:ext uri="{FF2B5EF4-FFF2-40B4-BE49-F238E27FC236}">
                    <a16:creationId xmlns:a16="http://schemas.microsoft.com/office/drawing/2014/main" id="{25C63DA3-8FCF-4994-8C19-A74018B562AE}"/>
                  </a:ext>
                </a:extLst>
              </p:cNvPr>
              <p:cNvSpPr txBox="1"/>
              <p:nvPr/>
            </p:nvSpPr>
            <p:spPr>
              <a:xfrm>
                <a:off x="1770531" y="4156785"/>
                <a:ext cx="492126"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5" name="群組 214">
              <a:extLst>
                <a:ext uri="{FF2B5EF4-FFF2-40B4-BE49-F238E27FC236}">
                  <a16:creationId xmlns:a16="http://schemas.microsoft.com/office/drawing/2014/main" id="{67F86372-4649-4F6D-8CCA-FB7A82C0DF19}"/>
                </a:ext>
              </a:extLst>
            </p:cNvPr>
            <p:cNvGrpSpPr/>
            <p:nvPr/>
          </p:nvGrpSpPr>
          <p:grpSpPr>
            <a:xfrm>
              <a:off x="6224806" y="3290484"/>
              <a:ext cx="668507" cy="414610"/>
              <a:chOff x="1572973" y="4156785"/>
              <a:chExt cx="889610" cy="551740"/>
            </a:xfrm>
          </p:grpSpPr>
          <p:sp>
            <p:nvSpPr>
              <p:cNvPr id="216" name="矩形: 圓角 215">
                <a:extLst>
                  <a:ext uri="{FF2B5EF4-FFF2-40B4-BE49-F238E27FC236}">
                    <a16:creationId xmlns:a16="http://schemas.microsoft.com/office/drawing/2014/main" id="{DD11D0B6-7DC5-4D5A-B913-40246505F9D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7" name="文字方塊 216">
                <a:extLst>
                  <a:ext uri="{FF2B5EF4-FFF2-40B4-BE49-F238E27FC236}">
                    <a16:creationId xmlns:a16="http://schemas.microsoft.com/office/drawing/2014/main" id="{FC175F90-0FC4-4315-BB83-206D1DD68835}"/>
                  </a:ext>
                </a:extLst>
              </p:cNvPr>
              <p:cNvSpPr txBox="1"/>
              <p:nvPr/>
            </p:nvSpPr>
            <p:spPr>
              <a:xfrm>
                <a:off x="1770531" y="4156785"/>
                <a:ext cx="492126"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18" name="Google Shape;890;p43">
              <a:extLst>
                <a:ext uri="{FF2B5EF4-FFF2-40B4-BE49-F238E27FC236}">
                  <a16:creationId xmlns:a16="http://schemas.microsoft.com/office/drawing/2014/main" id="{B32A2B27-D434-4C34-8EF3-F06BF278C028}"/>
                </a:ext>
              </a:extLst>
            </p:cNvPr>
            <p:cNvSpPr/>
            <p:nvPr/>
          </p:nvSpPr>
          <p:spPr>
            <a:xfrm>
              <a:off x="6242881" y="4141006"/>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19" name="Google Shape;890;p43">
              <a:extLst>
                <a:ext uri="{FF2B5EF4-FFF2-40B4-BE49-F238E27FC236}">
                  <a16:creationId xmlns:a16="http://schemas.microsoft.com/office/drawing/2014/main" id="{A70B965C-2ED4-4D89-8CBA-7653D4AD7E30}"/>
                </a:ext>
              </a:extLst>
            </p:cNvPr>
            <p:cNvSpPr/>
            <p:nvPr/>
          </p:nvSpPr>
          <p:spPr>
            <a:xfrm>
              <a:off x="6242881" y="3430487"/>
              <a:ext cx="624013" cy="255735"/>
            </a:xfrm>
            <a:prstGeom prst="roundRect">
              <a:avLst>
                <a:gd name="adj" fmla="val 16667"/>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0" name="Google Shape;886;p43">
              <a:extLst>
                <a:ext uri="{FF2B5EF4-FFF2-40B4-BE49-F238E27FC236}">
                  <a16:creationId xmlns:a16="http://schemas.microsoft.com/office/drawing/2014/main" id="{8A57ECB4-93A9-4E77-907E-793D64AFA6CA}"/>
                </a:ext>
              </a:extLst>
            </p:cNvPr>
            <p:cNvSpPr/>
            <p:nvPr/>
          </p:nvSpPr>
          <p:spPr>
            <a:xfrm>
              <a:off x="7337922" y="3425319"/>
              <a:ext cx="624013" cy="255735"/>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sp>
          <p:nvSpPr>
            <p:cNvPr id="221" name="Google Shape;886;p43">
              <a:extLst>
                <a:ext uri="{FF2B5EF4-FFF2-40B4-BE49-F238E27FC236}">
                  <a16:creationId xmlns:a16="http://schemas.microsoft.com/office/drawing/2014/main" id="{7BD7CC6E-FFE4-499D-A4B4-6079B8DC182C}"/>
                </a:ext>
              </a:extLst>
            </p:cNvPr>
            <p:cNvSpPr/>
            <p:nvPr/>
          </p:nvSpPr>
          <p:spPr>
            <a:xfrm>
              <a:off x="7337922" y="4148619"/>
              <a:ext cx="624013" cy="255735"/>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grpSp>
          <p:nvGrpSpPr>
            <p:cNvPr id="222" name="群組 221">
              <a:extLst>
                <a:ext uri="{FF2B5EF4-FFF2-40B4-BE49-F238E27FC236}">
                  <a16:creationId xmlns:a16="http://schemas.microsoft.com/office/drawing/2014/main" id="{FA3C33A9-ADF5-4114-AA80-DEB1918289F2}"/>
                </a:ext>
              </a:extLst>
            </p:cNvPr>
            <p:cNvGrpSpPr/>
            <p:nvPr/>
          </p:nvGrpSpPr>
          <p:grpSpPr>
            <a:xfrm>
              <a:off x="1138373" y="3997067"/>
              <a:ext cx="668507" cy="411989"/>
              <a:chOff x="1572973" y="4160273"/>
              <a:chExt cx="889610" cy="548252"/>
            </a:xfrm>
          </p:grpSpPr>
          <p:sp>
            <p:nvSpPr>
              <p:cNvPr id="223" name="矩形: 圓角 222">
                <a:extLst>
                  <a:ext uri="{FF2B5EF4-FFF2-40B4-BE49-F238E27FC236}">
                    <a16:creationId xmlns:a16="http://schemas.microsoft.com/office/drawing/2014/main" id="{BE0B6385-8424-4425-B3F6-F48F4061E03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4" name="文字方塊 223">
                <a:extLst>
                  <a:ext uri="{FF2B5EF4-FFF2-40B4-BE49-F238E27FC236}">
                    <a16:creationId xmlns:a16="http://schemas.microsoft.com/office/drawing/2014/main" id="{552C8C98-69A2-4BE7-8804-F80B2C063774}"/>
                  </a:ext>
                </a:extLst>
              </p:cNvPr>
              <p:cNvSpPr txBox="1"/>
              <p:nvPr/>
            </p:nvSpPr>
            <p:spPr>
              <a:xfrm>
                <a:off x="1770531" y="4160273"/>
                <a:ext cx="561898" cy="228057"/>
              </a:xfrm>
              <a:prstGeom prst="rect">
                <a:avLst/>
              </a:prstGeom>
              <a:noFill/>
            </p:spPr>
            <p:txBody>
              <a:bodyPr wrap="square" rtlCol="0" anchor="ctr">
                <a:spAutoFit/>
              </a:bodyPr>
              <a:lstStyle/>
              <a:p>
                <a:pPr algn="ctr"/>
                <a:r>
                  <a:rPr lang="en-US" altLang="zh-TW"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9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25" name="Google Shape;886;p43">
              <a:extLst>
                <a:ext uri="{FF2B5EF4-FFF2-40B4-BE49-F238E27FC236}">
                  <a16:creationId xmlns:a16="http://schemas.microsoft.com/office/drawing/2014/main" id="{CBB09CCD-4B5C-4DDC-AE3A-15C6AF1E3C80}"/>
                </a:ext>
              </a:extLst>
            </p:cNvPr>
            <p:cNvSpPr/>
            <p:nvPr/>
          </p:nvSpPr>
          <p:spPr>
            <a:xfrm>
              <a:off x="1159730" y="4126005"/>
              <a:ext cx="624013" cy="255735"/>
            </a:xfrm>
            <a:prstGeom prst="roundRect">
              <a:avLst>
                <a:gd name="adj" fmla="val 16667"/>
              </a:avLst>
            </a:prstGeom>
            <a:solidFill>
              <a:srgbClr val="0052D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altLang="zh-TW" sz="16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p>
          </p:txBody>
        </p:sp>
      </p:grpSp>
      <p:sp>
        <p:nvSpPr>
          <p:cNvPr id="227" name="矩形: 圓角 226">
            <a:extLst>
              <a:ext uri="{FF2B5EF4-FFF2-40B4-BE49-F238E27FC236}">
                <a16:creationId xmlns:a16="http://schemas.microsoft.com/office/drawing/2014/main" id="{86FFEA07-1E55-451F-A85A-DE2CF1183C1C}"/>
              </a:ext>
            </a:extLst>
          </p:cNvPr>
          <p:cNvSpPr/>
          <p:nvPr/>
        </p:nvSpPr>
        <p:spPr>
          <a:xfrm>
            <a:off x="6154896"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28" name="Google Shape;879;p43">
            <a:extLst>
              <a:ext uri="{FF2B5EF4-FFF2-40B4-BE49-F238E27FC236}">
                <a16:creationId xmlns:a16="http://schemas.microsoft.com/office/drawing/2014/main" id="{F259F4F4-E0E7-4D29-9FA5-A6BEB9633C1A}"/>
              </a:ext>
            </a:extLst>
          </p:cNvPr>
          <p:cNvSpPr/>
          <p:nvPr/>
        </p:nvSpPr>
        <p:spPr>
          <a:xfrm>
            <a:off x="8312276"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229" name="Google Shape;904;p43">
            <a:extLst>
              <a:ext uri="{FF2B5EF4-FFF2-40B4-BE49-F238E27FC236}">
                <a16:creationId xmlns:a16="http://schemas.microsoft.com/office/drawing/2014/main" id="{E825EA0C-35E1-4976-9DA3-D59B57DFCA70}"/>
              </a:ext>
            </a:extLst>
          </p:cNvPr>
          <p:cNvCxnSpPr>
            <a:cxnSpLocks/>
          </p:cNvCxnSpPr>
          <p:nvPr/>
        </p:nvCxnSpPr>
        <p:spPr>
          <a:xfrm flipV="1">
            <a:off x="9418046"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 name="Google Shape;904;p43">
            <a:extLst>
              <a:ext uri="{FF2B5EF4-FFF2-40B4-BE49-F238E27FC236}">
                <a16:creationId xmlns:a16="http://schemas.microsoft.com/office/drawing/2014/main" id="{F4C62CEA-A24B-4C93-AB60-8637040F8505}"/>
              </a:ext>
            </a:extLst>
          </p:cNvPr>
          <p:cNvCxnSpPr>
            <a:cxnSpLocks/>
          </p:cNvCxnSpPr>
          <p:nvPr/>
        </p:nvCxnSpPr>
        <p:spPr>
          <a:xfrm>
            <a:off x="9418046"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1" name="矩形: 圓角 230">
            <a:extLst>
              <a:ext uri="{FF2B5EF4-FFF2-40B4-BE49-F238E27FC236}">
                <a16:creationId xmlns:a16="http://schemas.microsoft.com/office/drawing/2014/main" id="{536DC7C0-D9C7-4D6A-87FD-5F15130BA11B}"/>
              </a:ext>
            </a:extLst>
          </p:cNvPr>
          <p:cNvSpPr/>
          <p:nvPr/>
        </p:nvSpPr>
        <p:spPr>
          <a:xfrm>
            <a:off x="1018103"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32" name="Google Shape;879;p43">
            <a:extLst>
              <a:ext uri="{FF2B5EF4-FFF2-40B4-BE49-F238E27FC236}">
                <a16:creationId xmlns:a16="http://schemas.microsoft.com/office/drawing/2014/main" id="{2AA7E5C2-C417-4870-AF64-B8DB9C980966}"/>
              </a:ext>
            </a:extLst>
          </p:cNvPr>
          <p:cNvSpPr/>
          <p:nvPr/>
        </p:nvSpPr>
        <p:spPr>
          <a:xfrm>
            <a:off x="1168035"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33" name="Google Shape;879;p43">
            <a:extLst>
              <a:ext uri="{FF2B5EF4-FFF2-40B4-BE49-F238E27FC236}">
                <a16:creationId xmlns:a16="http://schemas.microsoft.com/office/drawing/2014/main" id="{8809EF87-DB0D-477E-80ED-68D80B77DB20}"/>
              </a:ext>
            </a:extLst>
          </p:cNvPr>
          <p:cNvSpPr/>
          <p:nvPr/>
        </p:nvSpPr>
        <p:spPr>
          <a:xfrm>
            <a:off x="4004092"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34" name="圖形 233">
            <a:extLst>
              <a:ext uri="{FF2B5EF4-FFF2-40B4-BE49-F238E27FC236}">
                <a16:creationId xmlns:a16="http://schemas.microsoft.com/office/drawing/2014/main" id="{AFBE0621-2163-4C4A-B2F3-974411C5051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l="19935" t="9604" r="20840" b="25983"/>
          <a:stretch/>
        </p:blipFill>
        <p:spPr>
          <a:xfrm>
            <a:off x="4061299" y="4088121"/>
            <a:ext cx="828168" cy="750582"/>
          </a:xfrm>
          <a:prstGeom prst="rect">
            <a:avLst/>
          </a:prstGeom>
        </p:spPr>
      </p:pic>
      <p:sp>
        <p:nvSpPr>
          <p:cNvPr id="235" name="Google Shape;916;p43">
            <a:extLst>
              <a:ext uri="{FF2B5EF4-FFF2-40B4-BE49-F238E27FC236}">
                <a16:creationId xmlns:a16="http://schemas.microsoft.com/office/drawing/2014/main" id="{B7EFE6DA-7B8A-492A-BD7B-83144B1C5CB3}"/>
              </a:ext>
            </a:extLst>
          </p:cNvPr>
          <p:cNvSpPr/>
          <p:nvPr/>
        </p:nvSpPr>
        <p:spPr>
          <a:xfrm>
            <a:off x="873150"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36" name="群組 235">
            <a:extLst>
              <a:ext uri="{FF2B5EF4-FFF2-40B4-BE49-F238E27FC236}">
                <a16:creationId xmlns:a16="http://schemas.microsoft.com/office/drawing/2014/main" id="{69261A05-F638-4F36-89B1-54FD90F52BFD}"/>
              </a:ext>
            </a:extLst>
          </p:cNvPr>
          <p:cNvGrpSpPr/>
          <p:nvPr/>
        </p:nvGrpSpPr>
        <p:grpSpPr>
          <a:xfrm>
            <a:off x="2168582" y="5090562"/>
            <a:ext cx="522903" cy="859782"/>
            <a:chOff x="2155470" y="5300587"/>
            <a:chExt cx="522903" cy="937435"/>
          </a:xfrm>
        </p:grpSpPr>
        <p:cxnSp>
          <p:nvCxnSpPr>
            <p:cNvPr id="327" name="Google Shape;897;p43">
              <a:extLst>
                <a:ext uri="{FF2B5EF4-FFF2-40B4-BE49-F238E27FC236}">
                  <a16:creationId xmlns:a16="http://schemas.microsoft.com/office/drawing/2014/main" id="{2316540F-0614-428E-A751-4C8EC1374097}"/>
                </a:ext>
              </a:extLst>
            </p:cNvPr>
            <p:cNvCxnSpPr>
              <a:cxnSpLocks/>
            </p:cNvCxnSpPr>
            <p:nvPr/>
          </p:nvCxnSpPr>
          <p:spPr>
            <a:xfrm flipH="1" flipV="1">
              <a:off x="2155470" y="5300587"/>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8" name="Google Shape;897;p43">
              <a:extLst>
                <a:ext uri="{FF2B5EF4-FFF2-40B4-BE49-F238E27FC236}">
                  <a16:creationId xmlns:a16="http://schemas.microsoft.com/office/drawing/2014/main" id="{D50C72C2-1DD6-456B-BBC3-566F943BD2C4}"/>
                </a:ext>
              </a:extLst>
            </p:cNvPr>
            <p:cNvCxnSpPr>
              <a:cxnSpLocks/>
            </p:cNvCxnSpPr>
            <p:nvPr/>
          </p:nvCxnSpPr>
          <p:spPr>
            <a:xfrm rot="10800000" flipV="1">
              <a:off x="2155470" y="5304775"/>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37" name="Google Shape;883;p43">
            <a:extLst>
              <a:ext uri="{FF2B5EF4-FFF2-40B4-BE49-F238E27FC236}">
                <a16:creationId xmlns:a16="http://schemas.microsoft.com/office/drawing/2014/main" id="{DF0E87C8-7DA3-4AC9-9C6C-FDC8EF99DE75}"/>
              </a:ext>
            </a:extLst>
          </p:cNvPr>
          <p:cNvSpPr/>
          <p:nvPr/>
        </p:nvSpPr>
        <p:spPr>
          <a:xfrm>
            <a:off x="9143159" y="4304834"/>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Chongqing</a:t>
            </a:r>
          </a:p>
        </p:txBody>
      </p:sp>
      <p:sp>
        <p:nvSpPr>
          <p:cNvPr id="238" name="Google Shape;879;p43">
            <a:extLst>
              <a:ext uri="{FF2B5EF4-FFF2-40B4-BE49-F238E27FC236}">
                <a16:creationId xmlns:a16="http://schemas.microsoft.com/office/drawing/2014/main" id="{C181AC37-EEBE-426A-9799-B763A3A186DD}"/>
              </a:ext>
            </a:extLst>
          </p:cNvPr>
          <p:cNvSpPr/>
          <p:nvPr/>
        </p:nvSpPr>
        <p:spPr>
          <a:xfrm>
            <a:off x="6411511"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39" name="Google Shape;877;p43">
            <a:extLst>
              <a:ext uri="{FF2B5EF4-FFF2-40B4-BE49-F238E27FC236}">
                <a16:creationId xmlns:a16="http://schemas.microsoft.com/office/drawing/2014/main" id="{0047FF72-76D3-413A-BCC2-6FCE48B59D54}"/>
              </a:ext>
            </a:extLst>
          </p:cNvPr>
          <p:cNvSpPr/>
          <p:nvPr/>
        </p:nvSpPr>
        <p:spPr>
          <a:xfrm>
            <a:off x="7322641" y="3633620"/>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中国ドメイン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40" name="Google Shape;883;p43">
            <a:extLst>
              <a:ext uri="{FF2B5EF4-FFF2-40B4-BE49-F238E27FC236}">
                <a16:creationId xmlns:a16="http://schemas.microsoft.com/office/drawing/2014/main" id="{D6CD7090-6D1D-4B4D-8603-8DD2CCD5D938}"/>
              </a:ext>
            </a:extLst>
          </p:cNvPr>
          <p:cNvSpPr/>
          <p:nvPr/>
        </p:nvSpPr>
        <p:spPr>
          <a:xfrm>
            <a:off x="6962321" y="4304834"/>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err="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Beijin</a:t>
            </a:r>
            <a:endPar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41" name="Google Shape;883;p43">
            <a:extLst>
              <a:ext uri="{FF2B5EF4-FFF2-40B4-BE49-F238E27FC236}">
                <a16:creationId xmlns:a16="http://schemas.microsoft.com/office/drawing/2014/main" id="{F43A3028-53FD-432C-B583-E08AF2DA2195}"/>
              </a:ext>
            </a:extLst>
          </p:cNvPr>
          <p:cNvSpPr/>
          <p:nvPr/>
        </p:nvSpPr>
        <p:spPr>
          <a:xfrm>
            <a:off x="4726338" y="4393026"/>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Japan</a:t>
            </a:r>
          </a:p>
          <a:p>
            <a:pPr algn="ctr"/>
            <a:endParaRPr lang="zh-TW" altLang="en-US"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42" name="Google Shape;877;p43">
            <a:extLst>
              <a:ext uri="{FF2B5EF4-FFF2-40B4-BE49-F238E27FC236}">
                <a16:creationId xmlns:a16="http://schemas.microsoft.com/office/drawing/2014/main" id="{A0C4F6FD-8189-4C1F-A901-2FD17F0A309D}"/>
              </a:ext>
            </a:extLst>
          </p:cNvPr>
          <p:cNvSpPr/>
          <p:nvPr/>
        </p:nvSpPr>
        <p:spPr>
          <a:xfrm>
            <a:off x="2062761" y="3627437"/>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グローバルドメイン</a:t>
            </a:r>
            <a:endParaRPr lang="en-US" sz="24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43" name="矩形: 圓角 242">
            <a:extLst>
              <a:ext uri="{FF2B5EF4-FFF2-40B4-BE49-F238E27FC236}">
                <a16:creationId xmlns:a16="http://schemas.microsoft.com/office/drawing/2014/main" id="{7562E770-E0EB-4C8D-A865-C6735066881D}"/>
              </a:ext>
            </a:extLst>
          </p:cNvPr>
          <p:cNvSpPr/>
          <p:nvPr/>
        </p:nvSpPr>
        <p:spPr>
          <a:xfrm>
            <a:off x="4920267"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244" name="Google Shape;917;p43">
            <a:extLst>
              <a:ext uri="{FF2B5EF4-FFF2-40B4-BE49-F238E27FC236}">
                <a16:creationId xmlns:a16="http://schemas.microsoft.com/office/drawing/2014/main" id="{18F59035-BF20-480A-8445-BA42E86BA75D}"/>
              </a:ext>
            </a:extLst>
          </p:cNvPr>
          <p:cNvSpPr/>
          <p:nvPr/>
        </p:nvSpPr>
        <p:spPr>
          <a:xfrm>
            <a:off x="4920267" y="3146946"/>
            <a:ext cx="2327779" cy="250339"/>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組織</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45" name="Google Shape;883;p43">
            <a:extLst>
              <a:ext uri="{FF2B5EF4-FFF2-40B4-BE49-F238E27FC236}">
                <a16:creationId xmlns:a16="http://schemas.microsoft.com/office/drawing/2014/main" id="{237B66ED-9D5D-4A4B-B1BA-FD37987B1553}"/>
              </a:ext>
            </a:extLst>
          </p:cNvPr>
          <p:cNvSpPr/>
          <p:nvPr/>
        </p:nvSpPr>
        <p:spPr>
          <a:xfrm>
            <a:off x="2185910" y="4393026"/>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USA</a:t>
            </a:r>
          </a:p>
          <a:p>
            <a:pPr algn="ctr"/>
            <a:endParaRPr lang="zh-TW" altLang="en-US"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46" name="圖形 245">
            <a:extLst>
              <a:ext uri="{FF2B5EF4-FFF2-40B4-BE49-F238E27FC236}">
                <a16:creationId xmlns:a16="http://schemas.microsoft.com/office/drawing/2014/main" id="{007B5411-74E7-4798-BC16-6BFCFBC9F567}"/>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2504" t="12279" r="24374" b="32198"/>
          <a:stretch/>
        </p:blipFill>
        <p:spPr>
          <a:xfrm>
            <a:off x="1683115" y="4161597"/>
            <a:ext cx="693039" cy="603630"/>
          </a:xfrm>
          <a:prstGeom prst="rect">
            <a:avLst/>
          </a:prstGeom>
        </p:spPr>
      </p:pic>
      <p:pic>
        <p:nvPicPr>
          <p:cNvPr id="247" name="圖形 246">
            <a:extLst>
              <a:ext uri="{FF2B5EF4-FFF2-40B4-BE49-F238E27FC236}">
                <a16:creationId xmlns:a16="http://schemas.microsoft.com/office/drawing/2014/main" id="{414FF205-7907-45F4-A582-9E627E07B83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l="19935" t="8502" r="18401" b="25000"/>
          <a:stretch/>
        </p:blipFill>
        <p:spPr>
          <a:xfrm>
            <a:off x="6369721" y="4076016"/>
            <a:ext cx="853184" cy="774792"/>
          </a:xfrm>
          <a:prstGeom prst="rect">
            <a:avLst/>
          </a:prstGeom>
        </p:spPr>
      </p:pic>
      <p:pic>
        <p:nvPicPr>
          <p:cNvPr id="248" name="圖形 247">
            <a:extLst>
              <a:ext uri="{FF2B5EF4-FFF2-40B4-BE49-F238E27FC236}">
                <a16:creationId xmlns:a16="http://schemas.microsoft.com/office/drawing/2014/main" id="{2C320B66-72BE-4D0C-8903-658FED3B99F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l="19935" t="8502" r="18401" b="25000"/>
          <a:stretch/>
        </p:blipFill>
        <p:spPr>
          <a:xfrm>
            <a:off x="8541853" y="4076016"/>
            <a:ext cx="853184" cy="774792"/>
          </a:xfrm>
          <a:prstGeom prst="rect">
            <a:avLst/>
          </a:prstGeom>
        </p:spPr>
      </p:pic>
      <p:sp>
        <p:nvSpPr>
          <p:cNvPr id="249" name="橢圓 248">
            <a:extLst>
              <a:ext uri="{FF2B5EF4-FFF2-40B4-BE49-F238E27FC236}">
                <a16:creationId xmlns:a16="http://schemas.microsoft.com/office/drawing/2014/main" id="{82FC0F01-227F-42B0-98F8-08055FED0381}"/>
              </a:ext>
            </a:extLst>
          </p:cNvPr>
          <p:cNvSpPr/>
          <p:nvPr/>
        </p:nvSpPr>
        <p:spPr>
          <a:xfrm>
            <a:off x="6231243"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50" name="矩形 249">
            <a:extLst>
              <a:ext uri="{FF2B5EF4-FFF2-40B4-BE49-F238E27FC236}">
                <a16:creationId xmlns:a16="http://schemas.microsoft.com/office/drawing/2014/main" id="{180E03AF-1622-4960-A9CD-AEC867E31746}"/>
              </a:ext>
            </a:extLst>
          </p:cNvPr>
          <p:cNvSpPr/>
          <p:nvPr/>
        </p:nvSpPr>
        <p:spPr>
          <a:xfrm>
            <a:off x="5989852" y="2949751"/>
            <a:ext cx="288862" cy="461665"/>
          </a:xfrm>
          <a:prstGeom prst="rect">
            <a:avLst/>
          </a:prstGeom>
        </p:spPr>
        <p:txBody>
          <a:bodyPr wrap="none">
            <a:spAutoFit/>
          </a:bodyPr>
          <a:lstStyle/>
          <a:p>
            <a:r>
              <a:rPr lang="zh-TW" altLang="en-US" sz="2400">
                <a:latin typeface="Meiryo UI" panose="020B0604030504040204" pitchFamily="50" charset="-128"/>
                <a:ea typeface="Meiryo UI" panose="020B0604030504040204" pitchFamily="50" charset="-128"/>
                <a:sym typeface="Arial" panose="020B0604020202020204" pitchFamily="34" charset="0"/>
              </a:rPr>
              <a:t> </a:t>
            </a:r>
          </a:p>
        </p:txBody>
      </p:sp>
      <p:sp>
        <p:nvSpPr>
          <p:cNvPr id="251" name="文字方塊 250">
            <a:extLst>
              <a:ext uri="{FF2B5EF4-FFF2-40B4-BE49-F238E27FC236}">
                <a16:creationId xmlns:a16="http://schemas.microsoft.com/office/drawing/2014/main" id="{6AAAA576-4F59-4188-9385-5AF814CC15B4}"/>
              </a:ext>
            </a:extLst>
          </p:cNvPr>
          <p:cNvSpPr txBox="1"/>
          <p:nvPr/>
        </p:nvSpPr>
        <p:spPr>
          <a:xfrm>
            <a:off x="2218572"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002060"/>
                </a:solidFill>
                <a:latin typeface="Meiryo UI" panose="020B0604030504040204" pitchFamily="50" charset="-128"/>
                <a:ea typeface="Meiryo UI" panose="020B0604030504040204" pitchFamily="50" charset="-128"/>
                <a:cs typeface="+mn-ea"/>
                <a:sym typeface="Arial" panose="020B0604020202020204" pitchFamily="34" charset="0"/>
              </a:rPr>
              <a:t>Hub &amp; Spoke</a:t>
            </a:r>
            <a:endParaRPr lang="zh-TW" altLang="en-US" sz="2000" b="1">
              <a:solidFill>
                <a:srgbClr val="002060"/>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52" name="群組 251">
            <a:extLst>
              <a:ext uri="{FF2B5EF4-FFF2-40B4-BE49-F238E27FC236}">
                <a16:creationId xmlns:a16="http://schemas.microsoft.com/office/drawing/2014/main" id="{E4CC1C10-DC0B-4D2B-8F5C-A8BBEDB2F95C}"/>
              </a:ext>
            </a:extLst>
          </p:cNvPr>
          <p:cNvGrpSpPr/>
          <p:nvPr/>
        </p:nvGrpSpPr>
        <p:grpSpPr>
          <a:xfrm>
            <a:off x="1367684" y="4807295"/>
            <a:ext cx="913882" cy="1344980"/>
            <a:chOff x="1437375" y="5071868"/>
            <a:chExt cx="913882" cy="1344980"/>
          </a:xfrm>
        </p:grpSpPr>
        <p:grpSp>
          <p:nvGrpSpPr>
            <p:cNvPr id="316" name="群組 315">
              <a:extLst>
                <a:ext uri="{FF2B5EF4-FFF2-40B4-BE49-F238E27FC236}">
                  <a16:creationId xmlns:a16="http://schemas.microsoft.com/office/drawing/2014/main" id="{8524E484-3617-4A22-8E45-8CFF20A1CCB0}"/>
                </a:ext>
              </a:extLst>
            </p:cNvPr>
            <p:cNvGrpSpPr/>
            <p:nvPr/>
          </p:nvGrpSpPr>
          <p:grpSpPr>
            <a:xfrm>
              <a:off x="1437375" y="5071868"/>
              <a:ext cx="891343" cy="1344980"/>
              <a:chOff x="1468916" y="5197402"/>
              <a:chExt cx="891343" cy="1344980"/>
            </a:xfrm>
          </p:grpSpPr>
          <p:grpSp>
            <p:nvGrpSpPr>
              <p:cNvPr id="319" name="群組 318">
                <a:extLst>
                  <a:ext uri="{FF2B5EF4-FFF2-40B4-BE49-F238E27FC236}">
                    <a16:creationId xmlns:a16="http://schemas.microsoft.com/office/drawing/2014/main" id="{57F10366-823A-4FC1-8EFD-897B06EA32D5}"/>
                  </a:ext>
                </a:extLst>
              </p:cNvPr>
              <p:cNvGrpSpPr/>
              <p:nvPr/>
            </p:nvGrpSpPr>
            <p:grpSpPr>
              <a:xfrm>
                <a:off x="1468916" y="5902529"/>
                <a:ext cx="891343" cy="639853"/>
                <a:chOff x="1572973" y="4186657"/>
                <a:chExt cx="889610" cy="521868"/>
              </a:xfrm>
            </p:grpSpPr>
            <p:sp>
              <p:nvSpPr>
                <p:cNvPr id="325" name="矩形: 圓角 324">
                  <a:extLst>
                    <a:ext uri="{FF2B5EF4-FFF2-40B4-BE49-F238E27FC236}">
                      <a16:creationId xmlns:a16="http://schemas.microsoft.com/office/drawing/2014/main" id="{48A99EFA-27C4-4487-8050-FBB67516487C}"/>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26" name="文字方塊 325">
                  <a:extLst>
                    <a:ext uri="{FF2B5EF4-FFF2-40B4-BE49-F238E27FC236}">
                      <a16:creationId xmlns:a16="http://schemas.microsoft.com/office/drawing/2014/main" id="{09E97B39-C938-48E7-8DFB-6C4AD9B2417F}"/>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320" name="群組 319">
                <a:extLst>
                  <a:ext uri="{FF2B5EF4-FFF2-40B4-BE49-F238E27FC236}">
                    <a16:creationId xmlns:a16="http://schemas.microsoft.com/office/drawing/2014/main" id="{5145E1A1-72AF-4264-8546-4C2045C6772E}"/>
                  </a:ext>
                </a:extLst>
              </p:cNvPr>
              <p:cNvGrpSpPr/>
              <p:nvPr/>
            </p:nvGrpSpPr>
            <p:grpSpPr>
              <a:xfrm>
                <a:off x="1468916" y="5197402"/>
                <a:ext cx="891343" cy="651958"/>
                <a:chOff x="1572973" y="4176784"/>
                <a:chExt cx="889610" cy="531741"/>
              </a:xfrm>
            </p:grpSpPr>
            <p:sp>
              <p:nvSpPr>
                <p:cNvPr id="323" name="矩形: 圓角 322">
                  <a:extLst>
                    <a:ext uri="{FF2B5EF4-FFF2-40B4-BE49-F238E27FC236}">
                      <a16:creationId xmlns:a16="http://schemas.microsoft.com/office/drawing/2014/main" id="{BD7BE7E3-0E93-413C-8663-309754B00AF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24" name="文字方塊 323">
                  <a:extLst>
                    <a:ext uri="{FF2B5EF4-FFF2-40B4-BE49-F238E27FC236}">
                      <a16:creationId xmlns:a16="http://schemas.microsoft.com/office/drawing/2014/main" id="{BB9583E2-6BAC-47FF-8DC6-A2D59F4B60A9}"/>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21" name="Google Shape;886;p43">
                <a:extLst>
                  <a:ext uri="{FF2B5EF4-FFF2-40B4-BE49-F238E27FC236}">
                    <a16:creationId xmlns:a16="http://schemas.microsoft.com/office/drawing/2014/main" id="{8CAFD2ED-28AB-48AB-83E5-B340F8851F82}"/>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22" name="Google Shape;886;p43">
                <a:extLst>
                  <a:ext uri="{FF2B5EF4-FFF2-40B4-BE49-F238E27FC236}">
                    <a16:creationId xmlns:a16="http://schemas.microsoft.com/office/drawing/2014/main" id="{5762B866-4C4A-4F71-AB36-EAB1DA393A9E}"/>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317" name="矩形 316">
              <a:extLst>
                <a:ext uri="{FF2B5EF4-FFF2-40B4-BE49-F238E27FC236}">
                  <a16:creationId xmlns:a16="http://schemas.microsoft.com/office/drawing/2014/main" id="{C309DAA6-F74A-444B-947B-0B2A1DE26DFF}"/>
                </a:ext>
              </a:extLst>
            </p:cNvPr>
            <p:cNvSpPr/>
            <p:nvPr/>
          </p:nvSpPr>
          <p:spPr>
            <a:xfrm>
              <a:off x="1499742" y="5987047"/>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8" name="矩形 317">
              <a:extLst>
                <a:ext uri="{FF2B5EF4-FFF2-40B4-BE49-F238E27FC236}">
                  <a16:creationId xmlns:a16="http://schemas.microsoft.com/office/drawing/2014/main" id="{B6753AED-DBDC-4781-A465-4C5E93240671}"/>
                </a:ext>
              </a:extLst>
            </p:cNvPr>
            <p:cNvSpPr/>
            <p:nvPr/>
          </p:nvSpPr>
          <p:spPr>
            <a:xfrm>
              <a:off x="1499742" y="5298976"/>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53" name="群組 252">
            <a:extLst>
              <a:ext uri="{FF2B5EF4-FFF2-40B4-BE49-F238E27FC236}">
                <a16:creationId xmlns:a16="http://schemas.microsoft.com/office/drawing/2014/main" id="{A3C9C6D7-8E7F-4DEA-ACB7-412056078B1C}"/>
              </a:ext>
            </a:extLst>
          </p:cNvPr>
          <p:cNvGrpSpPr/>
          <p:nvPr/>
        </p:nvGrpSpPr>
        <p:grpSpPr>
          <a:xfrm>
            <a:off x="2627155" y="4823977"/>
            <a:ext cx="2917947" cy="1328303"/>
            <a:chOff x="2539110" y="5088550"/>
            <a:chExt cx="2917947" cy="1328303"/>
          </a:xfrm>
        </p:grpSpPr>
        <p:grpSp>
          <p:nvGrpSpPr>
            <p:cNvPr id="292" name="群組 291">
              <a:extLst>
                <a:ext uri="{FF2B5EF4-FFF2-40B4-BE49-F238E27FC236}">
                  <a16:creationId xmlns:a16="http://schemas.microsoft.com/office/drawing/2014/main" id="{59F8EC62-8D62-4E33-B95C-93BDEAC36B82}"/>
                </a:ext>
              </a:extLst>
            </p:cNvPr>
            <p:cNvGrpSpPr/>
            <p:nvPr/>
          </p:nvGrpSpPr>
          <p:grpSpPr>
            <a:xfrm>
              <a:off x="2891319" y="5450760"/>
              <a:ext cx="2122147" cy="719346"/>
              <a:chOff x="2891319" y="6680441"/>
              <a:chExt cx="2122147" cy="719346"/>
            </a:xfrm>
          </p:grpSpPr>
          <p:cxnSp>
            <p:nvCxnSpPr>
              <p:cNvPr id="310" name="Google Shape;895;p43">
                <a:extLst>
                  <a:ext uri="{FF2B5EF4-FFF2-40B4-BE49-F238E27FC236}">
                    <a16:creationId xmlns:a16="http://schemas.microsoft.com/office/drawing/2014/main" id="{DD356E28-EA7A-4D74-9EFD-4D3C713F1E21}"/>
                  </a:ext>
                </a:extLst>
              </p:cNvPr>
              <p:cNvCxnSpPr>
                <a:cxnSpLocks/>
              </p:cNvCxnSpPr>
              <p:nvPr/>
            </p:nvCxnSpPr>
            <p:spPr>
              <a:xfrm flipH="1">
                <a:off x="3402998" y="6680441"/>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Google Shape;897;p43">
                <a:extLst>
                  <a:ext uri="{FF2B5EF4-FFF2-40B4-BE49-F238E27FC236}">
                    <a16:creationId xmlns:a16="http://schemas.microsoft.com/office/drawing/2014/main" id="{5A061459-076A-4678-ACE7-D92A4DC84D3C}"/>
                  </a:ext>
                </a:extLst>
              </p:cNvPr>
              <p:cNvCxnSpPr>
                <a:cxnSpLocks/>
              </p:cNvCxnSpPr>
              <p:nvPr/>
            </p:nvCxnSpPr>
            <p:spPr>
              <a:xfrm flipH="1">
                <a:off x="5007523" y="6815860"/>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Google Shape;898;p43">
                <a:extLst>
                  <a:ext uri="{FF2B5EF4-FFF2-40B4-BE49-F238E27FC236}">
                    <a16:creationId xmlns:a16="http://schemas.microsoft.com/office/drawing/2014/main" id="{16007BD5-C2B5-47FA-B807-C7312308E921}"/>
                  </a:ext>
                </a:extLst>
              </p:cNvPr>
              <p:cNvCxnSpPr>
                <a:cxnSpLocks/>
              </p:cNvCxnSpPr>
              <p:nvPr/>
            </p:nvCxnSpPr>
            <p:spPr>
              <a:xfrm>
                <a:off x="2891319" y="6682706"/>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3" name="Google Shape;897;p43">
                <a:extLst>
                  <a:ext uri="{FF2B5EF4-FFF2-40B4-BE49-F238E27FC236}">
                    <a16:creationId xmlns:a16="http://schemas.microsoft.com/office/drawing/2014/main" id="{28237307-D7BF-402F-8862-AC6E27BA0AB6}"/>
                  </a:ext>
                </a:extLst>
              </p:cNvPr>
              <p:cNvCxnSpPr>
                <a:cxnSpLocks/>
              </p:cNvCxnSpPr>
              <p:nvPr/>
            </p:nvCxnSpPr>
            <p:spPr>
              <a:xfrm flipH="1">
                <a:off x="2981046" y="6815860"/>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4" name="Google Shape;899;p43">
                <a:extLst>
                  <a:ext uri="{FF2B5EF4-FFF2-40B4-BE49-F238E27FC236}">
                    <a16:creationId xmlns:a16="http://schemas.microsoft.com/office/drawing/2014/main" id="{EEECF3C2-2847-4369-8A4C-A8C6CE451E02}"/>
                  </a:ext>
                </a:extLst>
              </p:cNvPr>
              <p:cNvCxnSpPr>
                <a:cxnSpLocks/>
              </p:cNvCxnSpPr>
              <p:nvPr/>
            </p:nvCxnSpPr>
            <p:spPr>
              <a:xfrm flipV="1">
                <a:off x="3397054" y="7377746"/>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5" name="Google Shape;900;p43">
                <a:extLst>
                  <a:ext uri="{FF2B5EF4-FFF2-40B4-BE49-F238E27FC236}">
                    <a16:creationId xmlns:a16="http://schemas.microsoft.com/office/drawing/2014/main" id="{F23ED27C-3434-4CDB-AF7C-3F86C5D9DB06}"/>
                  </a:ext>
                </a:extLst>
              </p:cNvPr>
              <p:cNvCxnSpPr>
                <a:cxnSpLocks/>
              </p:cNvCxnSpPr>
              <p:nvPr/>
            </p:nvCxnSpPr>
            <p:spPr>
              <a:xfrm flipH="1">
                <a:off x="3027852" y="6706219"/>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93" name="群組 292">
              <a:extLst>
                <a:ext uri="{FF2B5EF4-FFF2-40B4-BE49-F238E27FC236}">
                  <a16:creationId xmlns:a16="http://schemas.microsoft.com/office/drawing/2014/main" id="{EE350DA5-12B0-4EF6-84C0-9F84C5FEF219}"/>
                </a:ext>
              </a:extLst>
            </p:cNvPr>
            <p:cNvGrpSpPr/>
            <p:nvPr/>
          </p:nvGrpSpPr>
          <p:grpSpPr>
            <a:xfrm>
              <a:off x="4565714" y="5795157"/>
              <a:ext cx="891343" cy="621693"/>
              <a:chOff x="1572973" y="4201467"/>
              <a:chExt cx="889610" cy="507056"/>
            </a:xfrm>
          </p:grpSpPr>
          <p:sp>
            <p:nvSpPr>
              <p:cNvPr id="308" name="矩形: 圓角 307">
                <a:extLst>
                  <a:ext uri="{FF2B5EF4-FFF2-40B4-BE49-F238E27FC236}">
                    <a16:creationId xmlns:a16="http://schemas.microsoft.com/office/drawing/2014/main" id="{EE2AB7C5-922E-46A0-B529-A311061A4709}"/>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09" name="文字方塊 308">
                <a:extLst>
                  <a:ext uri="{FF2B5EF4-FFF2-40B4-BE49-F238E27FC236}">
                    <a16:creationId xmlns:a16="http://schemas.microsoft.com/office/drawing/2014/main" id="{46D8DA44-AB4D-494F-9E6B-64F24BDBECD8}"/>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94" name="群組 293">
              <a:extLst>
                <a:ext uri="{FF2B5EF4-FFF2-40B4-BE49-F238E27FC236}">
                  <a16:creationId xmlns:a16="http://schemas.microsoft.com/office/drawing/2014/main" id="{D83DF932-552F-4679-AAB6-EA159EC16CFE}"/>
                </a:ext>
              </a:extLst>
            </p:cNvPr>
            <p:cNvGrpSpPr/>
            <p:nvPr/>
          </p:nvGrpSpPr>
          <p:grpSpPr>
            <a:xfrm>
              <a:off x="4556595" y="5093189"/>
              <a:ext cx="891343" cy="639057"/>
              <a:chOff x="1563872" y="4197490"/>
              <a:chExt cx="889610" cy="521219"/>
            </a:xfrm>
          </p:grpSpPr>
          <p:sp>
            <p:nvSpPr>
              <p:cNvPr id="306" name="矩形: 圓角 305">
                <a:extLst>
                  <a:ext uri="{FF2B5EF4-FFF2-40B4-BE49-F238E27FC236}">
                    <a16:creationId xmlns:a16="http://schemas.microsoft.com/office/drawing/2014/main" id="{B61BBF6F-80D2-4D11-A5FA-27D7204F69A4}"/>
                  </a:ext>
                </a:extLst>
              </p:cNvPr>
              <p:cNvSpPr/>
              <p:nvPr/>
            </p:nvSpPr>
            <p:spPr>
              <a:xfrm>
                <a:off x="1563872" y="4223021"/>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07" name="文字方塊 306">
                <a:extLst>
                  <a:ext uri="{FF2B5EF4-FFF2-40B4-BE49-F238E27FC236}">
                    <a16:creationId xmlns:a16="http://schemas.microsoft.com/office/drawing/2014/main" id="{38BD8B56-4477-4552-9A2F-A6F62420C474}"/>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95" name="群組 294">
              <a:extLst>
                <a:ext uri="{FF2B5EF4-FFF2-40B4-BE49-F238E27FC236}">
                  <a16:creationId xmlns:a16="http://schemas.microsoft.com/office/drawing/2014/main" id="{4291BC3B-433C-45F9-A596-02908AE41EEB}"/>
                </a:ext>
              </a:extLst>
            </p:cNvPr>
            <p:cNvGrpSpPr/>
            <p:nvPr/>
          </p:nvGrpSpPr>
          <p:grpSpPr>
            <a:xfrm>
              <a:off x="2539110" y="5798218"/>
              <a:ext cx="891343" cy="618635"/>
              <a:chOff x="1572973" y="4203963"/>
              <a:chExt cx="889610" cy="504562"/>
            </a:xfrm>
          </p:grpSpPr>
          <p:sp>
            <p:nvSpPr>
              <p:cNvPr id="304" name="矩形: 圓角 303">
                <a:extLst>
                  <a:ext uri="{FF2B5EF4-FFF2-40B4-BE49-F238E27FC236}">
                    <a16:creationId xmlns:a16="http://schemas.microsoft.com/office/drawing/2014/main" id="{A64C01A1-6CB1-4604-82F4-6E07EE1EA6E1}"/>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05" name="文字方塊 304">
                <a:extLst>
                  <a:ext uri="{FF2B5EF4-FFF2-40B4-BE49-F238E27FC236}">
                    <a16:creationId xmlns:a16="http://schemas.microsoft.com/office/drawing/2014/main" id="{05E4CB36-B22D-470D-A6E3-6CA33A9B67DD}"/>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96" name="群組 295">
              <a:extLst>
                <a:ext uri="{FF2B5EF4-FFF2-40B4-BE49-F238E27FC236}">
                  <a16:creationId xmlns:a16="http://schemas.microsoft.com/office/drawing/2014/main" id="{F1D18C4F-A262-4630-88B3-D5C4F5ED452D}"/>
                </a:ext>
              </a:extLst>
            </p:cNvPr>
            <p:cNvGrpSpPr/>
            <p:nvPr/>
          </p:nvGrpSpPr>
          <p:grpSpPr>
            <a:xfrm>
              <a:off x="2539110" y="5088550"/>
              <a:ext cx="891343" cy="631213"/>
              <a:chOff x="1572973" y="4193704"/>
              <a:chExt cx="889610" cy="514821"/>
            </a:xfrm>
          </p:grpSpPr>
          <p:sp>
            <p:nvSpPr>
              <p:cNvPr id="302" name="矩形: 圓角 301">
                <a:extLst>
                  <a:ext uri="{FF2B5EF4-FFF2-40B4-BE49-F238E27FC236}">
                    <a16:creationId xmlns:a16="http://schemas.microsoft.com/office/drawing/2014/main" id="{630451F2-C217-4A05-9587-0C038C9DA1FA}"/>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03" name="文字方塊 302">
                <a:extLst>
                  <a:ext uri="{FF2B5EF4-FFF2-40B4-BE49-F238E27FC236}">
                    <a16:creationId xmlns:a16="http://schemas.microsoft.com/office/drawing/2014/main" id="{237D83DD-1ECB-4EAA-81EF-BF48401F0FDE}"/>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97" name="Google Shape;888;p43">
              <a:extLst>
                <a:ext uri="{FF2B5EF4-FFF2-40B4-BE49-F238E27FC236}">
                  <a16:creationId xmlns:a16="http://schemas.microsoft.com/office/drawing/2014/main" id="{4B9EC2AA-6200-4358-92C3-9B30C231F947}"/>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298" name="Google Shape;890;p43">
              <a:extLst>
                <a:ext uri="{FF2B5EF4-FFF2-40B4-BE49-F238E27FC236}">
                  <a16:creationId xmlns:a16="http://schemas.microsoft.com/office/drawing/2014/main" id="{EF6871E4-4BF4-4560-96D5-9BEFAA6DBD2F}"/>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299" name="Google Shape;888;p43">
              <a:extLst>
                <a:ext uri="{FF2B5EF4-FFF2-40B4-BE49-F238E27FC236}">
                  <a16:creationId xmlns:a16="http://schemas.microsoft.com/office/drawing/2014/main" id="{28583853-44F1-4B67-BACF-CFCF334211DD}"/>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00" name="Google Shape;890;p43">
              <a:extLst>
                <a:ext uri="{FF2B5EF4-FFF2-40B4-BE49-F238E27FC236}">
                  <a16:creationId xmlns:a16="http://schemas.microsoft.com/office/drawing/2014/main" id="{3AC76860-3A1F-41E9-A411-B4207ABBAC52}"/>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301" name="文字方塊 300">
              <a:extLst>
                <a:ext uri="{FF2B5EF4-FFF2-40B4-BE49-F238E27FC236}">
                  <a16:creationId xmlns:a16="http://schemas.microsoft.com/office/drawing/2014/main" id="{59FF154C-C241-4C8F-A73E-D45C912105D4}"/>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Mesh</a:t>
              </a:r>
              <a:endParaRPr lang="zh-TW" altLang="en-US" sz="16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54" name="群組 253">
            <a:extLst>
              <a:ext uri="{FF2B5EF4-FFF2-40B4-BE49-F238E27FC236}">
                <a16:creationId xmlns:a16="http://schemas.microsoft.com/office/drawing/2014/main" id="{2DE70CA3-9C46-4FBA-905C-B93CF53934F7}"/>
              </a:ext>
            </a:extLst>
          </p:cNvPr>
          <p:cNvGrpSpPr/>
          <p:nvPr/>
        </p:nvGrpSpPr>
        <p:grpSpPr>
          <a:xfrm>
            <a:off x="6602296" y="4823977"/>
            <a:ext cx="2917947" cy="1328303"/>
            <a:chOff x="2539110" y="5088550"/>
            <a:chExt cx="2917947" cy="1328303"/>
          </a:xfrm>
        </p:grpSpPr>
        <p:grpSp>
          <p:nvGrpSpPr>
            <p:cNvPr id="268" name="群組 267">
              <a:extLst>
                <a:ext uri="{FF2B5EF4-FFF2-40B4-BE49-F238E27FC236}">
                  <a16:creationId xmlns:a16="http://schemas.microsoft.com/office/drawing/2014/main" id="{2D01B5E1-78F4-412D-8723-6F032E72051F}"/>
                </a:ext>
              </a:extLst>
            </p:cNvPr>
            <p:cNvGrpSpPr/>
            <p:nvPr/>
          </p:nvGrpSpPr>
          <p:grpSpPr>
            <a:xfrm>
              <a:off x="2973908" y="5445986"/>
              <a:ext cx="2076098" cy="700135"/>
              <a:chOff x="2973908" y="6675667"/>
              <a:chExt cx="2076098" cy="700135"/>
            </a:xfrm>
          </p:grpSpPr>
          <p:cxnSp>
            <p:nvCxnSpPr>
              <p:cNvPr id="286" name="Google Shape;895;p43">
                <a:extLst>
                  <a:ext uri="{FF2B5EF4-FFF2-40B4-BE49-F238E27FC236}">
                    <a16:creationId xmlns:a16="http://schemas.microsoft.com/office/drawing/2014/main" id="{D2B527FC-63F1-4B76-B521-C18583BE7634}"/>
                  </a:ext>
                </a:extLst>
              </p:cNvPr>
              <p:cNvCxnSpPr>
                <a:cxnSpLocks/>
              </p:cNvCxnSpPr>
              <p:nvPr/>
            </p:nvCxnSpPr>
            <p:spPr>
              <a:xfrm flipH="1">
                <a:off x="3439538" y="667566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Google Shape;897;p43">
                <a:extLst>
                  <a:ext uri="{FF2B5EF4-FFF2-40B4-BE49-F238E27FC236}">
                    <a16:creationId xmlns:a16="http://schemas.microsoft.com/office/drawing/2014/main" id="{5B21DA7D-A147-4B8D-95F3-237E66877C8B}"/>
                  </a:ext>
                </a:extLst>
              </p:cNvPr>
              <p:cNvCxnSpPr>
                <a:cxnSpLocks/>
              </p:cNvCxnSpPr>
              <p:nvPr/>
            </p:nvCxnSpPr>
            <p:spPr>
              <a:xfrm flipH="1">
                <a:off x="5044063" y="681108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Google Shape;898;p43">
                <a:extLst>
                  <a:ext uri="{FF2B5EF4-FFF2-40B4-BE49-F238E27FC236}">
                    <a16:creationId xmlns:a16="http://schemas.microsoft.com/office/drawing/2014/main" id="{F72F0E3C-CD23-4E44-ACA0-2957E608200D}"/>
                  </a:ext>
                </a:extLst>
              </p:cNvPr>
              <p:cNvCxnSpPr>
                <a:cxnSpLocks/>
              </p:cNvCxnSpPr>
              <p:nvPr/>
            </p:nvCxnSpPr>
            <p:spPr>
              <a:xfrm>
                <a:off x="2973908" y="6750523"/>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Google Shape;897;p43">
                <a:extLst>
                  <a:ext uri="{FF2B5EF4-FFF2-40B4-BE49-F238E27FC236}">
                    <a16:creationId xmlns:a16="http://schemas.microsoft.com/office/drawing/2014/main" id="{A491FC14-FBCF-4E30-A436-313A006A6E95}"/>
                  </a:ext>
                </a:extLst>
              </p:cNvPr>
              <p:cNvCxnSpPr>
                <a:cxnSpLocks/>
              </p:cNvCxnSpPr>
              <p:nvPr/>
            </p:nvCxnSpPr>
            <p:spPr>
              <a:xfrm flipH="1">
                <a:off x="3017586" y="681108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Google Shape;899;p43">
                <a:extLst>
                  <a:ext uri="{FF2B5EF4-FFF2-40B4-BE49-F238E27FC236}">
                    <a16:creationId xmlns:a16="http://schemas.microsoft.com/office/drawing/2014/main" id="{68692E23-60CA-4AB2-8EFF-81C2CEB39038}"/>
                  </a:ext>
                </a:extLst>
              </p:cNvPr>
              <p:cNvCxnSpPr>
                <a:cxnSpLocks/>
              </p:cNvCxnSpPr>
              <p:nvPr/>
            </p:nvCxnSpPr>
            <p:spPr>
              <a:xfrm flipV="1">
                <a:off x="3433594" y="737297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Google Shape;900;p43">
                <a:extLst>
                  <a:ext uri="{FF2B5EF4-FFF2-40B4-BE49-F238E27FC236}">
                    <a16:creationId xmlns:a16="http://schemas.microsoft.com/office/drawing/2014/main" id="{8D831499-CE69-477B-B8D4-5303C3ECFC59}"/>
                  </a:ext>
                </a:extLst>
              </p:cNvPr>
              <p:cNvCxnSpPr>
                <a:cxnSpLocks/>
              </p:cNvCxnSpPr>
              <p:nvPr/>
            </p:nvCxnSpPr>
            <p:spPr>
              <a:xfrm flipH="1">
                <a:off x="3073227" y="6759363"/>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9" name="群組 268">
              <a:extLst>
                <a:ext uri="{FF2B5EF4-FFF2-40B4-BE49-F238E27FC236}">
                  <a16:creationId xmlns:a16="http://schemas.microsoft.com/office/drawing/2014/main" id="{071A811D-35D3-4612-B46C-21F188E9CF8D}"/>
                </a:ext>
              </a:extLst>
            </p:cNvPr>
            <p:cNvGrpSpPr/>
            <p:nvPr/>
          </p:nvGrpSpPr>
          <p:grpSpPr>
            <a:xfrm>
              <a:off x="4565714" y="5795157"/>
              <a:ext cx="891343" cy="621693"/>
              <a:chOff x="1572973" y="4201467"/>
              <a:chExt cx="889610" cy="507056"/>
            </a:xfrm>
          </p:grpSpPr>
          <p:sp>
            <p:nvSpPr>
              <p:cNvPr id="284" name="矩形: 圓角 283">
                <a:extLst>
                  <a:ext uri="{FF2B5EF4-FFF2-40B4-BE49-F238E27FC236}">
                    <a16:creationId xmlns:a16="http://schemas.microsoft.com/office/drawing/2014/main" id="{8F9C83C7-5E86-40E9-983C-EF4F5D3C553D}"/>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5" name="文字方塊 284">
                <a:extLst>
                  <a:ext uri="{FF2B5EF4-FFF2-40B4-BE49-F238E27FC236}">
                    <a16:creationId xmlns:a16="http://schemas.microsoft.com/office/drawing/2014/main" id="{CA1AC2B0-359C-4E7D-9D3B-485F98839359}"/>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70" name="群組 269">
              <a:extLst>
                <a:ext uri="{FF2B5EF4-FFF2-40B4-BE49-F238E27FC236}">
                  <a16:creationId xmlns:a16="http://schemas.microsoft.com/office/drawing/2014/main" id="{62D1C509-4BD9-454B-9F63-0CD56DF52FC9}"/>
                </a:ext>
              </a:extLst>
            </p:cNvPr>
            <p:cNvGrpSpPr/>
            <p:nvPr/>
          </p:nvGrpSpPr>
          <p:grpSpPr>
            <a:xfrm>
              <a:off x="4565714" y="5093192"/>
              <a:ext cx="891343" cy="626571"/>
              <a:chOff x="1572973" y="4197490"/>
              <a:chExt cx="889610" cy="511035"/>
            </a:xfrm>
          </p:grpSpPr>
          <p:sp>
            <p:nvSpPr>
              <p:cNvPr id="282" name="矩形: 圓角 281">
                <a:extLst>
                  <a:ext uri="{FF2B5EF4-FFF2-40B4-BE49-F238E27FC236}">
                    <a16:creationId xmlns:a16="http://schemas.microsoft.com/office/drawing/2014/main" id="{430EE028-EFB9-4EAF-85D1-1634701FFE32}"/>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3" name="文字方塊 282">
                <a:extLst>
                  <a:ext uri="{FF2B5EF4-FFF2-40B4-BE49-F238E27FC236}">
                    <a16:creationId xmlns:a16="http://schemas.microsoft.com/office/drawing/2014/main" id="{0BE159AD-15AE-4265-97DD-8BEFAD6B40BD}"/>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71" name="群組 270">
              <a:extLst>
                <a:ext uri="{FF2B5EF4-FFF2-40B4-BE49-F238E27FC236}">
                  <a16:creationId xmlns:a16="http://schemas.microsoft.com/office/drawing/2014/main" id="{641F2731-98F6-43EE-BA4B-A0C65CAF707A}"/>
                </a:ext>
              </a:extLst>
            </p:cNvPr>
            <p:cNvGrpSpPr/>
            <p:nvPr/>
          </p:nvGrpSpPr>
          <p:grpSpPr>
            <a:xfrm>
              <a:off x="2539110" y="5798218"/>
              <a:ext cx="891343" cy="618635"/>
              <a:chOff x="1572973" y="4203963"/>
              <a:chExt cx="889610" cy="504562"/>
            </a:xfrm>
          </p:grpSpPr>
          <p:sp>
            <p:nvSpPr>
              <p:cNvPr id="280" name="矩形: 圓角 279">
                <a:extLst>
                  <a:ext uri="{FF2B5EF4-FFF2-40B4-BE49-F238E27FC236}">
                    <a16:creationId xmlns:a16="http://schemas.microsoft.com/office/drawing/2014/main" id="{2CCC1803-91DD-428F-99FC-CE698C8DE113}"/>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81" name="文字方塊 280">
                <a:extLst>
                  <a:ext uri="{FF2B5EF4-FFF2-40B4-BE49-F238E27FC236}">
                    <a16:creationId xmlns:a16="http://schemas.microsoft.com/office/drawing/2014/main" id="{AEDB8A92-AB07-45E6-A700-A616D406E2DA}"/>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72" name="群組 271">
              <a:extLst>
                <a:ext uri="{FF2B5EF4-FFF2-40B4-BE49-F238E27FC236}">
                  <a16:creationId xmlns:a16="http://schemas.microsoft.com/office/drawing/2014/main" id="{03CB6436-443B-4E91-9CF3-815434115329}"/>
                </a:ext>
              </a:extLst>
            </p:cNvPr>
            <p:cNvGrpSpPr/>
            <p:nvPr/>
          </p:nvGrpSpPr>
          <p:grpSpPr>
            <a:xfrm>
              <a:off x="2539110" y="5088550"/>
              <a:ext cx="891343" cy="631213"/>
              <a:chOff x="1572973" y="4193704"/>
              <a:chExt cx="889610" cy="514821"/>
            </a:xfrm>
          </p:grpSpPr>
          <p:sp>
            <p:nvSpPr>
              <p:cNvPr id="278" name="矩形: 圓角 277">
                <a:extLst>
                  <a:ext uri="{FF2B5EF4-FFF2-40B4-BE49-F238E27FC236}">
                    <a16:creationId xmlns:a16="http://schemas.microsoft.com/office/drawing/2014/main" id="{5301D97E-476B-4C56-BFE4-79E4D834E459}"/>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79" name="文字方塊 278">
                <a:extLst>
                  <a:ext uri="{FF2B5EF4-FFF2-40B4-BE49-F238E27FC236}">
                    <a16:creationId xmlns:a16="http://schemas.microsoft.com/office/drawing/2014/main" id="{6832FD18-73BB-4E2F-AFA4-4FEC81BDD5B3}"/>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73" name="Google Shape;888;p43">
              <a:extLst>
                <a:ext uri="{FF2B5EF4-FFF2-40B4-BE49-F238E27FC236}">
                  <a16:creationId xmlns:a16="http://schemas.microsoft.com/office/drawing/2014/main" id="{11C51A4B-8C48-4894-BCF1-B644A90CA77A}"/>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274" name="Google Shape;890;p43">
              <a:extLst>
                <a:ext uri="{FF2B5EF4-FFF2-40B4-BE49-F238E27FC236}">
                  <a16:creationId xmlns:a16="http://schemas.microsoft.com/office/drawing/2014/main" id="{272DA932-36D9-4E97-8326-E589D92BE71F}"/>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275" name="Google Shape;888;p43">
              <a:extLst>
                <a:ext uri="{FF2B5EF4-FFF2-40B4-BE49-F238E27FC236}">
                  <a16:creationId xmlns:a16="http://schemas.microsoft.com/office/drawing/2014/main" id="{DADA2B77-B555-414D-8F91-0FC32E582C54}"/>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276" name="Google Shape;890;p43">
              <a:extLst>
                <a:ext uri="{FF2B5EF4-FFF2-40B4-BE49-F238E27FC236}">
                  <a16:creationId xmlns:a16="http://schemas.microsoft.com/office/drawing/2014/main" id="{6C1494FF-6706-492C-A13C-8DD1CA4E714E}"/>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Hub</a:t>
              </a:r>
            </a:p>
          </p:txBody>
        </p:sp>
        <p:sp>
          <p:nvSpPr>
            <p:cNvPr id="277" name="文字方塊 276">
              <a:extLst>
                <a:ext uri="{FF2B5EF4-FFF2-40B4-BE49-F238E27FC236}">
                  <a16:creationId xmlns:a16="http://schemas.microsoft.com/office/drawing/2014/main" id="{D9010AB1-1321-46F9-968E-34BB99886653}"/>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Mesh</a:t>
              </a:r>
              <a:endParaRPr lang="zh-TW" altLang="en-US" sz="1600" b="1">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55" name="群組 254">
            <a:extLst>
              <a:ext uri="{FF2B5EF4-FFF2-40B4-BE49-F238E27FC236}">
                <a16:creationId xmlns:a16="http://schemas.microsoft.com/office/drawing/2014/main" id="{FD687A2A-33FA-4211-B03C-822AADFCA8DC}"/>
              </a:ext>
            </a:extLst>
          </p:cNvPr>
          <p:cNvGrpSpPr/>
          <p:nvPr/>
        </p:nvGrpSpPr>
        <p:grpSpPr>
          <a:xfrm>
            <a:off x="9909520" y="4807295"/>
            <a:ext cx="913882" cy="1344980"/>
            <a:chOff x="1437375" y="5071868"/>
            <a:chExt cx="913882" cy="1344980"/>
          </a:xfrm>
        </p:grpSpPr>
        <p:grpSp>
          <p:nvGrpSpPr>
            <p:cNvPr id="257" name="群組 256">
              <a:extLst>
                <a:ext uri="{FF2B5EF4-FFF2-40B4-BE49-F238E27FC236}">
                  <a16:creationId xmlns:a16="http://schemas.microsoft.com/office/drawing/2014/main" id="{AD1FC432-2CBE-456F-B588-26C61F45F6CA}"/>
                </a:ext>
              </a:extLst>
            </p:cNvPr>
            <p:cNvGrpSpPr/>
            <p:nvPr/>
          </p:nvGrpSpPr>
          <p:grpSpPr>
            <a:xfrm>
              <a:off x="1437375" y="5071868"/>
              <a:ext cx="891343" cy="1344980"/>
              <a:chOff x="1468916" y="5197402"/>
              <a:chExt cx="891343" cy="1344980"/>
            </a:xfrm>
          </p:grpSpPr>
          <p:grpSp>
            <p:nvGrpSpPr>
              <p:cNvPr id="260" name="群組 259">
                <a:extLst>
                  <a:ext uri="{FF2B5EF4-FFF2-40B4-BE49-F238E27FC236}">
                    <a16:creationId xmlns:a16="http://schemas.microsoft.com/office/drawing/2014/main" id="{753B226B-C59E-4042-A27A-7160CD218319}"/>
                  </a:ext>
                </a:extLst>
              </p:cNvPr>
              <p:cNvGrpSpPr/>
              <p:nvPr/>
            </p:nvGrpSpPr>
            <p:grpSpPr>
              <a:xfrm>
                <a:off x="1468916" y="5902529"/>
                <a:ext cx="891343" cy="639853"/>
                <a:chOff x="1572973" y="4186657"/>
                <a:chExt cx="889610" cy="521868"/>
              </a:xfrm>
            </p:grpSpPr>
            <p:sp>
              <p:nvSpPr>
                <p:cNvPr id="266" name="矩形: 圓角 265">
                  <a:extLst>
                    <a:ext uri="{FF2B5EF4-FFF2-40B4-BE49-F238E27FC236}">
                      <a16:creationId xmlns:a16="http://schemas.microsoft.com/office/drawing/2014/main" id="{86E15797-BD2F-441E-A995-6B3C574E2267}"/>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7" name="文字方塊 266">
                  <a:extLst>
                    <a:ext uri="{FF2B5EF4-FFF2-40B4-BE49-F238E27FC236}">
                      <a16:creationId xmlns:a16="http://schemas.microsoft.com/office/drawing/2014/main" id="{713D636A-3065-4967-A710-B35E1EA81FD2}"/>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grpSp>
            <p:nvGrpSpPr>
              <p:cNvPr id="261" name="群組 260">
                <a:extLst>
                  <a:ext uri="{FF2B5EF4-FFF2-40B4-BE49-F238E27FC236}">
                    <a16:creationId xmlns:a16="http://schemas.microsoft.com/office/drawing/2014/main" id="{D4841B9A-A659-49F3-89B0-1375585EE19F}"/>
                  </a:ext>
                </a:extLst>
              </p:cNvPr>
              <p:cNvGrpSpPr/>
              <p:nvPr/>
            </p:nvGrpSpPr>
            <p:grpSpPr>
              <a:xfrm>
                <a:off x="1468916" y="5197402"/>
                <a:ext cx="891343" cy="651958"/>
                <a:chOff x="1572973" y="4176784"/>
                <a:chExt cx="889610" cy="531741"/>
              </a:xfrm>
            </p:grpSpPr>
            <p:sp>
              <p:nvSpPr>
                <p:cNvPr id="264" name="矩形: 圓角 263">
                  <a:extLst>
                    <a:ext uri="{FF2B5EF4-FFF2-40B4-BE49-F238E27FC236}">
                      <a16:creationId xmlns:a16="http://schemas.microsoft.com/office/drawing/2014/main" id="{5BACD76C-8F29-4D67-A735-3DEB380D491B}"/>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5" name="文字方塊 264">
                  <a:extLst>
                    <a:ext uri="{FF2B5EF4-FFF2-40B4-BE49-F238E27FC236}">
                      <a16:creationId xmlns:a16="http://schemas.microsoft.com/office/drawing/2014/main" id="{FBBBB43D-09EE-4CC5-9065-7069902B23DA}"/>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rPr>
                    <a:t>Site</a:t>
                  </a:r>
                  <a:endParaRPr lang="zh-TW" altLang="en-US" sz="12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62" name="Google Shape;886;p43">
                <a:extLst>
                  <a:ext uri="{FF2B5EF4-FFF2-40B4-BE49-F238E27FC236}">
                    <a16:creationId xmlns:a16="http://schemas.microsoft.com/office/drawing/2014/main" id="{D530F8EF-9B2C-490E-928E-9B00E1CE29C8}"/>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3" name="Google Shape;886;p43">
                <a:extLst>
                  <a:ext uri="{FF2B5EF4-FFF2-40B4-BE49-F238E27FC236}">
                    <a16:creationId xmlns:a16="http://schemas.microsoft.com/office/drawing/2014/main" id="{2229CE74-2FC3-49AE-9758-77C63DD7CF5E}"/>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58" name="矩形 257">
              <a:extLst>
                <a:ext uri="{FF2B5EF4-FFF2-40B4-BE49-F238E27FC236}">
                  <a16:creationId xmlns:a16="http://schemas.microsoft.com/office/drawing/2014/main" id="{E051CAEA-4C8B-4201-B396-2FBC7CFCAFC7}"/>
                </a:ext>
              </a:extLst>
            </p:cNvPr>
            <p:cNvSpPr/>
            <p:nvPr/>
          </p:nvSpPr>
          <p:spPr>
            <a:xfrm>
              <a:off x="1499742" y="5987047"/>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59" name="矩形 258">
              <a:extLst>
                <a:ext uri="{FF2B5EF4-FFF2-40B4-BE49-F238E27FC236}">
                  <a16:creationId xmlns:a16="http://schemas.microsoft.com/office/drawing/2014/main" id="{28522841-F1CB-4A8F-9F8C-0D5E4E7B8CC1}"/>
                </a:ext>
              </a:extLst>
            </p:cNvPr>
            <p:cNvSpPr/>
            <p:nvPr/>
          </p:nvSpPr>
          <p:spPr>
            <a:xfrm>
              <a:off x="1499742" y="5298976"/>
              <a:ext cx="851515" cy="400110"/>
            </a:xfrm>
            <a:prstGeom prst="rect">
              <a:avLst/>
            </a:prstGeom>
          </p:spPr>
          <p:txBody>
            <a:bodyPr wrap="none">
              <a:spAutoFit/>
            </a:bodyPr>
            <a:lstStyle/>
            <a:p>
              <a:r>
                <a:rPr lang="en-US" altLang="zh-TW"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rPr>
                <a:t>Edge</a:t>
              </a:r>
              <a:endParaRPr lang="zh-TW" altLang="en-US" sz="2000" b="1">
                <a:solidFill>
                  <a:srgbClr val="FFFFFF"/>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sp>
        <p:nvSpPr>
          <p:cNvPr id="256" name="文字方塊 255">
            <a:extLst>
              <a:ext uri="{FF2B5EF4-FFF2-40B4-BE49-F238E27FC236}">
                <a16:creationId xmlns:a16="http://schemas.microsoft.com/office/drawing/2014/main" id="{1F42F058-226C-4FB4-8C91-5CA3919A3599}"/>
              </a:ext>
            </a:extLst>
          </p:cNvPr>
          <p:cNvSpPr txBox="1"/>
          <p:nvPr/>
        </p:nvSpPr>
        <p:spPr>
          <a:xfrm>
            <a:off x="7385534"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en-US" altLang="zh-TW" sz="2000" b="1">
                <a:solidFill>
                  <a:srgbClr val="690000"/>
                </a:solidFill>
                <a:latin typeface="Meiryo UI" panose="020B0604030504040204" pitchFamily="50" charset="-128"/>
                <a:ea typeface="Meiryo UI" panose="020B0604030504040204" pitchFamily="50" charset="-128"/>
                <a:cs typeface="+mn-ea"/>
                <a:sym typeface="Arial" panose="020B0604020202020204" pitchFamily="34" charset="0"/>
              </a:rPr>
              <a:t>Hub &amp; Spoke</a:t>
            </a:r>
            <a:endParaRPr lang="zh-TW" altLang="en-US" sz="2000" b="1">
              <a:solidFill>
                <a:srgbClr val="690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329" name="Google Shape;901;p43" hidden="1">
            <a:extLst>
              <a:ext uri="{FF2B5EF4-FFF2-40B4-BE49-F238E27FC236}">
                <a16:creationId xmlns:a16="http://schemas.microsoft.com/office/drawing/2014/main" id="{09F8C6B3-DDCF-41C3-93A6-C82C60AA5F77}"/>
              </a:ext>
            </a:extLst>
          </p:cNvPr>
          <p:cNvCxnSpPr>
            <a:cxnSpLocks/>
            <a:stCxn id="306" idx="3"/>
            <a:endCxn id="278" idx="1"/>
          </p:cNvCxnSpPr>
          <p:nvPr/>
        </p:nvCxnSpPr>
        <p:spPr>
          <a:xfrm flipV="1">
            <a:off x="5535983" y="5151313"/>
            <a:ext cx="1066313" cy="12483"/>
          </a:xfrm>
          <a:prstGeom prst="straightConnector1">
            <a:avLst/>
          </a:prstGeom>
          <a:noFill/>
          <a:ln w="57150" cap="flat" cmpd="sng">
            <a:solidFill>
              <a:srgbClr val="FFD72D"/>
            </a:solidFill>
            <a:prstDash val="solid"/>
            <a:round/>
            <a:headEnd type="none" w="med" len="med"/>
            <a:tailEnd type="none" w="med" len="med"/>
          </a:ln>
        </p:spPr>
      </p:cxnSp>
      <p:sp>
        <p:nvSpPr>
          <p:cNvPr id="330" name="Google Shape;915;p43">
            <a:extLst>
              <a:ext uri="{FF2B5EF4-FFF2-40B4-BE49-F238E27FC236}">
                <a16:creationId xmlns:a16="http://schemas.microsoft.com/office/drawing/2014/main" id="{5C7B2230-CD02-437B-909F-8F22B3DEDF35}"/>
              </a:ext>
            </a:extLst>
          </p:cNvPr>
          <p:cNvSpPr/>
          <p:nvPr/>
        </p:nvSpPr>
        <p:spPr>
          <a:xfrm>
            <a:off x="5483168" y="4856312"/>
            <a:ext cx="1205800" cy="587584"/>
          </a:xfrm>
          <a:prstGeom prst="leftRightArrow">
            <a:avLst>
              <a:gd name="adj1" fmla="val 57119"/>
              <a:gd name="adj2" fmla="val 40006"/>
            </a:avLst>
          </a:prstGeom>
          <a:solidFill>
            <a:srgbClr val="FFD72D"/>
          </a:solidFill>
          <a:ln>
            <a:noFill/>
          </a:ln>
        </p:spPr>
        <p:txBody>
          <a:bodyPr spcFirstLastPara="1" wrap="square" lIns="35500" tIns="121900" rIns="35500" bIns="121900" anchor="ctr" anchorCtr="0">
            <a:noAutofit/>
          </a:bodyPr>
          <a:lstStyle/>
          <a:p>
            <a:pPr lvl="0" algn="ctr"/>
            <a:r>
              <a:rPr lang="en-US" altLang="zh-TW" sz="1050" b="1" dirty="0">
                <a:solidFill>
                  <a:srgbClr val="002060"/>
                </a:solidFill>
                <a:latin typeface="Meiryo UI" panose="020B0604030504040204" pitchFamily="50" charset="-128"/>
                <a:ea typeface="Meiryo UI" panose="020B0604030504040204" pitchFamily="50" charset="-128"/>
                <a:cs typeface="+mn-ea"/>
                <a:sym typeface="Arial" panose="020B0604020202020204" pitchFamily="34" charset="0"/>
              </a:rPr>
              <a:t>Inter-regional Link</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4"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Arial"/>
              <a:buNone/>
            </a:pPr>
            <a:r>
              <a:rPr lang="en-US" sz="4400" b="1" dirty="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QuWAN </a:t>
            </a:r>
            <a:r>
              <a:rPr lang="zh-TW" altLang="en-US" sz="4400" b="1" dirty="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專線設定 </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24" name="Google Shape;924;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30525" y="1819706"/>
            <a:ext cx="8408218" cy="4477496"/>
          </a:xfrm>
          <a:prstGeom prst="rect">
            <a:avLst/>
          </a:prstGeom>
          <a:noFill/>
          <a:ln>
            <a:noFill/>
          </a:ln>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E8B01102-B9DA-4E00-B933-EFEC91F2D42B}"/>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sym typeface="Arial" panose="020B0604020202020204" pitchFamily="34" charset="0"/>
              </a:rPr>
              <a:t>QuWAN</a:t>
            </a:r>
            <a:r>
              <a:rPr lang="ja-JP" altLang="en-US" dirty="0">
                <a:latin typeface="Meiryo UI" panose="020B0604030504040204" pitchFamily="50" charset="-128"/>
                <a:ea typeface="Meiryo UI" panose="020B0604030504040204" pitchFamily="50" charset="-128"/>
                <a:sym typeface="Arial" panose="020B0604020202020204" pitchFamily="34" charset="0"/>
              </a:rPr>
              <a:t>の地域間リンク設定</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4" name="文字方塊 3">
            <a:extLst>
              <a:ext uri="{FF2B5EF4-FFF2-40B4-BE49-F238E27FC236}">
                <a16:creationId xmlns:a16="http://schemas.microsoft.com/office/drawing/2014/main" id="{E2E989CE-9ABD-43BC-9048-0A0177D3408C}"/>
              </a:ext>
            </a:extLst>
          </p:cNvPr>
          <p:cNvSpPr txBox="1"/>
          <p:nvPr/>
        </p:nvSpPr>
        <p:spPr>
          <a:xfrm>
            <a:off x="609599" y="3108235"/>
            <a:ext cx="3169025" cy="923330"/>
          </a:xfrm>
          <a:prstGeom prst="rect">
            <a:avLst/>
          </a:prstGeom>
          <a:noFill/>
        </p:spPr>
        <p:txBody>
          <a:bodyPr wrap="square" rtlCol="0">
            <a:spAutoFit/>
          </a:bodyPr>
          <a:lstStyle/>
          <a:p>
            <a:r>
              <a:rPr lang="ja-JP" altLang="en-US" sz="1800" dirty="0">
                <a:solidFill>
                  <a:schemeClr val="bg1"/>
                </a:solidFill>
                <a:latin typeface="Meiryo UI" panose="020B0604030504040204" pitchFamily="50" charset="-128"/>
                <a:ea typeface="Meiryo UI" panose="020B0604030504040204" pitchFamily="50" charset="-128"/>
              </a:rPr>
              <a:t>クロスドメイン専用接続のために、同じページの</a:t>
            </a:r>
            <a:r>
              <a:rPr lang="en-US" altLang="ja-JP" sz="1800" dirty="0">
                <a:solidFill>
                  <a:schemeClr val="bg1"/>
                </a:solidFill>
                <a:latin typeface="Meiryo UI" panose="020B0604030504040204" pitchFamily="50" charset="-128"/>
                <a:ea typeface="Meiryo UI" panose="020B0604030504040204" pitchFamily="50" charset="-128"/>
              </a:rPr>
              <a:t>2</a:t>
            </a:r>
            <a:r>
              <a:rPr lang="ja-JP" altLang="en-US" sz="1800" dirty="0">
                <a:solidFill>
                  <a:schemeClr val="bg1"/>
                </a:solidFill>
                <a:latin typeface="Meiryo UI" panose="020B0604030504040204" pitchFamily="50" charset="-128"/>
                <a:ea typeface="Meiryo UI" panose="020B0604030504040204" pitchFamily="50" charset="-128"/>
              </a:rPr>
              <a:t>つのハブに地域間リンクを設定します。</a:t>
            </a:r>
            <a:endParaRPr lang="ja-JP" altLang="en-US" sz="1800"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12" name="圖片 11" descr="一張含有 電子用品, 監視器, 顯示, 電腦 的圖片&#10;&#10;自動產生的描述">
            <a:extLst>
              <a:ext uri="{FF2B5EF4-FFF2-40B4-BE49-F238E27FC236}">
                <a16:creationId xmlns:a16="http://schemas.microsoft.com/office/drawing/2014/main" id="{A758DD76-D63C-4828-AD26-7EDE88622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0170" y="2852738"/>
            <a:ext cx="4911998" cy="2688277"/>
          </a:xfrm>
          <a:prstGeom prst="rect">
            <a:avLst/>
          </a:prstGeom>
        </p:spPr>
      </p:pic>
      <p:sp>
        <p:nvSpPr>
          <p:cNvPr id="44" name="Google Shape;44;p12"/>
          <p:cNvSpPr txBox="1"/>
          <p:nvPr/>
        </p:nvSpPr>
        <p:spPr>
          <a:xfrm>
            <a:off x="7087214" y="4293017"/>
            <a:ext cx="3318944" cy="967942"/>
          </a:xfrm>
          <a:prstGeom prst="rect">
            <a:avLst/>
          </a:prstGeom>
          <a:noFill/>
          <a:ln>
            <a:noFill/>
          </a:ln>
        </p:spPr>
        <p:txBody>
          <a:bodyPr spcFirstLastPara="1" wrap="square" lIns="91425" tIns="45700" rIns="91425" bIns="45700" anchor="t" anchorCtr="0">
            <a:noAutofit/>
          </a:bodyPr>
          <a:lstStyle/>
          <a:p>
            <a:pPr lvl="0">
              <a:buSzPts val="4000"/>
            </a:pPr>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QuWAN Agent</a:t>
            </a:r>
          </a:p>
          <a:p>
            <a:pPr lvl="0">
              <a:buSzPts val="4000"/>
            </a:pPr>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QuWAN Orchestrator</a:t>
            </a:r>
          </a:p>
          <a:p>
            <a:pPr marL="0" marR="0" lvl="0" indent="0" algn="l" rtl="0">
              <a:spcBef>
                <a:spcPts val="0"/>
              </a:spcBef>
              <a:spcAft>
                <a:spcPts val="0"/>
              </a:spcAft>
              <a:buNone/>
            </a:pPr>
            <a:endParaRPr lang="en-US" sz="11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2">
            <a:extLst>
              <a:ext uri="{FF2B5EF4-FFF2-40B4-BE49-F238E27FC236}">
                <a16:creationId xmlns:a16="http://schemas.microsoft.com/office/drawing/2014/main" id="{9B81E19A-D5D4-4EA2-B1B1-5EA7FDD69EF9}"/>
              </a:ext>
            </a:extLst>
          </p:cNvPr>
          <p:cNvSpPr/>
          <p:nvPr/>
        </p:nvSpPr>
        <p:spPr>
          <a:xfrm>
            <a:off x="6353138" y="3055638"/>
            <a:ext cx="3849196" cy="1323439"/>
          </a:xfrm>
          <a:prstGeom prst="rect">
            <a:avLst/>
          </a:prstGeom>
        </p:spPr>
        <p:txBody>
          <a:bodyPr wrap="square">
            <a:spAutoFit/>
          </a:bodyPr>
          <a:lstStyle/>
          <a:p>
            <a:pPr lvl="0" algn="ctr">
              <a:buSzPts val="4000"/>
            </a:pPr>
            <a:r>
              <a:rPr lang="ja-JP" altLang="en-US" sz="8000" b="1" dirty="0" smtClean="0">
                <a:solidFill>
                  <a:srgbClr val="5DAEFE"/>
                </a:solidFill>
                <a:latin typeface="Arial" panose="020B0604020202020204" pitchFamily="34" charset="0"/>
                <a:ea typeface="微軟正黑體" panose="020B0604030504040204" pitchFamily="34" charset="-120"/>
                <a:cs typeface="+mn-ea"/>
                <a:sym typeface="Arial" panose="020B0604020202020204" pitchFamily="34" charset="0"/>
              </a:rPr>
              <a:t>デモ</a:t>
            </a:r>
            <a:endParaRPr lang="en-US" altLang="zh-TW" sz="80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 name="文字方塊 17" hidden="1">
            <a:extLst>
              <a:ext uri="{FF2B5EF4-FFF2-40B4-BE49-F238E27FC236}">
                <a16:creationId xmlns:a16="http://schemas.microsoft.com/office/drawing/2014/main" id="{C4E3642E-A3A0-42FC-B4B9-CA2B9059052B}"/>
              </a:ext>
            </a:extLst>
          </p:cNvPr>
          <p:cNvSpPr txBox="1"/>
          <p:nvPr/>
        </p:nvSpPr>
        <p:spPr>
          <a:xfrm>
            <a:off x="7289800" y="1313297"/>
            <a:ext cx="1924616" cy="4339650"/>
          </a:xfrm>
          <a:prstGeom prst="rect">
            <a:avLst/>
          </a:prstGeom>
          <a:noFill/>
        </p:spPr>
        <p:txBody>
          <a:bodyPr wrap="square" rtlCol="0">
            <a:spAutoFit/>
          </a:bodyPr>
          <a:lstStyle/>
          <a:p>
            <a:pPr algn="ctr"/>
            <a:r>
              <a:rPr lang="en-US" altLang="zh-TW"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06</a:t>
            </a:r>
            <a:endParaRPr lang="zh-TW" altLang="en-US"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a:extLst>
              <a:ext uri="{FF2B5EF4-FFF2-40B4-BE49-F238E27FC236}">
                <a16:creationId xmlns:a16="http://schemas.microsoft.com/office/drawing/2014/main" id="{2AC47608-653E-4588-A154-2ADAF60F0EB1}"/>
              </a:ext>
            </a:extLst>
          </p:cNvPr>
          <p:cNvPicPr>
            <a:picLocks noChangeAspect="1"/>
          </p:cNvPicPr>
          <p:nvPr/>
        </p:nvPicPr>
        <p:blipFill>
          <a:blip r:embed="rId4"/>
          <a:stretch>
            <a:fillRect/>
          </a:stretch>
        </p:blipFill>
        <p:spPr>
          <a:xfrm>
            <a:off x="7272917" y="890488"/>
            <a:ext cx="1926503" cy="2219136"/>
          </a:xfrm>
          <a:prstGeom prst="rect">
            <a:avLst/>
          </a:prstGeom>
        </p:spPr>
      </p:pic>
    </p:spTree>
    <p:extLst>
      <p:ext uri="{BB962C8B-B14F-4D97-AF65-F5344CB8AC3E}">
        <p14:creationId xmlns:p14="http://schemas.microsoft.com/office/powerpoint/2010/main" val="3154439515"/>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p:cNvSpPr txBox="1"/>
          <p:nvPr/>
        </p:nvSpPr>
        <p:spPr>
          <a:xfrm>
            <a:off x="6451600" y="3039533"/>
            <a:ext cx="3599128" cy="1174282"/>
          </a:xfrm>
          <a:prstGeom prst="rect">
            <a:avLst/>
          </a:prstGeom>
          <a:noFill/>
          <a:ln>
            <a:noFill/>
          </a:ln>
        </p:spPr>
        <p:txBody>
          <a:bodyPr spcFirstLastPara="1" wrap="square" lIns="91425" tIns="45700" rIns="91425" bIns="45700" anchor="t" anchorCtr="0">
            <a:noAutofit/>
          </a:bodyPr>
          <a:lstStyle/>
          <a:p>
            <a:pPr lvl="0" algn="ctr">
              <a:buSzPts val="4000"/>
            </a:pPr>
            <a:r>
              <a:rPr lang="ja-JP" altLang="en-US" sz="5400" b="1" dirty="0" smtClean="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rPr>
              <a:t>ユーザーシナリオ</a:t>
            </a:r>
            <a:endParaRPr lang="zh-TW" altLang="en-US" sz="5400" dirty="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文字方塊 18" hidden="1">
            <a:extLst>
              <a:ext uri="{FF2B5EF4-FFF2-40B4-BE49-F238E27FC236}">
                <a16:creationId xmlns:a16="http://schemas.microsoft.com/office/drawing/2014/main" id="{2ADCF6F8-B0C5-4CB3-96EF-103514950EB7}"/>
              </a:ext>
            </a:extLst>
          </p:cNvPr>
          <p:cNvSpPr txBox="1"/>
          <p:nvPr/>
        </p:nvSpPr>
        <p:spPr>
          <a:xfrm>
            <a:off x="7289800" y="2067908"/>
            <a:ext cx="1924616" cy="4339650"/>
          </a:xfrm>
          <a:prstGeom prst="rect">
            <a:avLst/>
          </a:prstGeom>
          <a:noFill/>
        </p:spPr>
        <p:txBody>
          <a:bodyPr wrap="square" rtlCol="0">
            <a:spAutoFit/>
          </a:bodyPr>
          <a:lstStyle/>
          <a:p>
            <a:pPr algn="ctr"/>
            <a:r>
              <a:rPr lang="en-US" altLang="zh-TW"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07</a:t>
            </a:r>
            <a:endParaRPr lang="zh-TW" altLang="en-US"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1">
            <a:extLst>
              <a:ext uri="{FF2B5EF4-FFF2-40B4-BE49-F238E27FC236}">
                <a16:creationId xmlns:a16="http://schemas.microsoft.com/office/drawing/2014/main" id="{81E51C29-2396-469E-AF0A-DEDB8D2DC834}"/>
              </a:ext>
            </a:extLst>
          </p:cNvPr>
          <p:cNvPicPr>
            <a:picLocks noChangeAspect="1"/>
          </p:cNvPicPr>
          <p:nvPr/>
        </p:nvPicPr>
        <p:blipFill>
          <a:blip r:embed="rId3"/>
          <a:stretch>
            <a:fillRect/>
          </a:stretch>
        </p:blipFill>
        <p:spPr>
          <a:xfrm>
            <a:off x="7287913" y="1058333"/>
            <a:ext cx="1926503" cy="2219136"/>
          </a:xfrm>
          <a:prstGeom prst="rect">
            <a:avLst/>
          </a:prstGeom>
        </p:spPr>
      </p:pic>
    </p:spTree>
    <p:extLst>
      <p:ext uri="{BB962C8B-B14F-4D97-AF65-F5344CB8AC3E}">
        <p14:creationId xmlns:p14="http://schemas.microsoft.com/office/powerpoint/2010/main" val="1892400273"/>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106" name="流程圖: 換頁接點 105">
            <a:extLst>
              <a:ext uri="{FF2B5EF4-FFF2-40B4-BE49-F238E27FC236}">
                <a16:creationId xmlns:a16="http://schemas.microsoft.com/office/drawing/2014/main" id="{9901D50E-99DE-4321-8778-AB853B626F53}"/>
              </a:ext>
            </a:extLst>
          </p:cNvPr>
          <p:cNvSpPr/>
          <p:nvPr/>
        </p:nvSpPr>
        <p:spPr>
          <a:xfrm rot="10800000">
            <a:off x="740241" y="3896032"/>
            <a:ext cx="3649684" cy="2701881"/>
          </a:xfrm>
          <a:prstGeom prst="flowChartOffpageConnector">
            <a:avLst/>
          </a:prstGeom>
          <a:solidFill>
            <a:schemeClr val="tx1">
              <a:lumMod val="95000"/>
              <a:lumOff val="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1" name="矩形: 圓角 80" hidden="1">
            <a:extLst>
              <a:ext uri="{FF2B5EF4-FFF2-40B4-BE49-F238E27FC236}">
                <a16:creationId xmlns:a16="http://schemas.microsoft.com/office/drawing/2014/main" id="{7B8815C6-8CE7-47EA-A282-7EE9F30B3D86}"/>
              </a:ext>
            </a:extLst>
          </p:cNvPr>
          <p:cNvSpPr/>
          <p:nvPr/>
        </p:nvSpPr>
        <p:spPr>
          <a:xfrm>
            <a:off x="740242" y="7633788"/>
            <a:ext cx="3767530" cy="2733570"/>
          </a:xfrm>
          <a:prstGeom prst="roundRect">
            <a:avLst>
              <a:gd name="adj" fmla="val 1982"/>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85" name="Google Shape;984;p46">
            <a:extLst>
              <a:ext uri="{FF2B5EF4-FFF2-40B4-BE49-F238E27FC236}">
                <a16:creationId xmlns:a16="http://schemas.microsoft.com/office/drawing/2014/main" id="{1F0349B5-71CD-45F1-BEFA-BF8673376010}"/>
              </a:ext>
            </a:extLst>
          </p:cNvPr>
          <p:cNvCxnSpPr>
            <a:cxnSpLocks/>
            <a:stCxn id="939" idx="2"/>
          </p:cNvCxnSpPr>
          <p:nvPr/>
        </p:nvCxnSpPr>
        <p:spPr>
          <a:xfrm rot="16200000" flipH="1">
            <a:off x="2859330" y="5067662"/>
            <a:ext cx="284902" cy="897362"/>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2" name="Google Shape;561;p30" hidden="1">
            <a:extLst>
              <a:ext uri="{FF2B5EF4-FFF2-40B4-BE49-F238E27FC236}">
                <a16:creationId xmlns:a16="http://schemas.microsoft.com/office/drawing/2014/main" id="{0ED8A357-E56E-4596-B666-E7C915529EF5}"/>
              </a:ext>
            </a:extLst>
          </p:cNvPr>
          <p:cNvCxnSpPr>
            <a:cxnSpLocks/>
          </p:cNvCxnSpPr>
          <p:nvPr/>
        </p:nvCxnSpPr>
        <p:spPr>
          <a:xfrm>
            <a:off x="3601874" y="9048724"/>
            <a:ext cx="1150008" cy="0"/>
          </a:xfrm>
          <a:prstGeom prst="straightConnector1">
            <a:avLst/>
          </a:prstGeom>
          <a:noFill/>
          <a:ln w="276225" cap="flat" cmpd="sng">
            <a:gradFill>
              <a:gsLst>
                <a:gs pos="52000">
                  <a:srgbClr val="3DC6FF"/>
                </a:gs>
                <a:gs pos="9000">
                  <a:srgbClr val="0FCFCA">
                    <a:alpha val="0"/>
                  </a:srgbClr>
                </a:gs>
              </a:gsLst>
              <a:lin ang="0" scaled="0"/>
            </a:gradFill>
            <a:prstDash val="solid"/>
            <a:miter lim="800000"/>
            <a:headEnd type="none" w="sm" len="sm"/>
            <a:tailEnd type="triangle" w="sm" len="sm"/>
          </a:ln>
        </p:spPr>
      </p:cxnSp>
      <p:sp>
        <p:nvSpPr>
          <p:cNvPr id="55" name="文字方塊 54" hidden="1">
            <a:extLst>
              <a:ext uri="{FF2B5EF4-FFF2-40B4-BE49-F238E27FC236}">
                <a16:creationId xmlns:a16="http://schemas.microsoft.com/office/drawing/2014/main" id="{48A43E3F-4AA4-45E6-8D29-9F5F8AC95EC7}"/>
              </a:ext>
            </a:extLst>
          </p:cNvPr>
          <p:cNvSpPr txBox="1"/>
          <p:nvPr/>
        </p:nvSpPr>
        <p:spPr>
          <a:xfrm>
            <a:off x="9354940" y="-784588"/>
            <a:ext cx="3356769"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9" name="文字方塊 78" hidden="1">
            <a:extLst>
              <a:ext uri="{FF2B5EF4-FFF2-40B4-BE49-F238E27FC236}">
                <a16:creationId xmlns:a16="http://schemas.microsoft.com/office/drawing/2014/main" id="{23B2E528-F256-4852-A40E-1DA200FE9AC1}"/>
              </a:ext>
            </a:extLst>
          </p:cNvPr>
          <p:cNvSpPr txBox="1"/>
          <p:nvPr/>
        </p:nvSpPr>
        <p:spPr>
          <a:xfrm>
            <a:off x="9008944" y="-784588"/>
            <a:ext cx="3702765" cy="8925520"/>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7" name="Google Shape;937;p46"/>
          <p:cNvSpPr/>
          <p:nvPr/>
        </p:nvSpPr>
        <p:spPr>
          <a:xfrm>
            <a:off x="2124809" y="6214595"/>
            <a:ext cx="893372" cy="28068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p>
        </p:txBody>
      </p:sp>
      <p:sp>
        <p:nvSpPr>
          <p:cNvPr id="939" name="Google Shape;939;p46"/>
          <p:cNvSpPr/>
          <p:nvPr/>
        </p:nvSpPr>
        <p:spPr>
          <a:xfrm>
            <a:off x="2071886" y="5100650"/>
            <a:ext cx="962428" cy="273242"/>
          </a:xfrm>
          <a:prstGeom prst="rect">
            <a:avLst/>
          </a:prstGeom>
          <a:no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Router </a:t>
            </a:r>
          </a:p>
        </p:txBody>
      </p:sp>
      <p:cxnSp>
        <p:nvCxnSpPr>
          <p:cNvPr id="942" name="Google Shape;942;p46"/>
          <p:cNvCxnSpPr>
            <a:cxnSpLocks/>
          </p:cNvCxnSpPr>
          <p:nvPr/>
        </p:nvCxnSpPr>
        <p:spPr>
          <a:xfrm flipV="1">
            <a:off x="2558643" y="5384746"/>
            <a:ext cx="0" cy="285028"/>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943" name="Google Shape;943;p46"/>
          <p:cNvSpPr/>
          <p:nvPr/>
        </p:nvSpPr>
        <p:spPr>
          <a:xfrm>
            <a:off x="2943766" y="4537785"/>
            <a:ext cx="14488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WAN </a:t>
            </a:r>
          </a:p>
        </p:txBody>
      </p:sp>
      <p:sp>
        <p:nvSpPr>
          <p:cNvPr id="944" name="Google Shape;944;p46"/>
          <p:cNvSpPr/>
          <p:nvPr/>
        </p:nvSpPr>
        <p:spPr>
          <a:xfrm>
            <a:off x="2943766" y="5175121"/>
            <a:ext cx="1355611" cy="274130"/>
          </a:xfrm>
          <a:prstGeom prst="rect">
            <a:avLst/>
          </a:prstGeom>
          <a:noFill/>
          <a:ln>
            <a:noFill/>
          </a:ln>
        </p:spPr>
        <p:txBody>
          <a:bodyPr spcFirstLastPara="1" wrap="square" lIns="91425" tIns="45700" rIns="91425" bIns="45700" anchor="t" anchorCtr="0">
            <a:noAutofit/>
          </a:bodyPr>
          <a:lstStyle/>
          <a:p>
            <a:r>
              <a:rPr lang="en-US" sz="160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LAN </a:t>
            </a:r>
          </a:p>
        </p:txBody>
      </p:sp>
      <p:sp>
        <p:nvSpPr>
          <p:cNvPr id="947" name="Google Shape;947;p46"/>
          <p:cNvSpPr/>
          <p:nvPr/>
        </p:nvSpPr>
        <p:spPr>
          <a:xfrm>
            <a:off x="1321999" y="6189278"/>
            <a:ext cx="820108" cy="30697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Device</a:t>
            </a:r>
          </a:p>
        </p:txBody>
      </p:sp>
      <p:cxnSp>
        <p:nvCxnSpPr>
          <p:cNvPr id="948" name="Google Shape;948;p46"/>
          <p:cNvCxnSpPr>
            <a:cxnSpLocks/>
            <a:stCxn id="939" idx="2"/>
          </p:cNvCxnSpPr>
          <p:nvPr/>
        </p:nvCxnSpPr>
        <p:spPr>
          <a:xfrm rot="5400000">
            <a:off x="1997786" y="5114460"/>
            <a:ext cx="295882" cy="814747"/>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984" name="Google Shape;984;p46"/>
          <p:cNvCxnSpPr>
            <a:cxnSpLocks/>
            <a:stCxn id="76" idx="0"/>
            <a:endCxn id="65" idx="2"/>
          </p:cNvCxnSpPr>
          <p:nvPr/>
        </p:nvCxnSpPr>
        <p:spPr>
          <a:xfrm flipV="1">
            <a:off x="2565719" y="4598301"/>
            <a:ext cx="1831" cy="271717"/>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sp>
        <p:nvSpPr>
          <p:cNvPr id="2" name="標題 1">
            <a:extLst>
              <a:ext uri="{FF2B5EF4-FFF2-40B4-BE49-F238E27FC236}">
                <a16:creationId xmlns:a16="http://schemas.microsoft.com/office/drawing/2014/main" id="{6BAA987C-3507-44FD-8DB7-197C7274D28B}"/>
              </a:ext>
            </a:extLst>
          </p:cNvPr>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リモートホーム時に会</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社や同僚と</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の</a:t>
            </a:r>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br>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ネ</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ットワーク</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を構築</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5" name="圖形 64">
            <a:extLst>
              <a:ext uri="{FF2B5EF4-FFF2-40B4-BE49-F238E27FC236}">
                <a16:creationId xmlns:a16="http://schemas.microsoft.com/office/drawing/2014/main" id="{542D0E76-1756-4652-85A9-4AAC048E4F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076303" y="4080435"/>
            <a:ext cx="982494" cy="517866"/>
          </a:xfrm>
          <a:prstGeom prst="rect">
            <a:avLst/>
          </a:prstGeom>
        </p:spPr>
      </p:pic>
      <p:pic>
        <p:nvPicPr>
          <p:cNvPr id="76" name="圖形 75">
            <a:extLst>
              <a:ext uri="{FF2B5EF4-FFF2-40B4-BE49-F238E27FC236}">
                <a16:creationId xmlns:a16="http://schemas.microsoft.com/office/drawing/2014/main" id="{9C421DB5-DC40-47E1-9812-416F848F4BE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149001" y="4870018"/>
            <a:ext cx="833436" cy="214312"/>
          </a:xfrm>
          <a:prstGeom prst="rect">
            <a:avLst/>
          </a:prstGeom>
        </p:spPr>
      </p:pic>
      <p:grpSp>
        <p:nvGrpSpPr>
          <p:cNvPr id="4" name="群組 3" hidden="1">
            <a:extLst>
              <a:ext uri="{FF2B5EF4-FFF2-40B4-BE49-F238E27FC236}">
                <a16:creationId xmlns:a16="http://schemas.microsoft.com/office/drawing/2014/main" id="{FD4FDA35-6AA2-41A0-BB5A-2CA347A7BA5D}"/>
              </a:ext>
            </a:extLst>
          </p:cNvPr>
          <p:cNvGrpSpPr/>
          <p:nvPr/>
        </p:nvGrpSpPr>
        <p:grpSpPr>
          <a:xfrm>
            <a:off x="4991850" y="7131934"/>
            <a:ext cx="6795065" cy="4087901"/>
            <a:chOff x="4991850" y="7131934"/>
            <a:chExt cx="6795065" cy="4087901"/>
          </a:xfrm>
        </p:grpSpPr>
        <p:sp>
          <p:nvSpPr>
            <p:cNvPr id="80" name="矩形: 圓角 79">
              <a:extLst>
                <a:ext uri="{FF2B5EF4-FFF2-40B4-BE49-F238E27FC236}">
                  <a16:creationId xmlns:a16="http://schemas.microsoft.com/office/drawing/2014/main" id="{DF780C36-BB70-406D-9BAE-75EFC5FA5135}"/>
                </a:ext>
              </a:extLst>
            </p:cNvPr>
            <p:cNvSpPr/>
            <p:nvPr/>
          </p:nvSpPr>
          <p:spPr>
            <a:xfrm>
              <a:off x="4991850" y="7189476"/>
              <a:ext cx="6717550" cy="3718496"/>
            </a:xfrm>
            <a:prstGeom prst="roundRect">
              <a:avLst>
                <a:gd name="adj" fmla="val 2723"/>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6" name="Google Shape;946;p46"/>
            <p:cNvSpPr/>
            <p:nvPr/>
          </p:nvSpPr>
          <p:spPr>
            <a:xfrm>
              <a:off x="6563299" y="9679383"/>
              <a:ext cx="816000" cy="28275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7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cxnSp>
          <p:nvCxnSpPr>
            <p:cNvPr id="950" name="Google Shape;950;p46"/>
            <p:cNvCxnSpPr>
              <a:cxnSpLocks/>
              <a:stCxn id="62" idx="0"/>
              <a:endCxn id="67" idx="2"/>
            </p:cNvCxnSpPr>
            <p:nvPr/>
          </p:nvCxnSpPr>
          <p:spPr>
            <a:xfrm flipV="1">
              <a:off x="6297086" y="9075824"/>
              <a:ext cx="3092" cy="412297"/>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sp>
          <p:nvSpPr>
            <p:cNvPr id="952" name="Google Shape;952;p46"/>
            <p:cNvSpPr/>
            <p:nvPr/>
          </p:nvSpPr>
          <p:spPr>
            <a:xfrm rot="1090">
              <a:off x="6563354" y="10524649"/>
              <a:ext cx="1819969" cy="244679"/>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Other</a:t>
              </a:r>
              <a:r>
                <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Devices</a:t>
              </a:r>
            </a:p>
          </p:txBody>
        </p:sp>
        <p:cxnSp>
          <p:nvCxnSpPr>
            <p:cNvPr id="953" name="Google Shape;953;p46"/>
            <p:cNvCxnSpPr>
              <a:cxnSpLocks/>
              <a:stCxn id="73" idx="0"/>
              <a:endCxn id="62" idx="2"/>
            </p:cNvCxnSpPr>
            <p:nvPr/>
          </p:nvCxnSpPr>
          <p:spPr>
            <a:xfrm flipV="1">
              <a:off x="6296057" y="10117526"/>
              <a:ext cx="1029" cy="256003"/>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954" name="Google Shape;954;p46"/>
            <p:cNvSpPr/>
            <p:nvPr/>
          </p:nvSpPr>
          <p:spPr>
            <a:xfrm>
              <a:off x="8752259" y="7839866"/>
              <a:ext cx="816000" cy="38332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956" name="Google Shape;956;p46"/>
            <p:cNvSpPr txBox="1"/>
            <p:nvPr/>
          </p:nvSpPr>
          <p:spPr>
            <a:xfrm>
              <a:off x="5078342" y="8228678"/>
              <a:ext cx="12273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Site A</a:t>
              </a:r>
              <a:endPar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7" name="Google Shape;957;p46"/>
            <p:cNvSpPr txBox="1"/>
            <p:nvPr/>
          </p:nvSpPr>
          <p:spPr>
            <a:xfrm>
              <a:off x="9344079" y="7198672"/>
              <a:ext cx="12273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Site B</a:t>
              </a:r>
              <a:endPar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8" name="Google Shape;958;p46"/>
            <p:cNvSpPr txBox="1"/>
            <p:nvPr/>
          </p:nvSpPr>
          <p:spPr>
            <a:xfrm>
              <a:off x="9379122" y="9145279"/>
              <a:ext cx="12273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Site C</a:t>
              </a:r>
              <a:endPar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960" name="Google Shape;960;p46"/>
            <p:cNvCxnSpPr>
              <a:cxnSpLocks/>
              <a:endCxn id="61" idx="1"/>
            </p:cNvCxnSpPr>
            <p:nvPr/>
          </p:nvCxnSpPr>
          <p:spPr>
            <a:xfrm flipV="1">
              <a:off x="6481229" y="7546031"/>
              <a:ext cx="1458027" cy="5682"/>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0" name="Google Shape;970;p46"/>
            <p:cNvCxnSpPr>
              <a:cxnSpLocks/>
              <a:stCxn id="98" idx="3"/>
              <a:endCxn id="74" idx="1"/>
            </p:cNvCxnSpPr>
            <p:nvPr/>
          </p:nvCxnSpPr>
          <p:spPr>
            <a:xfrm>
              <a:off x="9433358" y="7570996"/>
              <a:ext cx="1365902" cy="4449"/>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971" name="Google Shape;971;p46"/>
            <p:cNvCxnSpPr>
              <a:cxnSpLocks/>
              <a:stCxn id="67" idx="0"/>
              <a:endCxn id="66" idx="2"/>
            </p:cNvCxnSpPr>
            <p:nvPr/>
          </p:nvCxnSpPr>
          <p:spPr>
            <a:xfrm flipH="1" flipV="1">
              <a:off x="6295848" y="7861448"/>
              <a:ext cx="4330" cy="786746"/>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2" name="Google Shape;972;p46"/>
            <p:cNvCxnSpPr>
              <a:cxnSpLocks/>
            </p:cNvCxnSpPr>
            <p:nvPr/>
          </p:nvCxnSpPr>
          <p:spPr>
            <a:xfrm flipH="1" flipV="1">
              <a:off x="6727241" y="7697482"/>
              <a:ext cx="2132191" cy="641363"/>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3" name="Google Shape;973;p46"/>
            <p:cNvCxnSpPr>
              <a:cxnSpLocks/>
              <a:endCxn id="67" idx="3"/>
            </p:cNvCxnSpPr>
            <p:nvPr/>
          </p:nvCxnSpPr>
          <p:spPr>
            <a:xfrm flipH="1">
              <a:off x="6705828" y="8614847"/>
              <a:ext cx="1993834" cy="247162"/>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6" name="Google Shape;976;p46"/>
            <p:cNvCxnSpPr>
              <a:cxnSpLocks/>
              <a:stCxn id="95" idx="3"/>
              <a:endCxn id="75" idx="1"/>
            </p:cNvCxnSpPr>
            <p:nvPr/>
          </p:nvCxnSpPr>
          <p:spPr>
            <a:xfrm flipV="1">
              <a:off x="9429546" y="9554222"/>
              <a:ext cx="1399634" cy="3117"/>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978" name="Google Shape;978;p46"/>
            <p:cNvSpPr/>
            <p:nvPr/>
          </p:nvSpPr>
          <p:spPr>
            <a:xfrm>
              <a:off x="7213018" y="7999130"/>
              <a:ext cx="1299300" cy="396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zh-TW" alt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私有網路</a:t>
              </a:r>
            </a:p>
          </p:txBody>
        </p:sp>
        <p:sp>
          <p:nvSpPr>
            <p:cNvPr id="980" name="Google Shape;980;p46"/>
            <p:cNvSpPr/>
            <p:nvPr/>
          </p:nvSpPr>
          <p:spPr>
            <a:xfrm>
              <a:off x="9429546" y="10146528"/>
              <a:ext cx="1446841" cy="396900"/>
            </a:xfrm>
            <a:prstGeom prst="rect">
              <a:avLst/>
            </a:prstGeom>
            <a:noFill/>
            <a:ln>
              <a:noFill/>
            </a:ln>
          </p:spPr>
          <p:txBody>
            <a:bodyPr spcFirstLastPara="1" wrap="square" lIns="91425" tIns="45700" rIns="91425" bIns="45700" anchor="t" anchorCtr="0">
              <a:noAutofit/>
            </a:bodyPr>
            <a:lstStyle/>
            <a:p>
              <a:r>
                <a:rPr lang="en-US" sz="1600" dirty="0">
                  <a:solidFill>
                    <a:srgbClr val="2EC8FE"/>
                  </a:solidFill>
                  <a:latin typeface="Arial" panose="020B0604020202020204" pitchFamily="34" charset="0"/>
                  <a:ea typeface="微軟正黑體" panose="020B0604030504040204" pitchFamily="34" charset="-120"/>
                  <a:cs typeface="+mn-ea"/>
                  <a:sym typeface="Arial" panose="020B0604020202020204" pitchFamily="34" charset="0"/>
                </a:rPr>
                <a:t>QuWAN LAN </a:t>
              </a:r>
            </a:p>
          </p:txBody>
        </p:sp>
        <p:sp>
          <p:nvSpPr>
            <p:cNvPr id="981" name="Google Shape;981;p46"/>
            <p:cNvSpPr/>
            <p:nvPr/>
          </p:nvSpPr>
          <p:spPr>
            <a:xfrm>
              <a:off x="9429546" y="7614088"/>
              <a:ext cx="1450575" cy="396900"/>
            </a:xfrm>
            <a:prstGeom prst="rect">
              <a:avLst/>
            </a:prstGeom>
            <a:noFill/>
            <a:ln>
              <a:noFill/>
            </a:ln>
          </p:spPr>
          <p:txBody>
            <a:bodyPr spcFirstLastPara="1" wrap="square" lIns="91425" tIns="45700" rIns="91425" bIns="45700" anchor="t" anchorCtr="0">
              <a:noAutofit/>
            </a:bodyPr>
            <a:lstStyle/>
            <a:p>
              <a:r>
                <a:rPr lang="en-US" sz="1600" dirty="0">
                  <a:solidFill>
                    <a:srgbClr val="2EC8FE"/>
                  </a:solidFill>
                  <a:latin typeface="Arial" panose="020B0604020202020204" pitchFamily="34" charset="0"/>
                  <a:ea typeface="微軟正黑體" panose="020B0604030504040204" pitchFamily="34" charset="-120"/>
                  <a:cs typeface="+mn-ea"/>
                  <a:sym typeface="Arial" panose="020B0604020202020204" pitchFamily="34" charset="0"/>
                </a:rPr>
                <a:t>QuWAN LAN </a:t>
              </a:r>
            </a:p>
          </p:txBody>
        </p:sp>
        <p:sp>
          <p:nvSpPr>
            <p:cNvPr id="985" name="Google Shape;985;p46"/>
            <p:cNvSpPr txBox="1"/>
            <p:nvPr/>
          </p:nvSpPr>
          <p:spPr>
            <a:xfrm>
              <a:off x="5595133" y="10880535"/>
              <a:ext cx="1387838" cy="3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192.168.103.x</a:t>
              </a:r>
              <a:endParaRPr lang="en-US"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6" name="Google Shape;986;p46"/>
            <p:cNvSpPr txBox="1"/>
            <p:nvPr/>
          </p:nvSpPr>
          <p:spPr>
            <a:xfrm>
              <a:off x="10555997" y="9783935"/>
              <a:ext cx="1230918" cy="3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172.17.30.x</a:t>
              </a:r>
              <a:endParaRPr lang="en-US"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7" name="Google Shape;987;p46"/>
            <p:cNvSpPr txBox="1"/>
            <p:nvPr/>
          </p:nvSpPr>
          <p:spPr>
            <a:xfrm>
              <a:off x="10596021" y="7814247"/>
              <a:ext cx="1007736" cy="33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10.5.10.x</a:t>
              </a:r>
              <a:endParaRPr lang="en-US"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9" name="圖形 58">
              <a:extLst>
                <a:ext uri="{FF2B5EF4-FFF2-40B4-BE49-F238E27FC236}">
                  <a16:creationId xmlns:a16="http://schemas.microsoft.com/office/drawing/2014/main" id="{E0DDCFA4-56D3-4E7A-BBF8-C55DF538952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190902" y="9394355"/>
              <a:ext cx="828194" cy="828194"/>
            </a:xfrm>
            <a:prstGeom prst="rect">
              <a:avLst/>
            </a:prstGeom>
            <a:effectLst>
              <a:outerShdw blurRad="50800" dist="50800" dir="8400000" algn="t" rotWithShape="0">
                <a:prstClr val="black">
                  <a:alpha val="30000"/>
                </a:prstClr>
              </a:outerShdw>
            </a:effectLst>
          </p:spPr>
        </p:pic>
        <p:pic>
          <p:nvPicPr>
            <p:cNvPr id="60" name="圖形 59">
              <a:extLst>
                <a:ext uri="{FF2B5EF4-FFF2-40B4-BE49-F238E27FC236}">
                  <a16:creationId xmlns:a16="http://schemas.microsoft.com/office/drawing/2014/main" id="{D477EE0B-C9BB-4A99-84D3-E0BE047F861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982371" y="9143241"/>
              <a:ext cx="828194" cy="828194"/>
            </a:xfrm>
            <a:prstGeom prst="rect">
              <a:avLst/>
            </a:prstGeom>
            <a:effectLst>
              <a:outerShdw blurRad="50800" dist="50800" dir="8400000" algn="t" rotWithShape="0">
                <a:prstClr val="black">
                  <a:alpha val="30000"/>
                </a:prstClr>
              </a:outerShdw>
            </a:effectLst>
          </p:spPr>
        </p:pic>
        <p:pic>
          <p:nvPicPr>
            <p:cNvPr id="61" name="圖形 60">
              <a:extLst>
                <a:ext uri="{FF2B5EF4-FFF2-40B4-BE49-F238E27FC236}">
                  <a16:creationId xmlns:a16="http://schemas.microsoft.com/office/drawing/2014/main" id="{223C0A80-18F4-4B25-8459-32BD08097F8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939256" y="7131934"/>
              <a:ext cx="828194" cy="828194"/>
            </a:xfrm>
            <a:prstGeom prst="rect">
              <a:avLst/>
            </a:prstGeom>
            <a:effectLst>
              <a:outerShdw blurRad="50800" dist="50800" dir="8400000" algn="t" rotWithShape="0">
                <a:prstClr val="black">
                  <a:alpha val="30000"/>
                </a:prstClr>
              </a:outerShdw>
            </a:effectLst>
          </p:spPr>
        </p:pic>
        <p:pic>
          <p:nvPicPr>
            <p:cNvPr id="62" name="圖形 61">
              <a:extLst>
                <a:ext uri="{FF2B5EF4-FFF2-40B4-BE49-F238E27FC236}">
                  <a16:creationId xmlns:a16="http://schemas.microsoft.com/office/drawing/2014/main" id="{C945D919-83C9-441A-B476-90C940184BB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977003" y="9488121"/>
              <a:ext cx="640165" cy="629405"/>
            </a:xfrm>
            <a:prstGeom prst="rect">
              <a:avLst/>
            </a:prstGeom>
          </p:spPr>
        </p:pic>
        <p:pic>
          <p:nvPicPr>
            <p:cNvPr id="64" name="圖形 63">
              <a:extLst>
                <a:ext uri="{FF2B5EF4-FFF2-40B4-BE49-F238E27FC236}">
                  <a16:creationId xmlns:a16="http://schemas.microsoft.com/office/drawing/2014/main" id="{9EC98390-3F73-4F97-8591-5CD49F01546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0847859" y="10201996"/>
              <a:ext cx="647194" cy="567621"/>
            </a:xfrm>
            <a:prstGeom prst="rect">
              <a:avLst/>
            </a:prstGeom>
          </p:spPr>
        </p:pic>
        <p:pic>
          <p:nvPicPr>
            <p:cNvPr id="66" name="圖形 65">
              <a:extLst>
                <a:ext uri="{FF2B5EF4-FFF2-40B4-BE49-F238E27FC236}">
                  <a16:creationId xmlns:a16="http://schemas.microsoft.com/office/drawing/2014/main" id="{C8BB9086-CB53-4DBB-9130-D9187E0B2C2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5890198" y="7433818"/>
              <a:ext cx="811300" cy="427630"/>
            </a:xfrm>
            <a:prstGeom prst="rect">
              <a:avLst/>
            </a:prstGeom>
          </p:spPr>
        </p:pic>
        <p:pic>
          <p:nvPicPr>
            <p:cNvPr id="67" name="圖形 66">
              <a:extLst>
                <a:ext uri="{FF2B5EF4-FFF2-40B4-BE49-F238E27FC236}">
                  <a16:creationId xmlns:a16="http://schemas.microsoft.com/office/drawing/2014/main" id="{A764A4B5-6F86-49A9-B27B-A6596BF6586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5894528" y="8648194"/>
              <a:ext cx="811300" cy="427630"/>
            </a:xfrm>
            <a:prstGeom prst="rect">
              <a:avLst/>
            </a:prstGeom>
          </p:spPr>
        </p:pic>
        <p:pic>
          <p:nvPicPr>
            <p:cNvPr id="68" name="圖形 67">
              <a:extLst>
                <a:ext uri="{FF2B5EF4-FFF2-40B4-BE49-F238E27FC236}">
                  <a16:creationId xmlns:a16="http://schemas.microsoft.com/office/drawing/2014/main" id="{CD504798-1D58-46DE-87F5-E33D4F61E97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699662" y="8245089"/>
              <a:ext cx="811300" cy="427630"/>
            </a:xfrm>
            <a:prstGeom prst="rect">
              <a:avLst/>
            </a:prstGeom>
          </p:spPr>
        </p:pic>
        <p:pic>
          <p:nvPicPr>
            <p:cNvPr id="73" name="圖形 72">
              <a:extLst>
                <a:ext uri="{FF2B5EF4-FFF2-40B4-BE49-F238E27FC236}">
                  <a16:creationId xmlns:a16="http://schemas.microsoft.com/office/drawing/2014/main" id="{8FB20854-7F7D-4DE4-86E7-D2A2B636C91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10885" y="10373529"/>
              <a:ext cx="370344" cy="583763"/>
            </a:xfrm>
            <a:prstGeom prst="rect">
              <a:avLst/>
            </a:prstGeom>
          </p:spPr>
        </p:pic>
        <p:pic>
          <p:nvPicPr>
            <p:cNvPr id="74" name="圖形 73">
              <a:extLst>
                <a:ext uri="{FF2B5EF4-FFF2-40B4-BE49-F238E27FC236}">
                  <a16:creationId xmlns:a16="http://schemas.microsoft.com/office/drawing/2014/main" id="{BB9F984B-A5F2-4B53-92B2-9DB30FFBC135}"/>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0799260" y="7284169"/>
              <a:ext cx="625029" cy="582551"/>
            </a:xfrm>
            <a:prstGeom prst="rect">
              <a:avLst/>
            </a:prstGeom>
          </p:spPr>
        </p:pic>
        <p:pic>
          <p:nvPicPr>
            <p:cNvPr id="75" name="圖形 74">
              <a:extLst>
                <a:ext uri="{FF2B5EF4-FFF2-40B4-BE49-F238E27FC236}">
                  <a16:creationId xmlns:a16="http://schemas.microsoft.com/office/drawing/2014/main" id="{365B2D5A-0CBF-4CFC-B6E0-6B899236495C}"/>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0829180" y="9262946"/>
              <a:ext cx="625029" cy="582551"/>
            </a:xfrm>
            <a:prstGeom prst="rect">
              <a:avLst/>
            </a:prstGeom>
          </p:spPr>
        </p:pic>
        <p:pic>
          <p:nvPicPr>
            <p:cNvPr id="77" name="圖形 76">
              <a:extLst>
                <a:ext uri="{FF2B5EF4-FFF2-40B4-BE49-F238E27FC236}">
                  <a16:creationId xmlns:a16="http://schemas.microsoft.com/office/drawing/2014/main" id="{4589CD41-B9E8-40DB-800E-8AA9547908A4}"/>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6444720" y="7905305"/>
              <a:ext cx="856620" cy="856620"/>
            </a:xfrm>
            <a:prstGeom prst="rect">
              <a:avLst/>
            </a:prstGeom>
          </p:spPr>
        </p:pic>
        <p:sp>
          <p:nvSpPr>
            <p:cNvPr id="78" name="文字方塊 77">
              <a:extLst>
                <a:ext uri="{FF2B5EF4-FFF2-40B4-BE49-F238E27FC236}">
                  <a16:creationId xmlns:a16="http://schemas.microsoft.com/office/drawing/2014/main" id="{4E5A0350-A6EF-4D11-80FA-919F44F8A745}"/>
                </a:ext>
              </a:extLst>
            </p:cNvPr>
            <p:cNvSpPr txBox="1"/>
            <p:nvPr/>
          </p:nvSpPr>
          <p:spPr>
            <a:xfrm>
              <a:off x="7262956" y="8263159"/>
              <a:ext cx="975684" cy="523220"/>
            </a:xfrm>
            <a:prstGeom prst="rect">
              <a:avLst/>
            </a:prstGeom>
            <a:noFill/>
          </p:spPr>
          <p:txBody>
            <a:bodyPr wrap="square" rtlCol="0">
              <a:spAutoFit/>
            </a:bodyPr>
            <a:lstStyle/>
            <a:p>
              <a:r>
                <a:rPr lang="en-US" altLang="zh-TW"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5" name="圖形 94">
              <a:extLst>
                <a:ext uri="{FF2B5EF4-FFF2-40B4-BE49-F238E27FC236}">
                  <a16:creationId xmlns:a16="http://schemas.microsoft.com/office/drawing/2014/main" id="{9F991919-559B-4F9A-B613-6D6EE434728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789381" y="9242636"/>
              <a:ext cx="640165" cy="629405"/>
            </a:xfrm>
            <a:prstGeom prst="rect">
              <a:avLst/>
            </a:prstGeom>
          </p:spPr>
        </p:pic>
        <p:pic>
          <p:nvPicPr>
            <p:cNvPr id="98" name="圖形 97">
              <a:extLst>
                <a:ext uri="{FF2B5EF4-FFF2-40B4-BE49-F238E27FC236}">
                  <a16:creationId xmlns:a16="http://schemas.microsoft.com/office/drawing/2014/main" id="{9FEC8D81-8B62-4E36-8276-9CE4AC3F136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793193" y="7256293"/>
              <a:ext cx="640165" cy="629405"/>
            </a:xfrm>
            <a:prstGeom prst="rect">
              <a:avLst/>
            </a:prstGeom>
          </p:spPr>
        </p:pic>
        <p:cxnSp>
          <p:nvCxnSpPr>
            <p:cNvPr id="69" name="Google Shape;972;p46">
              <a:extLst>
                <a:ext uri="{FF2B5EF4-FFF2-40B4-BE49-F238E27FC236}">
                  <a16:creationId xmlns:a16="http://schemas.microsoft.com/office/drawing/2014/main" id="{B2B085E8-4089-4337-8F1F-CB552A8E58B8}"/>
                </a:ext>
              </a:extLst>
            </p:cNvPr>
            <p:cNvCxnSpPr>
              <a:cxnSpLocks/>
              <a:stCxn id="95" idx="0"/>
              <a:endCxn id="68" idx="2"/>
            </p:cNvCxnSpPr>
            <p:nvPr/>
          </p:nvCxnSpPr>
          <p:spPr>
            <a:xfrm flipH="1" flipV="1">
              <a:off x="9105312" y="8672719"/>
              <a:ext cx="4152" cy="569917"/>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Google Shape;954;p46">
              <a:extLst>
                <a:ext uri="{FF2B5EF4-FFF2-40B4-BE49-F238E27FC236}">
                  <a16:creationId xmlns:a16="http://schemas.microsoft.com/office/drawing/2014/main" id="{84B9C44E-8769-44CF-84A7-5E9E68E74591}"/>
                </a:ext>
              </a:extLst>
            </p:cNvPr>
            <p:cNvSpPr/>
            <p:nvPr/>
          </p:nvSpPr>
          <p:spPr>
            <a:xfrm>
              <a:off x="8742435" y="9837436"/>
              <a:ext cx="816000" cy="38332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96" name="文字方塊 95">
              <a:extLst>
                <a:ext uri="{FF2B5EF4-FFF2-40B4-BE49-F238E27FC236}">
                  <a16:creationId xmlns:a16="http://schemas.microsoft.com/office/drawing/2014/main" id="{A2726449-6924-420C-B8AF-96B238BB19B6}"/>
                </a:ext>
              </a:extLst>
            </p:cNvPr>
            <p:cNvSpPr txBox="1"/>
            <p:nvPr/>
          </p:nvSpPr>
          <p:spPr>
            <a:xfrm>
              <a:off x="6563299" y="9062381"/>
              <a:ext cx="15032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1600">
                  <a:solidFill>
                    <a:srgbClr val="00D2AA"/>
                  </a:solidFill>
                  <a:latin typeface="+mn-lt"/>
                  <a:ea typeface="+mn-ea"/>
                  <a:cs typeface="+mn-ea"/>
                </a:defRPr>
              </a:lvl1pPr>
            </a:lstStyle>
            <a:p>
              <a:r>
                <a:rPr lang="en-US" altLang="zh-TW" dirty="0">
                  <a:latin typeface="Arial" panose="020B0604020202020204" pitchFamily="34" charset="0"/>
                  <a:ea typeface="微軟正黑體" panose="020B0604030504040204" pitchFamily="34" charset="-120"/>
                  <a:sym typeface="Arial" panose="020B0604020202020204" pitchFamily="34" charset="0"/>
                </a:rPr>
                <a:t>QuWAN WAN</a:t>
              </a:r>
              <a:r>
                <a:rPr lang="zh-TW" altLang="en-US" dirty="0">
                  <a:latin typeface="Arial" panose="020B0604020202020204" pitchFamily="34" charset="0"/>
                  <a:ea typeface="微軟正黑體" panose="020B0604030504040204" pitchFamily="34" charset="-120"/>
                  <a:sym typeface="Arial" panose="020B0604020202020204" pitchFamily="34" charset="0"/>
                </a:rPr>
                <a:t>​</a:t>
              </a:r>
            </a:p>
          </p:txBody>
        </p:sp>
        <p:sp>
          <p:nvSpPr>
            <p:cNvPr id="97" name="文字方塊 96">
              <a:extLst>
                <a:ext uri="{FF2B5EF4-FFF2-40B4-BE49-F238E27FC236}">
                  <a16:creationId xmlns:a16="http://schemas.microsoft.com/office/drawing/2014/main" id="{03230314-62DE-4338-B485-48363B09F7D2}"/>
                </a:ext>
              </a:extLst>
            </p:cNvPr>
            <p:cNvSpPr txBox="1"/>
            <p:nvPr/>
          </p:nvSpPr>
          <p:spPr>
            <a:xfrm>
              <a:off x="6563299" y="10076250"/>
              <a:ext cx="1564183" cy="338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2EC8FE"/>
                  </a:solidFill>
                  <a:latin typeface="+mn-lt"/>
                  <a:ea typeface="+mn-ea"/>
                  <a:cs typeface="+mn-ea"/>
                </a:defRPr>
              </a:lvl1pPr>
            </a:lstStyle>
            <a:p>
              <a:r>
                <a:rPr lang="en-US" altLang="zh-TW" dirty="0">
                  <a:latin typeface="Arial" panose="020B0604020202020204" pitchFamily="34" charset="0"/>
                  <a:ea typeface="微軟正黑體" panose="020B0604030504040204" pitchFamily="34" charset="-120"/>
                  <a:sym typeface="Arial" panose="020B0604020202020204" pitchFamily="34" charset="0"/>
                </a:rPr>
                <a:t>QuWAN LAN</a:t>
              </a:r>
              <a:r>
                <a:rPr lang="zh-TW" altLang="en-US" dirty="0">
                  <a:latin typeface="Arial" panose="020B0604020202020204" pitchFamily="34" charset="0"/>
                  <a:ea typeface="微軟正黑體" panose="020B0604030504040204" pitchFamily="34" charset="-120"/>
                  <a:sym typeface="Arial" panose="020B0604020202020204" pitchFamily="34" charset="0"/>
                </a:rPr>
                <a:t>​</a:t>
              </a:r>
            </a:p>
          </p:txBody>
        </p:sp>
        <p:cxnSp>
          <p:nvCxnSpPr>
            <p:cNvPr id="38" name="接點: 肘形 37">
              <a:extLst>
                <a:ext uri="{FF2B5EF4-FFF2-40B4-BE49-F238E27FC236}">
                  <a16:creationId xmlns:a16="http://schemas.microsoft.com/office/drawing/2014/main" id="{49D088D1-2886-4E5A-8A7C-82B92ABD873C}"/>
                </a:ext>
              </a:extLst>
            </p:cNvPr>
            <p:cNvCxnSpPr>
              <a:cxnSpLocks/>
              <a:stCxn id="86" idx="2"/>
              <a:endCxn id="64" idx="1"/>
            </p:cNvCxnSpPr>
            <p:nvPr/>
          </p:nvCxnSpPr>
          <p:spPr>
            <a:xfrm rot="16200000" flipH="1">
              <a:off x="9866624" y="9504571"/>
              <a:ext cx="265047" cy="1697424"/>
            </a:xfrm>
            <a:prstGeom prst="bentConnector2">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grpSp>
      <p:sp>
        <p:nvSpPr>
          <p:cNvPr id="83" name="Google Shape;956;p46">
            <a:extLst>
              <a:ext uri="{FF2B5EF4-FFF2-40B4-BE49-F238E27FC236}">
                <a16:creationId xmlns:a16="http://schemas.microsoft.com/office/drawing/2014/main" id="{BDF7E4F8-6A2E-43F4-BAF0-5C1718C0BF14}"/>
              </a:ext>
            </a:extLst>
          </p:cNvPr>
          <p:cNvSpPr txBox="1"/>
          <p:nvPr/>
        </p:nvSpPr>
        <p:spPr>
          <a:xfrm>
            <a:off x="526957" y="3581109"/>
            <a:ext cx="1467518" cy="4846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自宅</a:t>
            </a:r>
            <a:endParaRPr 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84" name="圖形 83" hidden="1">
            <a:extLst>
              <a:ext uri="{FF2B5EF4-FFF2-40B4-BE49-F238E27FC236}">
                <a16:creationId xmlns:a16="http://schemas.microsoft.com/office/drawing/2014/main" id="{0AA17641-CC58-4082-8198-3AF2A57821C5}"/>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2758642" y="7546031"/>
            <a:ext cx="793613" cy="727975"/>
          </a:xfrm>
          <a:prstGeom prst="rect">
            <a:avLst/>
          </a:prstGeom>
        </p:spPr>
      </p:pic>
      <p:cxnSp>
        <p:nvCxnSpPr>
          <p:cNvPr id="87" name="直線接點 86">
            <a:extLst>
              <a:ext uri="{FF2B5EF4-FFF2-40B4-BE49-F238E27FC236}">
                <a16:creationId xmlns:a16="http://schemas.microsoft.com/office/drawing/2014/main" id="{F92713A1-2A05-409E-8EB3-5D5F3DCE6138}"/>
              </a:ext>
            </a:extLst>
          </p:cNvPr>
          <p:cNvCxnSpPr>
            <a:cxnSpLocks/>
            <a:endCxn id="65" idx="0"/>
          </p:cNvCxnSpPr>
          <p:nvPr/>
        </p:nvCxnSpPr>
        <p:spPr>
          <a:xfrm>
            <a:off x="2567110" y="3792521"/>
            <a:ext cx="440" cy="287914"/>
          </a:xfrm>
          <a:prstGeom prst="line">
            <a:avLst/>
          </a:prstGeom>
          <a:ln w="34925">
            <a:solidFill>
              <a:schemeClr val="bg1">
                <a:lumMod val="95000"/>
              </a:schemeClr>
            </a:solidFill>
            <a:headEnd type="none"/>
            <a:tailEnd type="none"/>
          </a:ln>
          <a:effectLst>
            <a:outerShdw blurRad="50800" dist="50800" dir="8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8" name="群組 87">
            <a:extLst>
              <a:ext uri="{FF2B5EF4-FFF2-40B4-BE49-F238E27FC236}">
                <a16:creationId xmlns:a16="http://schemas.microsoft.com/office/drawing/2014/main" id="{55E8592B-9695-43CD-971E-B7DE8B308180}"/>
              </a:ext>
            </a:extLst>
          </p:cNvPr>
          <p:cNvGrpSpPr/>
          <p:nvPr/>
        </p:nvGrpSpPr>
        <p:grpSpPr>
          <a:xfrm>
            <a:off x="1994035" y="2646371"/>
            <a:ext cx="1146150" cy="1146150"/>
            <a:chOff x="2270327" y="1859509"/>
            <a:chExt cx="1146150" cy="1146150"/>
          </a:xfrm>
        </p:grpSpPr>
        <p:sp>
          <p:nvSpPr>
            <p:cNvPr id="89" name="橢圓 88">
              <a:extLst>
                <a:ext uri="{FF2B5EF4-FFF2-40B4-BE49-F238E27FC236}">
                  <a16:creationId xmlns:a16="http://schemas.microsoft.com/office/drawing/2014/main" id="{1CF85337-87DA-4BB6-AAE3-0D35520A7D8B}"/>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0" name="文字方塊 89">
              <a:extLst>
                <a:ext uri="{FF2B5EF4-FFF2-40B4-BE49-F238E27FC236}">
                  <a16:creationId xmlns:a16="http://schemas.microsoft.com/office/drawing/2014/main" id="{BA52666B-4935-4EB1-8132-92B99002D3B9}"/>
                </a:ext>
              </a:extLst>
            </p:cNvPr>
            <p:cNvSpPr txBox="1"/>
            <p:nvPr/>
          </p:nvSpPr>
          <p:spPr>
            <a:xfrm>
              <a:off x="2423117" y="2502037"/>
              <a:ext cx="836918" cy="400110"/>
            </a:xfrm>
            <a:prstGeom prst="rect">
              <a:avLst/>
            </a:prstGeom>
            <a:noFill/>
          </p:spPr>
          <p:txBody>
            <a:bodyPr wrap="square" rtlCol="0">
              <a:spAutoFit/>
            </a:bodyPr>
            <a:lstStyle/>
            <a:p>
              <a:pPr algn="ctr"/>
              <a:r>
                <a:rPr lang="ja-JP" altLang="en-US" sz="2000" dirty="0" smtClean="0">
                  <a:latin typeface="Meiryo UI" panose="020B0604030504040204" pitchFamily="50" charset="-128"/>
                  <a:ea typeface="Meiryo UI" panose="020B0604030504040204" pitchFamily="50" charset="-128"/>
                  <a:cs typeface="+mn-ea"/>
                  <a:sym typeface="Arial" panose="020B0604020202020204" pitchFamily="34" charset="0"/>
                </a:rPr>
                <a:t>本社</a:t>
              </a:r>
              <a:endParaRPr lang="zh-TW" alt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91" name="圖形 90">
              <a:extLst>
                <a:ext uri="{FF2B5EF4-FFF2-40B4-BE49-F238E27FC236}">
                  <a16:creationId xmlns:a16="http://schemas.microsoft.com/office/drawing/2014/main" id="{2297630C-D709-4F0D-BC29-036F155AEFE8}"/>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2557361" y="1956092"/>
              <a:ext cx="595170" cy="545945"/>
            </a:xfrm>
            <a:prstGeom prst="rect">
              <a:avLst/>
            </a:prstGeom>
          </p:spPr>
        </p:pic>
      </p:grpSp>
      <p:sp>
        <p:nvSpPr>
          <p:cNvPr id="99" name="Google Shape;947;p46">
            <a:extLst>
              <a:ext uri="{FF2B5EF4-FFF2-40B4-BE49-F238E27FC236}">
                <a16:creationId xmlns:a16="http://schemas.microsoft.com/office/drawing/2014/main" id="{A5F10211-BB6C-4874-ABA3-B917BC01FEED}"/>
              </a:ext>
            </a:extLst>
          </p:cNvPr>
          <p:cNvSpPr/>
          <p:nvPr/>
        </p:nvSpPr>
        <p:spPr>
          <a:xfrm>
            <a:off x="2747831" y="6202229"/>
            <a:ext cx="1642094" cy="30697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PC</a:t>
            </a:r>
          </a:p>
        </p:txBody>
      </p:sp>
      <p:sp>
        <p:nvSpPr>
          <p:cNvPr id="938" name="Google Shape;938;p46"/>
          <p:cNvSpPr/>
          <p:nvPr/>
        </p:nvSpPr>
        <p:spPr>
          <a:xfrm>
            <a:off x="620169" y="1615731"/>
            <a:ext cx="4371681" cy="845905"/>
          </a:xfrm>
          <a:prstGeom prst="rect">
            <a:avLst/>
          </a:prstGeom>
          <a:noFill/>
          <a:ln>
            <a:noFill/>
          </a:ln>
        </p:spPr>
        <p:txBody>
          <a:bodyPr spcFirstLastPara="1" wrap="square" lIns="91425" tIns="91425" rIns="91425" bIns="91425" anchor="ctr" anchorCtr="0">
            <a:noAutofit/>
          </a:bodyPr>
          <a:lstStyle/>
          <a:p>
            <a:r>
              <a:rPr lang="en-US" altLang="zh-TW"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a:t>
            </a: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導入前</a:t>
            </a:r>
            <a:r>
              <a:rPr lang="en-US" altLang="zh-TW"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en-US"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本社の</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では</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重い負荷</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さばききれません</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45" name="Google Shape;945;p46"/>
          <p:cNvSpPr/>
          <p:nvPr/>
        </p:nvSpPr>
        <p:spPr>
          <a:xfrm>
            <a:off x="5595133" y="1593682"/>
            <a:ext cx="5974567" cy="89000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a:t>
            </a:r>
            <a:r>
              <a:rPr lang="ja-JP" altLang="en-US"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導入後</a:t>
            </a:r>
            <a:r>
              <a:rPr lang="en-US" altLang="zh-TW" sz="32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en-US" altLang="zh-TW" sz="32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1"/>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マルチサイ</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ト</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ネ</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ットワー</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クを簡単に構</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築できます</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7" name="流程圖: 換頁接點 106" hidden="1">
            <a:extLst>
              <a:ext uri="{FF2B5EF4-FFF2-40B4-BE49-F238E27FC236}">
                <a16:creationId xmlns:a16="http://schemas.microsoft.com/office/drawing/2014/main" id="{6C8BBAD6-E54C-43BA-BA40-A10F829221C1}"/>
              </a:ext>
            </a:extLst>
          </p:cNvPr>
          <p:cNvSpPr/>
          <p:nvPr/>
        </p:nvSpPr>
        <p:spPr>
          <a:xfrm rot="10800000">
            <a:off x="877235" y="8436709"/>
            <a:ext cx="2008271" cy="1652473"/>
          </a:xfrm>
          <a:prstGeom prst="flowChartOffpageConnector">
            <a:avLst/>
          </a:prstGeom>
          <a:solidFill>
            <a:schemeClr val="bg1">
              <a:lumMod val="50000"/>
              <a:alpha val="57000"/>
            </a:schemeClr>
          </a:solidFill>
          <a:ln w="28575">
            <a:gradFill>
              <a:gsLst>
                <a:gs pos="0">
                  <a:srgbClr val="00E6C0"/>
                </a:gs>
                <a:gs pos="100000">
                  <a:srgbClr val="05FF76"/>
                </a:gs>
              </a:gsLst>
              <a:lin ang="5400000" scaled="1"/>
            </a:grad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8" name="流程圖: 換頁接點 107">
            <a:extLst>
              <a:ext uri="{FF2B5EF4-FFF2-40B4-BE49-F238E27FC236}">
                <a16:creationId xmlns:a16="http://schemas.microsoft.com/office/drawing/2014/main" id="{829B9A54-E63C-4171-9409-827B49235FA7}"/>
              </a:ext>
            </a:extLst>
          </p:cNvPr>
          <p:cNvSpPr/>
          <p:nvPr/>
        </p:nvSpPr>
        <p:spPr>
          <a:xfrm rot="10800000">
            <a:off x="5704423" y="3896031"/>
            <a:ext cx="2934772" cy="2701881"/>
          </a:xfrm>
          <a:prstGeom prst="flowChartOffpageConnector">
            <a:avLst/>
          </a:prstGeom>
          <a:solidFill>
            <a:schemeClr val="tx1">
              <a:lumMod val="95000"/>
              <a:lumOff val="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109" name="Google Shape;984;p46">
            <a:extLst>
              <a:ext uri="{FF2B5EF4-FFF2-40B4-BE49-F238E27FC236}">
                <a16:creationId xmlns:a16="http://schemas.microsoft.com/office/drawing/2014/main" id="{FF557735-B6F6-4618-8492-CC4F439A9B8A}"/>
              </a:ext>
            </a:extLst>
          </p:cNvPr>
          <p:cNvCxnSpPr>
            <a:cxnSpLocks/>
            <a:stCxn id="110" idx="2"/>
            <a:endCxn id="117" idx="0"/>
          </p:cNvCxnSpPr>
          <p:nvPr/>
        </p:nvCxnSpPr>
        <p:spPr>
          <a:xfrm rot="16200000" flipH="1">
            <a:off x="7181608" y="5278711"/>
            <a:ext cx="392539" cy="467590"/>
          </a:xfrm>
          <a:prstGeom prst="bentConnector3">
            <a:avLst>
              <a:gd name="adj1" fmla="val 44743"/>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110" name="Google Shape;937;p46">
            <a:extLst>
              <a:ext uri="{FF2B5EF4-FFF2-40B4-BE49-F238E27FC236}">
                <a16:creationId xmlns:a16="http://schemas.microsoft.com/office/drawing/2014/main" id="{E40CEB18-390C-4617-B6EC-0799511F918B}"/>
              </a:ext>
            </a:extLst>
          </p:cNvPr>
          <p:cNvSpPr/>
          <p:nvPr/>
        </p:nvSpPr>
        <p:spPr>
          <a:xfrm>
            <a:off x="6697396" y="5035554"/>
            <a:ext cx="893372" cy="28068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p>
        </p:txBody>
      </p:sp>
      <p:sp>
        <p:nvSpPr>
          <p:cNvPr id="114" name="Google Shape;944;p46">
            <a:extLst>
              <a:ext uri="{FF2B5EF4-FFF2-40B4-BE49-F238E27FC236}">
                <a16:creationId xmlns:a16="http://schemas.microsoft.com/office/drawing/2014/main" id="{50C7D5B4-149C-450D-AC4A-FFBEC704A049}"/>
              </a:ext>
            </a:extLst>
          </p:cNvPr>
          <p:cNvSpPr/>
          <p:nvPr/>
        </p:nvSpPr>
        <p:spPr>
          <a:xfrm>
            <a:off x="7429232" y="4892085"/>
            <a:ext cx="1139212" cy="667121"/>
          </a:xfrm>
          <a:prstGeom prst="rect">
            <a:avLst/>
          </a:prstGeom>
          <a:noFill/>
          <a:ln>
            <a:noFill/>
          </a:ln>
        </p:spPr>
        <p:txBody>
          <a:bodyPr spcFirstLastPara="1" wrap="square" lIns="91425" tIns="45700" rIns="91425" bIns="45700" anchor="t" anchorCtr="0">
            <a:noAutofit/>
          </a:bodyPr>
          <a:lstStyle/>
          <a:p>
            <a:r>
              <a:rPr lang="en-US" sz="1600" dirty="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QuWAN</a:t>
            </a:r>
          </a:p>
          <a:p>
            <a:r>
              <a:rPr lang="en-US" sz="1600" dirty="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LAN </a:t>
            </a:r>
          </a:p>
        </p:txBody>
      </p:sp>
      <p:cxnSp>
        <p:nvCxnSpPr>
          <p:cNvPr id="116" name="Google Shape;948;p46">
            <a:extLst>
              <a:ext uri="{FF2B5EF4-FFF2-40B4-BE49-F238E27FC236}">
                <a16:creationId xmlns:a16="http://schemas.microsoft.com/office/drawing/2014/main" id="{0CF7B7C3-4FCC-407D-B9AE-300CAAC9406F}"/>
              </a:ext>
            </a:extLst>
          </p:cNvPr>
          <p:cNvCxnSpPr>
            <a:cxnSpLocks/>
            <a:stCxn id="110" idx="2"/>
          </p:cNvCxnSpPr>
          <p:nvPr/>
        </p:nvCxnSpPr>
        <p:spPr>
          <a:xfrm rot="5400000">
            <a:off x="6786607" y="5312298"/>
            <a:ext cx="353537" cy="361415"/>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121" name="圖形 120" hidden="1">
            <a:extLst>
              <a:ext uri="{FF2B5EF4-FFF2-40B4-BE49-F238E27FC236}">
                <a16:creationId xmlns:a16="http://schemas.microsoft.com/office/drawing/2014/main" id="{B37355E1-9D90-45EA-8E54-C5869BF887A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6893027" y="4479544"/>
            <a:ext cx="544684" cy="535526"/>
          </a:xfrm>
          <a:prstGeom prst="rect">
            <a:avLst/>
          </a:prstGeom>
        </p:spPr>
      </p:pic>
      <p:cxnSp>
        <p:nvCxnSpPr>
          <p:cNvPr id="124" name="直線接點 123">
            <a:extLst>
              <a:ext uri="{FF2B5EF4-FFF2-40B4-BE49-F238E27FC236}">
                <a16:creationId xmlns:a16="http://schemas.microsoft.com/office/drawing/2014/main" id="{E4B7039B-463C-48BC-B917-A2F0B3429491}"/>
              </a:ext>
            </a:extLst>
          </p:cNvPr>
          <p:cNvCxnSpPr>
            <a:cxnSpLocks/>
            <a:endCxn id="121" idx="0"/>
          </p:cNvCxnSpPr>
          <p:nvPr/>
        </p:nvCxnSpPr>
        <p:spPr>
          <a:xfrm rot="5400000">
            <a:off x="7615303" y="3342587"/>
            <a:ext cx="687023" cy="1586890"/>
          </a:xfrm>
          <a:prstGeom prst="bentConnector3">
            <a:avLst>
              <a:gd name="adj1" fmla="val 19807"/>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grpSp>
        <p:nvGrpSpPr>
          <p:cNvPr id="125" name="群組 124">
            <a:extLst>
              <a:ext uri="{FF2B5EF4-FFF2-40B4-BE49-F238E27FC236}">
                <a16:creationId xmlns:a16="http://schemas.microsoft.com/office/drawing/2014/main" id="{666CA782-327D-4BDC-BF84-FC8759DD1BDF}"/>
              </a:ext>
            </a:extLst>
          </p:cNvPr>
          <p:cNvGrpSpPr/>
          <p:nvPr/>
        </p:nvGrpSpPr>
        <p:grpSpPr>
          <a:xfrm>
            <a:off x="8179184" y="2646371"/>
            <a:ext cx="1146150" cy="1146150"/>
            <a:chOff x="2270327" y="1859509"/>
            <a:chExt cx="1146150" cy="1146150"/>
          </a:xfrm>
        </p:grpSpPr>
        <p:sp>
          <p:nvSpPr>
            <p:cNvPr id="126" name="橢圓 125">
              <a:extLst>
                <a:ext uri="{FF2B5EF4-FFF2-40B4-BE49-F238E27FC236}">
                  <a16:creationId xmlns:a16="http://schemas.microsoft.com/office/drawing/2014/main" id="{7770233A-069F-4816-8D66-D1B8E2F3D361}"/>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27" name="文字方塊 126">
              <a:extLst>
                <a:ext uri="{FF2B5EF4-FFF2-40B4-BE49-F238E27FC236}">
                  <a16:creationId xmlns:a16="http://schemas.microsoft.com/office/drawing/2014/main" id="{F9EAD387-2A68-4D2C-9727-0550AD09994F}"/>
                </a:ext>
              </a:extLst>
            </p:cNvPr>
            <p:cNvSpPr txBox="1"/>
            <p:nvPr/>
          </p:nvSpPr>
          <p:spPr>
            <a:xfrm>
              <a:off x="2423117" y="2502037"/>
              <a:ext cx="836918" cy="400110"/>
            </a:xfrm>
            <a:prstGeom prst="rect">
              <a:avLst/>
            </a:prstGeom>
            <a:noFill/>
          </p:spPr>
          <p:txBody>
            <a:bodyPr wrap="square" rtlCol="0">
              <a:spAutoFit/>
            </a:bodyPr>
            <a:lstStyle/>
            <a:p>
              <a:pPr algn="ctr"/>
              <a:r>
                <a:rPr lang="ja-JP" altLang="en-US" sz="2000" dirty="0" smtClean="0">
                  <a:latin typeface="Meiryo UI" panose="020B0604030504040204" pitchFamily="50" charset="-128"/>
                  <a:ea typeface="Meiryo UI" panose="020B0604030504040204" pitchFamily="50" charset="-128"/>
                  <a:cs typeface="+mn-ea"/>
                  <a:sym typeface="Arial" panose="020B0604020202020204" pitchFamily="34" charset="0"/>
                </a:rPr>
                <a:t>本社</a:t>
              </a:r>
              <a:endParaRPr lang="zh-TW" alt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28" name="圖形 127">
              <a:extLst>
                <a:ext uri="{FF2B5EF4-FFF2-40B4-BE49-F238E27FC236}">
                  <a16:creationId xmlns:a16="http://schemas.microsoft.com/office/drawing/2014/main" id="{7FEC12C3-C1ED-4313-AACC-E4F0067B240F}"/>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2557361" y="1956092"/>
              <a:ext cx="595170" cy="545945"/>
            </a:xfrm>
            <a:prstGeom prst="rect">
              <a:avLst/>
            </a:prstGeom>
          </p:spPr>
        </p:pic>
      </p:grpSp>
      <p:sp>
        <p:nvSpPr>
          <p:cNvPr id="138" name="流程圖: 換頁接點 137">
            <a:extLst>
              <a:ext uri="{FF2B5EF4-FFF2-40B4-BE49-F238E27FC236}">
                <a16:creationId xmlns:a16="http://schemas.microsoft.com/office/drawing/2014/main" id="{E9C9E63D-F22B-413B-B1EF-18F05FD17DF1}"/>
              </a:ext>
            </a:extLst>
          </p:cNvPr>
          <p:cNvSpPr/>
          <p:nvPr/>
        </p:nvSpPr>
        <p:spPr>
          <a:xfrm rot="10800000">
            <a:off x="8810565" y="3896031"/>
            <a:ext cx="2934772" cy="2701881"/>
          </a:xfrm>
          <a:prstGeom prst="flowChartOffpageConnector">
            <a:avLst/>
          </a:prstGeom>
          <a:solidFill>
            <a:schemeClr val="tx1">
              <a:lumMod val="95000"/>
              <a:lumOff val="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139" name="Google Shape;984;p46">
            <a:extLst>
              <a:ext uri="{FF2B5EF4-FFF2-40B4-BE49-F238E27FC236}">
                <a16:creationId xmlns:a16="http://schemas.microsoft.com/office/drawing/2014/main" id="{2A013EE8-F687-422A-98DC-5BFEC2360720}"/>
              </a:ext>
            </a:extLst>
          </p:cNvPr>
          <p:cNvCxnSpPr>
            <a:cxnSpLocks/>
            <a:stCxn id="140" idx="2"/>
            <a:endCxn id="122" idx="0"/>
          </p:cNvCxnSpPr>
          <p:nvPr/>
        </p:nvCxnSpPr>
        <p:spPr>
          <a:xfrm rot="16200000" flipH="1">
            <a:off x="10299654" y="5266806"/>
            <a:ext cx="392539" cy="491399"/>
          </a:xfrm>
          <a:prstGeom prst="bentConnector3">
            <a:avLst>
              <a:gd name="adj1" fmla="val 44608"/>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140" name="Google Shape;937;p46">
            <a:extLst>
              <a:ext uri="{FF2B5EF4-FFF2-40B4-BE49-F238E27FC236}">
                <a16:creationId xmlns:a16="http://schemas.microsoft.com/office/drawing/2014/main" id="{69E78F1A-0495-436E-BE3C-A0D3E4F1AA4E}"/>
              </a:ext>
            </a:extLst>
          </p:cNvPr>
          <p:cNvSpPr/>
          <p:nvPr/>
        </p:nvSpPr>
        <p:spPr>
          <a:xfrm>
            <a:off x="9803538" y="5035554"/>
            <a:ext cx="893372" cy="28068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a:t>
            </a:r>
          </a:p>
        </p:txBody>
      </p:sp>
      <p:sp>
        <p:nvSpPr>
          <p:cNvPr id="141" name="Google Shape;944;p46">
            <a:extLst>
              <a:ext uri="{FF2B5EF4-FFF2-40B4-BE49-F238E27FC236}">
                <a16:creationId xmlns:a16="http://schemas.microsoft.com/office/drawing/2014/main" id="{AB5D5340-3554-4104-8939-0DE65573A691}"/>
              </a:ext>
            </a:extLst>
          </p:cNvPr>
          <p:cNvSpPr/>
          <p:nvPr/>
        </p:nvSpPr>
        <p:spPr>
          <a:xfrm>
            <a:off x="10513800" y="4839728"/>
            <a:ext cx="979924" cy="628323"/>
          </a:xfrm>
          <a:prstGeom prst="rect">
            <a:avLst/>
          </a:prstGeom>
          <a:noFill/>
          <a:ln>
            <a:noFill/>
          </a:ln>
        </p:spPr>
        <p:txBody>
          <a:bodyPr spcFirstLastPara="1" wrap="square" lIns="91425" tIns="45700" rIns="91425" bIns="45700" anchor="t" anchorCtr="0">
            <a:noAutofit/>
          </a:bodyPr>
          <a:lstStyle/>
          <a:p>
            <a:r>
              <a:rPr lang="en-US" sz="1600" dirty="0">
                <a:solidFill>
                  <a:srgbClr val="0CEBFC"/>
                </a:solidFill>
                <a:latin typeface="Meiryo UI" panose="020B0604030504040204" pitchFamily="50" charset="-128"/>
                <a:ea typeface="Meiryo UI" panose="020B0604030504040204" pitchFamily="50" charset="-128"/>
                <a:cs typeface="+mn-ea"/>
                <a:sym typeface="Arial" panose="020B0604020202020204" pitchFamily="34" charset="0"/>
              </a:rPr>
              <a:t>QuWAN LAN </a:t>
            </a:r>
          </a:p>
        </p:txBody>
      </p:sp>
      <p:cxnSp>
        <p:nvCxnSpPr>
          <p:cNvPr id="143" name="Google Shape;948;p46">
            <a:extLst>
              <a:ext uri="{FF2B5EF4-FFF2-40B4-BE49-F238E27FC236}">
                <a16:creationId xmlns:a16="http://schemas.microsoft.com/office/drawing/2014/main" id="{E77B41F3-87A2-4BE7-BA20-9E437D8BE447}"/>
              </a:ext>
            </a:extLst>
          </p:cNvPr>
          <p:cNvCxnSpPr>
            <a:cxnSpLocks/>
            <a:stCxn id="140" idx="2"/>
          </p:cNvCxnSpPr>
          <p:nvPr/>
        </p:nvCxnSpPr>
        <p:spPr>
          <a:xfrm rot="5400000">
            <a:off x="9892749" y="5312298"/>
            <a:ext cx="353537" cy="361415"/>
          </a:xfrm>
          <a:prstGeom prst="bentConnector3">
            <a:avLst>
              <a:gd name="adj1" fmla="val 50000"/>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146" name="圖形 145" hidden="1">
            <a:extLst>
              <a:ext uri="{FF2B5EF4-FFF2-40B4-BE49-F238E27FC236}">
                <a16:creationId xmlns:a16="http://schemas.microsoft.com/office/drawing/2014/main" id="{F7BBA103-038B-4E63-9E3C-88929BFB630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9999169" y="4479544"/>
            <a:ext cx="544684" cy="535526"/>
          </a:xfrm>
          <a:prstGeom prst="rect">
            <a:avLst/>
          </a:prstGeom>
        </p:spPr>
      </p:pic>
      <p:cxnSp>
        <p:nvCxnSpPr>
          <p:cNvPr id="147" name="直線接點 123">
            <a:extLst>
              <a:ext uri="{FF2B5EF4-FFF2-40B4-BE49-F238E27FC236}">
                <a16:creationId xmlns:a16="http://schemas.microsoft.com/office/drawing/2014/main" id="{8AD4D48E-10CB-4FE2-B06D-CA61147436FD}"/>
              </a:ext>
            </a:extLst>
          </p:cNvPr>
          <p:cNvCxnSpPr>
            <a:cxnSpLocks/>
            <a:endCxn id="146" idx="0"/>
          </p:cNvCxnSpPr>
          <p:nvPr/>
        </p:nvCxnSpPr>
        <p:spPr>
          <a:xfrm rot="16200000" flipH="1">
            <a:off x="9168374" y="3376406"/>
            <a:ext cx="687023" cy="1519252"/>
          </a:xfrm>
          <a:prstGeom prst="bentConnector3">
            <a:avLst>
              <a:gd name="adj1" fmla="val 18574"/>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sp>
        <p:nvSpPr>
          <p:cNvPr id="113" name="Google Shape;943;p46">
            <a:extLst>
              <a:ext uri="{FF2B5EF4-FFF2-40B4-BE49-F238E27FC236}">
                <a16:creationId xmlns:a16="http://schemas.microsoft.com/office/drawing/2014/main" id="{A2CDD318-3C84-443E-A570-0CEC022A67BC}"/>
              </a:ext>
            </a:extLst>
          </p:cNvPr>
          <p:cNvSpPr/>
          <p:nvPr/>
        </p:nvSpPr>
        <p:spPr>
          <a:xfrm>
            <a:off x="7968252" y="3937850"/>
            <a:ext cx="1586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Ｑ</a:t>
            </a:r>
            <a:r>
              <a:rPr lang="en-US" altLang="zh-TW" sz="1600" err="1">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uWAN</a:t>
            </a:r>
            <a:r>
              <a:rPr lang="en-US" altLang="zh-TW" sz="160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sz="1600">
                <a:solidFill>
                  <a:srgbClr val="9EFF62"/>
                </a:solidFill>
                <a:latin typeface="Meiryo UI" panose="020B0604030504040204" pitchFamily="50" charset="-128"/>
                <a:ea typeface="Meiryo UI" panose="020B0604030504040204" pitchFamily="50" charset="-128"/>
                <a:cs typeface="+mn-ea"/>
                <a:sym typeface="Arial" panose="020B0604020202020204" pitchFamily="34" charset="0"/>
              </a:rPr>
              <a:t>WAN </a:t>
            </a:r>
          </a:p>
        </p:txBody>
      </p:sp>
      <p:sp>
        <p:nvSpPr>
          <p:cNvPr id="151" name="Google Shape;956;p46">
            <a:extLst>
              <a:ext uri="{FF2B5EF4-FFF2-40B4-BE49-F238E27FC236}">
                <a16:creationId xmlns:a16="http://schemas.microsoft.com/office/drawing/2014/main" id="{96A72A7A-8CBA-4410-96DE-0A5712E58AA6}"/>
              </a:ext>
            </a:extLst>
          </p:cNvPr>
          <p:cNvSpPr txBox="1"/>
          <p:nvPr/>
        </p:nvSpPr>
        <p:spPr>
          <a:xfrm>
            <a:off x="5533053" y="3581109"/>
            <a:ext cx="1467518" cy="4846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4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自宅</a:t>
            </a:r>
            <a:endParaRPr lang="en-US" sz="24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6" name="群組 5">
            <a:extLst>
              <a:ext uri="{FF2B5EF4-FFF2-40B4-BE49-F238E27FC236}">
                <a16:creationId xmlns:a16="http://schemas.microsoft.com/office/drawing/2014/main" id="{751F9F15-428E-4A2D-9743-53DF123C89AF}"/>
              </a:ext>
            </a:extLst>
          </p:cNvPr>
          <p:cNvGrpSpPr/>
          <p:nvPr/>
        </p:nvGrpSpPr>
        <p:grpSpPr>
          <a:xfrm>
            <a:off x="6768411" y="4169273"/>
            <a:ext cx="807060" cy="807058"/>
            <a:chOff x="4991657" y="2876581"/>
            <a:chExt cx="1431540" cy="1431539"/>
          </a:xfrm>
        </p:grpSpPr>
        <p:sp>
          <p:nvSpPr>
            <p:cNvPr id="101" name="橢圓 100">
              <a:extLst>
                <a:ext uri="{FF2B5EF4-FFF2-40B4-BE49-F238E27FC236}">
                  <a16:creationId xmlns:a16="http://schemas.microsoft.com/office/drawing/2014/main" id="{F44A5AEA-01F2-4243-831B-67558244B61E}"/>
                </a:ext>
              </a:extLst>
            </p:cNvPr>
            <p:cNvSpPr/>
            <p:nvPr/>
          </p:nvSpPr>
          <p:spPr>
            <a:xfrm>
              <a:off x="4991657" y="2876581"/>
              <a:ext cx="1431540" cy="1431539"/>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02" name="圖片 101" descr="一張含有 電子用品, 電腦, 監視器, 坐 的圖片&#10;&#10;自動產生的描述">
              <a:extLst>
                <a:ext uri="{FF2B5EF4-FFF2-40B4-BE49-F238E27FC236}">
                  <a16:creationId xmlns:a16="http://schemas.microsoft.com/office/drawing/2014/main" id="{41362454-329D-424C-A6A5-813D8A162D3F}"/>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209955" y="3032376"/>
              <a:ext cx="948952" cy="1078288"/>
            </a:xfrm>
            <a:prstGeom prst="rect">
              <a:avLst/>
            </a:prstGeom>
            <a:effectLst>
              <a:outerShdw blurRad="63500" sx="102000" sy="102000" algn="ctr" rotWithShape="0">
                <a:prstClr val="black">
                  <a:alpha val="71000"/>
                </a:prstClr>
              </a:outerShdw>
            </a:effectLst>
          </p:spPr>
        </p:pic>
      </p:grpSp>
      <p:pic>
        <p:nvPicPr>
          <p:cNvPr id="103" name="圖形 102">
            <a:extLst>
              <a:ext uri="{FF2B5EF4-FFF2-40B4-BE49-F238E27FC236}">
                <a16:creationId xmlns:a16="http://schemas.microsoft.com/office/drawing/2014/main" id="{A402D706-BF1B-47D3-BCD5-CD7A7F6AB09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6950519" y="3789119"/>
            <a:ext cx="475954" cy="475952"/>
          </a:xfrm>
          <a:prstGeom prst="rect">
            <a:avLst/>
          </a:prstGeom>
          <a:effectLst>
            <a:outerShdw blurRad="50800" dist="50800" dir="8400000" algn="t" rotWithShape="0">
              <a:prstClr val="black">
                <a:alpha val="30000"/>
              </a:prstClr>
            </a:outerShdw>
          </a:effectLst>
        </p:spPr>
      </p:pic>
      <p:grpSp>
        <p:nvGrpSpPr>
          <p:cNvPr id="105" name="群組 104">
            <a:extLst>
              <a:ext uri="{FF2B5EF4-FFF2-40B4-BE49-F238E27FC236}">
                <a16:creationId xmlns:a16="http://schemas.microsoft.com/office/drawing/2014/main" id="{443049D2-A617-48BB-A1EA-CB033E611E0E}"/>
              </a:ext>
            </a:extLst>
          </p:cNvPr>
          <p:cNvGrpSpPr/>
          <p:nvPr/>
        </p:nvGrpSpPr>
        <p:grpSpPr>
          <a:xfrm>
            <a:off x="9867982" y="4169273"/>
            <a:ext cx="807060" cy="807058"/>
            <a:chOff x="4991657" y="2876581"/>
            <a:chExt cx="1431540" cy="1431539"/>
          </a:xfrm>
        </p:grpSpPr>
        <p:sp>
          <p:nvSpPr>
            <p:cNvPr id="111" name="橢圓 110">
              <a:extLst>
                <a:ext uri="{FF2B5EF4-FFF2-40B4-BE49-F238E27FC236}">
                  <a16:creationId xmlns:a16="http://schemas.microsoft.com/office/drawing/2014/main" id="{F1F0F4A1-30C7-4571-B673-14D9DA235654}"/>
                </a:ext>
              </a:extLst>
            </p:cNvPr>
            <p:cNvSpPr/>
            <p:nvPr/>
          </p:nvSpPr>
          <p:spPr>
            <a:xfrm>
              <a:off x="4991657" y="2876581"/>
              <a:ext cx="1431540" cy="1431539"/>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12" name="圖片 111" descr="一張含有 電子用品, 電腦, 監視器, 坐 的圖片&#10;&#10;自動產生的描述">
              <a:extLst>
                <a:ext uri="{FF2B5EF4-FFF2-40B4-BE49-F238E27FC236}">
                  <a16:creationId xmlns:a16="http://schemas.microsoft.com/office/drawing/2014/main" id="{3F1128A8-377E-4AF0-B237-D19D3B9FEF2D}"/>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209955" y="3032376"/>
              <a:ext cx="948952" cy="1078288"/>
            </a:xfrm>
            <a:prstGeom prst="rect">
              <a:avLst/>
            </a:prstGeom>
            <a:effectLst>
              <a:outerShdw blurRad="63500" sx="102000" sy="102000" algn="ctr" rotWithShape="0">
                <a:prstClr val="black">
                  <a:alpha val="71000"/>
                </a:prstClr>
              </a:outerShdw>
            </a:effectLst>
          </p:spPr>
        </p:pic>
      </p:grpSp>
      <p:pic>
        <p:nvPicPr>
          <p:cNvPr id="115" name="圖形 114">
            <a:extLst>
              <a:ext uri="{FF2B5EF4-FFF2-40B4-BE49-F238E27FC236}">
                <a16:creationId xmlns:a16="http://schemas.microsoft.com/office/drawing/2014/main" id="{BD8C872A-7916-40CC-8771-94A54C76C9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10050090" y="3789119"/>
            <a:ext cx="475954" cy="475952"/>
          </a:xfrm>
          <a:prstGeom prst="rect">
            <a:avLst/>
          </a:prstGeom>
          <a:effectLst>
            <a:outerShdw blurRad="50800" dist="50800" dir="8400000" algn="t" rotWithShape="0">
              <a:prstClr val="black">
                <a:alpha val="30000"/>
              </a:prstClr>
            </a:outerShdw>
          </a:effectLst>
        </p:spPr>
      </p:pic>
      <p:pic>
        <p:nvPicPr>
          <p:cNvPr id="117" name="圖片 116" descr="一張含有 室內, 坐, 電腦, 電子用品 的圖片&#10;&#10;自動產生的描述">
            <a:extLst>
              <a:ext uri="{FF2B5EF4-FFF2-40B4-BE49-F238E27FC236}">
                <a16:creationId xmlns:a16="http://schemas.microsoft.com/office/drawing/2014/main" id="{F628A8F8-5187-48A6-B53D-F5E0EA0FBBA0}"/>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7097713" y="5708776"/>
            <a:ext cx="1027918" cy="702746"/>
          </a:xfrm>
          <a:prstGeom prst="rect">
            <a:avLst/>
          </a:prstGeom>
        </p:spPr>
      </p:pic>
      <p:pic>
        <p:nvPicPr>
          <p:cNvPr id="118" name="圖片 117" descr="一張含有 電子用品, 白色, 坐, 相片 的圖片&#10;&#10;自動產生的描述">
            <a:extLst>
              <a:ext uri="{FF2B5EF4-FFF2-40B4-BE49-F238E27FC236}">
                <a16:creationId xmlns:a16="http://schemas.microsoft.com/office/drawing/2014/main" id="{344408F4-84C1-47F1-BA17-A9A8739965E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323459" y="5586896"/>
            <a:ext cx="889904" cy="889904"/>
          </a:xfrm>
          <a:prstGeom prst="rect">
            <a:avLst/>
          </a:prstGeom>
        </p:spPr>
      </p:pic>
      <p:pic>
        <p:nvPicPr>
          <p:cNvPr id="122" name="圖片 121" descr="一張含有 室內, 坐, 電腦, 電子用品 的圖片&#10;&#10;自動產生的描述">
            <a:extLst>
              <a:ext uri="{FF2B5EF4-FFF2-40B4-BE49-F238E27FC236}">
                <a16:creationId xmlns:a16="http://schemas.microsoft.com/office/drawing/2014/main" id="{ED301B03-1AE7-4D50-964B-ECF83143CEB0}"/>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227664" y="5708776"/>
            <a:ext cx="1027918" cy="702746"/>
          </a:xfrm>
          <a:prstGeom prst="rect">
            <a:avLst/>
          </a:prstGeom>
        </p:spPr>
      </p:pic>
      <p:pic>
        <p:nvPicPr>
          <p:cNvPr id="123" name="圖片 122" descr="一張含有 電子用品, 白色, 坐, 相片 的圖片&#10;&#10;自動產生的描述">
            <a:extLst>
              <a:ext uri="{FF2B5EF4-FFF2-40B4-BE49-F238E27FC236}">
                <a16:creationId xmlns:a16="http://schemas.microsoft.com/office/drawing/2014/main" id="{BA57CAAB-B059-447F-826E-E08417D035A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453410" y="5586896"/>
            <a:ext cx="889904" cy="889904"/>
          </a:xfrm>
          <a:prstGeom prst="rect">
            <a:avLst/>
          </a:prstGeom>
        </p:spPr>
      </p:pic>
      <p:pic>
        <p:nvPicPr>
          <p:cNvPr id="129" name="圖片 128" descr="一張含有 電子用品, 電腦, 監視器, 坐 的圖片&#10;&#10;自動產生的描述">
            <a:extLst>
              <a:ext uri="{FF2B5EF4-FFF2-40B4-BE49-F238E27FC236}">
                <a16:creationId xmlns:a16="http://schemas.microsoft.com/office/drawing/2014/main" id="{8CD9C896-382A-4B86-A911-8C84175ADA88}"/>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2291366" y="5647134"/>
            <a:ext cx="534991" cy="607906"/>
          </a:xfrm>
          <a:prstGeom prst="rect">
            <a:avLst/>
          </a:prstGeom>
          <a:effectLst>
            <a:outerShdw blurRad="63500" sx="102000" sy="102000" algn="ctr" rotWithShape="0">
              <a:prstClr val="black">
                <a:alpha val="71000"/>
              </a:prstClr>
            </a:outerShdw>
          </a:effectLst>
        </p:spPr>
      </p:pic>
      <p:pic>
        <p:nvPicPr>
          <p:cNvPr id="130" name="圖片 129" descr="一張含有 室內, 坐, 電腦, 電子用品 的圖片&#10;&#10;自動產生的描述">
            <a:extLst>
              <a:ext uri="{FF2B5EF4-FFF2-40B4-BE49-F238E27FC236}">
                <a16:creationId xmlns:a16="http://schemas.microsoft.com/office/drawing/2014/main" id="{01C1DE5A-74ED-44A4-AD21-929B3AD98D91}"/>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3043200" y="5669496"/>
            <a:ext cx="823776" cy="563182"/>
          </a:xfrm>
          <a:prstGeom prst="rect">
            <a:avLst/>
          </a:prstGeom>
        </p:spPr>
      </p:pic>
      <p:pic>
        <p:nvPicPr>
          <p:cNvPr id="131" name="圖片 130" descr="一張含有 電子用品, 白色, 坐, 相片 的圖片&#10;&#10;自動產生的描述">
            <a:extLst>
              <a:ext uri="{FF2B5EF4-FFF2-40B4-BE49-F238E27FC236}">
                <a16:creationId xmlns:a16="http://schemas.microsoft.com/office/drawing/2014/main" id="{C42F6D9D-21B3-4BA6-BB2A-1ABB6AB214FC}"/>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377327" y="5565835"/>
            <a:ext cx="713172" cy="713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32" name="橢圓 131">
            <a:extLst>
              <a:ext uri="{FF2B5EF4-FFF2-40B4-BE49-F238E27FC236}">
                <a16:creationId xmlns:a16="http://schemas.microsoft.com/office/drawing/2014/main" id="{0740F5E9-642B-49F4-A853-07B9D132BB34}"/>
              </a:ext>
            </a:extLst>
          </p:cNvPr>
          <p:cNvSpPr/>
          <p:nvPr/>
        </p:nvSpPr>
        <p:spPr>
          <a:xfrm>
            <a:off x="5988353" y="3329872"/>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p:txBody>
          <a:bodyPr/>
          <a:lstStyle/>
          <a:p>
            <a:r>
              <a:rPr lang="ja-JP" altLang="en-US" sz="3200" dirty="0" smtClean="0">
                <a:latin typeface="Meiryo UI" panose="020B0604030504040204" pitchFamily="50" charset="-128"/>
                <a:ea typeface="Meiryo UI" panose="020B0604030504040204" pitchFamily="50" charset="-128"/>
                <a:cs typeface="+mn-ea"/>
                <a:sym typeface="Arial" panose="020B0604020202020204" pitchFamily="34" charset="0"/>
              </a:rPr>
              <a:t>本社の</a:t>
            </a:r>
            <a:r>
              <a:rPr lang="en-US" altLang="ja-JP" sz="3200" dirty="0" smtClean="0">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3200" dirty="0">
                <a:latin typeface="Meiryo UI" panose="020B0604030504040204" pitchFamily="50" charset="-128"/>
                <a:ea typeface="Meiryo UI" panose="020B0604030504040204" pitchFamily="50" charset="-128"/>
                <a:cs typeface="+mn-ea"/>
                <a:sym typeface="Arial" panose="020B0604020202020204" pitchFamily="34" charset="0"/>
              </a:rPr>
              <a:t>リソースは、分散したリモートユーザーおよ</a:t>
            </a:r>
            <a:r>
              <a:rPr lang="ja-JP" altLang="en-US" sz="3200" dirty="0" smtClean="0">
                <a:latin typeface="Meiryo UI" panose="020B0604030504040204" pitchFamily="50" charset="-128"/>
                <a:ea typeface="Meiryo UI" panose="020B0604030504040204" pitchFamily="50" charset="-128"/>
                <a:cs typeface="+mn-ea"/>
                <a:sym typeface="Arial" panose="020B0604020202020204" pitchFamily="34" charset="0"/>
              </a:rPr>
              <a:t>び</a:t>
            </a:r>
            <a:r>
              <a:rPr lang="en-US" altLang="ja-JP" sz="3200" dirty="0" smtClean="0">
                <a:latin typeface="Meiryo UI" panose="020B0604030504040204" pitchFamily="50" charset="-128"/>
                <a:ea typeface="Meiryo UI" panose="020B0604030504040204" pitchFamily="50" charset="-128"/>
                <a:cs typeface="+mn-ea"/>
                <a:sym typeface="Arial" panose="020B0604020202020204" pitchFamily="34" charset="0"/>
              </a:rPr>
              <a:t/>
            </a:r>
            <a:br>
              <a:rPr lang="en-US" altLang="ja-JP" sz="3200" dirty="0" smtClean="0">
                <a:latin typeface="Meiryo UI" panose="020B0604030504040204" pitchFamily="50" charset="-128"/>
                <a:ea typeface="Meiryo UI" panose="020B0604030504040204" pitchFamily="50" charset="-128"/>
                <a:cs typeface="+mn-ea"/>
                <a:sym typeface="Arial" panose="020B0604020202020204" pitchFamily="34" charset="0"/>
              </a:rPr>
            </a:br>
            <a:r>
              <a:rPr lang="ja-JP" altLang="en-US" sz="3200" dirty="0" smtClean="0">
                <a:latin typeface="Meiryo UI" panose="020B0604030504040204" pitchFamily="50" charset="-128"/>
                <a:ea typeface="Meiryo UI" panose="020B0604030504040204" pitchFamily="50" charset="-128"/>
                <a:cs typeface="+mn-ea"/>
                <a:sym typeface="Arial" panose="020B0604020202020204" pitchFamily="34" charset="0"/>
              </a:rPr>
              <a:t>デ</a:t>
            </a:r>
            <a:r>
              <a:rPr lang="ja-JP" altLang="en-US" sz="3200" dirty="0">
                <a:latin typeface="Meiryo UI" panose="020B0604030504040204" pitchFamily="50" charset="-128"/>
                <a:ea typeface="Meiryo UI" panose="020B0604030504040204" pitchFamily="50" charset="-128"/>
                <a:cs typeface="+mn-ea"/>
                <a:sym typeface="Arial" panose="020B0604020202020204" pitchFamily="34" charset="0"/>
              </a:rPr>
              <a:t>バイスからの接続需要の急増に対応できません</a:t>
            </a:r>
            <a:endParaRPr lang="ja-JP" altLang="en-US" sz="3200"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 name="矩形: 圓角 7">
            <a:extLst>
              <a:ext uri="{FF2B5EF4-FFF2-40B4-BE49-F238E27FC236}">
                <a16:creationId xmlns:a16="http://schemas.microsoft.com/office/drawing/2014/main" id="{A982E6BB-CADD-43EB-A6CA-B53A085BE01D}"/>
              </a:ext>
            </a:extLst>
          </p:cNvPr>
          <p:cNvSpPr/>
          <p:nvPr/>
        </p:nvSpPr>
        <p:spPr>
          <a:xfrm>
            <a:off x="675733" y="3136883"/>
            <a:ext cx="2811706" cy="3060791"/>
          </a:xfrm>
          <a:prstGeom prst="roundRect">
            <a:avLst>
              <a:gd name="adj" fmla="val 2326"/>
            </a:avLst>
          </a:prstGeom>
          <a:solidFill>
            <a:schemeClr val="tx1">
              <a:lumMod val="65000"/>
              <a:lumOff val="35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4313640" y="3136883"/>
            <a:ext cx="7256059" cy="3060791"/>
          </a:xfrm>
          <a:prstGeom prst="roundRect">
            <a:avLst>
              <a:gd name="adj" fmla="val 1847"/>
            </a:avLst>
          </a:prstGeom>
          <a:solidFill>
            <a:schemeClr val="tx1">
              <a:lumMod val="65000"/>
              <a:lumOff val="35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21061" y="1724639"/>
            <a:ext cx="838974" cy="767288"/>
          </a:xfrm>
          <a:prstGeom prst="rect">
            <a:avLst/>
          </a:prstGeom>
        </p:spPr>
      </p:pic>
      <p:grpSp>
        <p:nvGrpSpPr>
          <p:cNvPr id="123" name="群組 122">
            <a:extLst>
              <a:ext uri="{FF2B5EF4-FFF2-40B4-BE49-F238E27FC236}">
                <a16:creationId xmlns:a16="http://schemas.microsoft.com/office/drawing/2014/main" id="{79C71C13-5B40-4C7F-808B-E181A4D8969F}"/>
              </a:ext>
            </a:extLst>
          </p:cNvPr>
          <p:cNvGrpSpPr/>
          <p:nvPr/>
        </p:nvGrpSpPr>
        <p:grpSpPr>
          <a:xfrm>
            <a:off x="991903" y="5351409"/>
            <a:ext cx="1034146" cy="459437"/>
            <a:chOff x="991903"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91903"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558758" y="5110035"/>
              <a:ext cx="467291" cy="459437"/>
            </a:xfrm>
            <a:prstGeom prst="rect">
              <a:avLst/>
            </a:prstGeom>
          </p:spPr>
        </p:pic>
      </p:grpSp>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975482" y="3365706"/>
            <a:ext cx="524705" cy="415982"/>
          </a:xfrm>
          <a:prstGeom prst="rect">
            <a:avLst/>
          </a:prstGeom>
        </p:spPr>
      </p:pic>
      <p:pic>
        <p:nvPicPr>
          <p:cNvPr id="43" name="圖形 42">
            <a:extLst>
              <a:ext uri="{FF2B5EF4-FFF2-40B4-BE49-F238E27FC236}">
                <a16:creationId xmlns:a16="http://schemas.microsoft.com/office/drawing/2014/main" id="{347E05B0-C546-4217-9151-B2377B8E646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217011" y="3812719"/>
            <a:ext cx="1123063" cy="1504905"/>
          </a:xfrm>
          <a:prstGeom prst="rect">
            <a:avLst/>
          </a:prstGeom>
        </p:spPr>
      </p:pic>
      <p:pic>
        <p:nvPicPr>
          <p:cNvPr id="45" name="圖形 44">
            <a:extLst>
              <a:ext uri="{FF2B5EF4-FFF2-40B4-BE49-F238E27FC236}">
                <a16:creationId xmlns:a16="http://schemas.microsoft.com/office/drawing/2014/main" id="{9283D540-6B13-44F5-AAC4-DA6F8147BE6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663183" y="3812719"/>
            <a:ext cx="1123063" cy="1504905"/>
          </a:xfrm>
          <a:prstGeom prst="rect">
            <a:avLst/>
          </a:prstGeom>
        </p:spPr>
      </p:pic>
      <p:pic>
        <p:nvPicPr>
          <p:cNvPr id="52" name="圖形 51" hidden="1">
            <a:extLst>
              <a:ext uri="{FF2B5EF4-FFF2-40B4-BE49-F238E27FC236}">
                <a16:creationId xmlns:a16="http://schemas.microsoft.com/office/drawing/2014/main" id="{16DADEC1-4942-42D4-9D07-7E430B60022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870123" y="3326252"/>
            <a:ext cx="502101" cy="465914"/>
          </a:xfrm>
          <a:prstGeom prst="rect">
            <a:avLst/>
          </a:prstGeom>
        </p:spPr>
      </p:pic>
      <p:pic>
        <p:nvPicPr>
          <p:cNvPr id="53" name="圖形 52" hidden="1">
            <a:extLst>
              <a:ext uri="{FF2B5EF4-FFF2-40B4-BE49-F238E27FC236}">
                <a16:creationId xmlns:a16="http://schemas.microsoft.com/office/drawing/2014/main" id="{8353AA7B-EDF3-4986-90AB-C6F80BC0792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447156" y="3326252"/>
            <a:ext cx="502101" cy="465914"/>
          </a:xfrm>
          <a:prstGeom prst="rect">
            <a:avLst/>
          </a:prstGeom>
        </p:spPr>
      </p:pic>
      <p:pic>
        <p:nvPicPr>
          <p:cNvPr id="54" name="圖形 53" hidden="1">
            <a:extLst>
              <a:ext uri="{FF2B5EF4-FFF2-40B4-BE49-F238E27FC236}">
                <a16:creationId xmlns:a16="http://schemas.microsoft.com/office/drawing/2014/main" id="{87D8E3F8-FC8A-4A2E-A4D1-27A1D344CEA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716055" y="3886427"/>
            <a:ext cx="502101" cy="465914"/>
          </a:xfrm>
          <a:prstGeom prst="rect">
            <a:avLst/>
          </a:prstGeom>
        </p:spPr>
      </p:pic>
      <p:pic>
        <p:nvPicPr>
          <p:cNvPr id="55" name="圖形 54" hidden="1">
            <a:extLst>
              <a:ext uri="{FF2B5EF4-FFF2-40B4-BE49-F238E27FC236}">
                <a16:creationId xmlns:a16="http://schemas.microsoft.com/office/drawing/2014/main" id="{4BAC31CA-357E-4CF0-B747-1B9BFB12B04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293089" y="3886427"/>
            <a:ext cx="502101" cy="465914"/>
          </a:xfrm>
          <a:prstGeom prst="rect">
            <a:avLst/>
          </a:prstGeom>
        </p:spPr>
      </p:pic>
      <p:pic>
        <p:nvPicPr>
          <p:cNvPr id="56" name="圖形 55" hidden="1">
            <a:extLst>
              <a:ext uri="{FF2B5EF4-FFF2-40B4-BE49-F238E27FC236}">
                <a16:creationId xmlns:a16="http://schemas.microsoft.com/office/drawing/2014/main" id="{DBC78399-0A7A-4034-AD14-50F88496013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870123" y="3886427"/>
            <a:ext cx="502101" cy="465914"/>
          </a:xfrm>
          <a:prstGeom prst="rect">
            <a:avLst/>
          </a:prstGeom>
        </p:spPr>
      </p:pic>
      <p:pic>
        <p:nvPicPr>
          <p:cNvPr id="57" name="圖形 56" hidden="1">
            <a:extLst>
              <a:ext uri="{FF2B5EF4-FFF2-40B4-BE49-F238E27FC236}">
                <a16:creationId xmlns:a16="http://schemas.microsoft.com/office/drawing/2014/main" id="{AC471E4B-C645-4423-AE11-C380C243B97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447156" y="3886427"/>
            <a:ext cx="502101" cy="465914"/>
          </a:xfrm>
          <a:prstGeom prst="rect">
            <a:avLst/>
          </a:prstGeom>
        </p:spPr>
      </p:pic>
      <p:pic>
        <p:nvPicPr>
          <p:cNvPr id="58" name="圖形 57" hidden="1">
            <a:extLst>
              <a:ext uri="{FF2B5EF4-FFF2-40B4-BE49-F238E27FC236}">
                <a16:creationId xmlns:a16="http://schemas.microsoft.com/office/drawing/2014/main" id="{DD222883-4BFB-4F11-9C3A-34A3337B8CE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716055" y="4477287"/>
            <a:ext cx="502101" cy="465914"/>
          </a:xfrm>
          <a:prstGeom prst="rect">
            <a:avLst/>
          </a:prstGeom>
        </p:spPr>
      </p:pic>
      <p:pic>
        <p:nvPicPr>
          <p:cNvPr id="59" name="圖形 58" hidden="1">
            <a:extLst>
              <a:ext uri="{FF2B5EF4-FFF2-40B4-BE49-F238E27FC236}">
                <a16:creationId xmlns:a16="http://schemas.microsoft.com/office/drawing/2014/main" id="{FAE19C5B-D355-4C0D-BA87-DFE29C3BED9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293089" y="4477287"/>
            <a:ext cx="502101" cy="465914"/>
          </a:xfrm>
          <a:prstGeom prst="rect">
            <a:avLst/>
          </a:prstGeom>
        </p:spPr>
      </p:pic>
      <p:pic>
        <p:nvPicPr>
          <p:cNvPr id="60" name="圖形 59" hidden="1">
            <a:extLst>
              <a:ext uri="{FF2B5EF4-FFF2-40B4-BE49-F238E27FC236}">
                <a16:creationId xmlns:a16="http://schemas.microsoft.com/office/drawing/2014/main" id="{3BE31090-F38B-4CEC-AEEC-A0D5FA78371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870123" y="4477287"/>
            <a:ext cx="502101" cy="465914"/>
          </a:xfrm>
          <a:prstGeom prst="rect">
            <a:avLst/>
          </a:prstGeom>
        </p:spPr>
      </p:pic>
      <p:pic>
        <p:nvPicPr>
          <p:cNvPr id="61" name="圖形 60" hidden="1">
            <a:extLst>
              <a:ext uri="{FF2B5EF4-FFF2-40B4-BE49-F238E27FC236}">
                <a16:creationId xmlns:a16="http://schemas.microsoft.com/office/drawing/2014/main" id="{2C72C7C3-BA1B-4F2D-8CD3-187E7313856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447156" y="4477287"/>
            <a:ext cx="502101" cy="465914"/>
          </a:xfrm>
          <a:prstGeom prst="rect">
            <a:avLst/>
          </a:prstGeom>
        </p:spPr>
      </p:pic>
      <p:cxnSp>
        <p:nvCxnSpPr>
          <p:cNvPr id="63" name="直線接點 62">
            <a:extLst>
              <a:ext uri="{FF2B5EF4-FFF2-40B4-BE49-F238E27FC236}">
                <a16:creationId xmlns:a16="http://schemas.microsoft.com/office/drawing/2014/main" id="{E1F60C3C-84A5-4262-991C-B25767361308}"/>
              </a:ext>
            </a:extLst>
          </p:cNvPr>
          <p:cNvCxnSpPr>
            <a:cxnSpLocks/>
          </p:cNvCxnSpPr>
          <p:nvPr/>
        </p:nvCxnSpPr>
        <p:spPr>
          <a:xfrm>
            <a:off x="1804914" y="2892600"/>
            <a:ext cx="1999162" cy="0"/>
          </a:xfrm>
          <a:prstGeom prst="line">
            <a:avLst/>
          </a:prstGeom>
          <a:ln w="114300">
            <a:solidFill>
              <a:srgbClr val="FFD72D"/>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7965552" y="4620570"/>
            <a:ext cx="558622" cy="442872"/>
          </a:xfrm>
          <a:prstGeom prst="rect">
            <a:avLst/>
          </a:prstGeom>
        </p:spPr>
      </p:pic>
      <p:sp>
        <p:nvSpPr>
          <p:cNvPr id="65" name="文字方塊 64">
            <a:extLst>
              <a:ext uri="{FF2B5EF4-FFF2-40B4-BE49-F238E27FC236}">
                <a16:creationId xmlns:a16="http://schemas.microsoft.com/office/drawing/2014/main" id="{B73F61F4-CC62-4C42-8C0C-B3AA1D6E8682}"/>
              </a:ext>
            </a:extLst>
          </p:cNvPr>
          <p:cNvSpPr txBox="1"/>
          <p:nvPr/>
        </p:nvSpPr>
        <p:spPr>
          <a:xfrm>
            <a:off x="4686904" y="5281398"/>
            <a:ext cx="1075621" cy="400110"/>
          </a:xfrm>
          <a:prstGeom prst="rect">
            <a:avLst/>
          </a:prstGeom>
          <a:noFill/>
        </p:spPr>
        <p:txBody>
          <a:bodyPr wrap="square" rtlCol="0" anchor="t">
            <a:spAutoFit/>
          </a:bodyPr>
          <a:lstStyle/>
          <a:p>
            <a:pPr algn="ct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東京</a:t>
            </a:r>
            <a:endPar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 name="文字方塊 65">
            <a:extLst>
              <a:ext uri="{FF2B5EF4-FFF2-40B4-BE49-F238E27FC236}">
                <a16:creationId xmlns:a16="http://schemas.microsoft.com/office/drawing/2014/main" id="{C5E1D139-3906-4BB4-83A4-A27CC93F2E70}"/>
              </a:ext>
            </a:extLst>
          </p:cNvPr>
          <p:cNvSpPr txBox="1"/>
          <p:nvPr/>
        </p:nvSpPr>
        <p:spPr>
          <a:xfrm>
            <a:off x="6217011" y="5281398"/>
            <a:ext cx="1123063" cy="400110"/>
          </a:xfrm>
          <a:prstGeom prst="rect">
            <a:avLst/>
          </a:prstGeom>
          <a:noFill/>
        </p:spPr>
        <p:txBody>
          <a:bodyPr wrap="square" rtlCol="0" anchor="t">
            <a:spAutoFit/>
          </a:bodyPr>
          <a:lstStyle/>
          <a:p>
            <a:pPr algn="ct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台北</a:t>
            </a:r>
            <a:endPar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7" name="文字方塊 66">
            <a:extLst>
              <a:ext uri="{FF2B5EF4-FFF2-40B4-BE49-F238E27FC236}">
                <a16:creationId xmlns:a16="http://schemas.microsoft.com/office/drawing/2014/main" id="{D346AC6F-6598-4C71-9AFF-23BF733C4C07}"/>
              </a:ext>
            </a:extLst>
          </p:cNvPr>
          <p:cNvSpPr txBox="1"/>
          <p:nvPr/>
        </p:nvSpPr>
        <p:spPr>
          <a:xfrm>
            <a:off x="7579313" y="3770101"/>
            <a:ext cx="1290500" cy="646331"/>
          </a:xfrm>
          <a:prstGeom prst="rect">
            <a:avLst/>
          </a:prstGeom>
          <a:noFill/>
        </p:spPr>
        <p:txBody>
          <a:bodyPr wrap="square" rtlCol="0">
            <a:spAutoFit/>
          </a:bodyPr>
          <a:lstStyle/>
          <a:p>
            <a:pPr algn="ct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リモート</a:t>
            </a:r>
            <a:endPar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ワーカー</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9" name="文字方塊 68">
            <a:extLst>
              <a:ext uri="{FF2B5EF4-FFF2-40B4-BE49-F238E27FC236}">
                <a16:creationId xmlns:a16="http://schemas.microsoft.com/office/drawing/2014/main" id="{CB739046-443B-4A58-B322-D3853214852F}"/>
              </a:ext>
            </a:extLst>
          </p:cNvPr>
          <p:cNvSpPr txBox="1"/>
          <p:nvPr/>
        </p:nvSpPr>
        <p:spPr>
          <a:xfrm>
            <a:off x="5285687" y="1863313"/>
            <a:ext cx="5034744" cy="523220"/>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2800" b="1">
                <a:gradFill>
                  <a:gsLst>
                    <a:gs pos="38000">
                      <a:srgbClr val="04A4ED"/>
                    </a:gs>
                    <a:gs pos="89000">
                      <a:srgbClr val="8FE4FF"/>
                    </a:gs>
                  </a:gsLst>
                  <a:lin ang="5400000" scaled="0"/>
                </a:gradFill>
                <a:latin typeface="+mn-lt"/>
                <a:ea typeface="+mn-ea"/>
                <a:cs typeface="+mn-ea"/>
              </a:defRPr>
            </a:lvl1pPr>
          </a:lstStyle>
          <a:p>
            <a:r>
              <a:rPr lang="ja-JP" altLang="en-US" dirty="0" smtClean="0">
                <a:solidFill>
                  <a:srgbClr val="00CCFF"/>
                </a:solidFill>
                <a:latin typeface="Meiryo UI" panose="020B0604030504040204" pitchFamily="50" charset="-128"/>
                <a:ea typeface="Meiryo UI" panose="020B0604030504040204" pitchFamily="50" charset="-128"/>
                <a:sym typeface="Arial" panose="020B0604020202020204" pitchFamily="34" charset="0"/>
              </a:rPr>
              <a:t>エクストラネット</a:t>
            </a:r>
            <a:r>
              <a:rPr lang="en-US" altLang="ja-JP" dirty="0" smtClean="0">
                <a:solidFill>
                  <a:srgbClr val="00CCFF"/>
                </a:solidFill>
                <a:latin typeface="Meiryo UI" panose="020B0604030504040204" pitchFamily="50" charset="-128"/>
                <a:ea typeface="Meiryo UI" panose="020B0604030504040204" pitchFamily="50" charset="-128"/>
                <a:sym typeface="Arial" panose="020B0604020202020204" pitchFamily="34" charset="0"/>
              </a:rPr>
              <a:t>VPN</a:t>
            </a:r>
            <a:r>
              <a:rPr lang="ja-JP" altLang="en-US" dirty="0" smtClean="0">
                <a:solidFill>
                  <a:srgbClr val="00CCFF"/>
                </a:solidFill>
                <a:latin typeface="Meiryo UI" panose="020B0604030504040204" pitchFamily="50" charset="-128"/>
                <a:ea typeface="Meiryo UI" panose="020B0604030504040204" pitchFamily="50" charset="-128"/>
                <a:sym typeface="Arial" panose="020B0604020202020204" pitchFamily="34" charset="0"/>
              </a:rPr>
              <a:t>接続</a:t>
            </a:r>
            <a:endParaRPr lang="en-US" altLang="zh-TW" dirty="0">
              <a:solidFill>
                <a:srgbClr val="00CC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0" name="文字方塊 69">
            <a:extLst>
              <a:ext uri="{FF2B5EF4-FFF2-40B4-BE49-F238E27FC236}">
                <a16:creationId xmlns:a16="http://schemas.microsoft.com/office/drawing/2014/main" id="{200EE16A-CF97-4A90-B5D2-BD045F62F0E8}"/>
              </a:ext>
            </a:extLst>
          </p:cNvPr>
          <p:cNvSpPr txBox="1"/>
          <p:nvPr/>
        </p:nvSpPr>
        <p:spPr>
          <a:xfrm>
            <a:off x="7579313" y="5074050"/>
            <a:ext cx="1290500" cy="646331"/>
          </a:xfrm>
          <a:prstGeom prst="rect">
            <a:avLst/>
          </a:prstGeom>
          <a:noFill/>
        </p:spPr>
        <p:txBody>
          <a:bodyPr wrap="square" rtlCol="0">
            <a:spAutoFit/>
          </a:bodyPr>
          <a:lstStyle/>
          <a:p>
            <a:pPr algn="ct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リモート</a:t>
            </a:r>
            <a:endPar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ワーカー</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72" name="接點: 肘形 71">
            <a:extLst>
              <a:ext uri="{FF2B5EF4-FFF2-40B4-BE49-F238E27FC236}">
                <a16:creationId xmlns:a16="http://schemas.microsoft.com/office/drawing/2014/main" id="{BADEA92F-78C8-4407-B23C-C5038125C488}"/>
              </a:ext>
            </a:extLst>
          </p:cNvPr>
          <p:cNvCxnSpPr>
            <a:cxnSpLocks/>
            <a:endCxn id="45" idx="0"/>
          </p:cNvCxnSpPr>
          <p:nvPr/>
        </p:nvCxnSpPr>
        <p:spPr>
          <a:xfrm rot="16200000" flipH="1">
            <a:off x="4664666" y="3252670"/>
            <a:ext cx="767438" cy="352660"/>
          </a:xfrm>
          <a:prstGeom prst="bentConnector3">
            <a:avLst>
              <a:gd name="adj1" fmla="val 118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接點: 肘形 75">
            <a:extLst>
              <a:ext uri="{FF2B5EF4-FFF2-40B4-BE49-F238E27FC236}">
                <a16:creationId xmlns:a16="http://schemas.microsoft.com/office/drawing/2014/main" id="{D2E4678B-5800-4DF3-A750-A09BA68622CA}"/>
              </a:ext>
            </a:extLst>
          </p:cNvPr>
          <p:cNvCxnSpPr>
            <a:cxnSpLocks/>
            <a:stCxn id="107" idx="6"/>
            <a:endCxn id="43" idx="0"/>
          </p:cNvCxnSpPr>
          <p:nvPr/>
        </p:nvCxnSpPr>
        <p:spPr>
          <a:xfrm>
            <a:off x="4950226" y="2892600"/>
            <a:ext cx="1828317" cy="92011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FFD8BE22-0FAA-4BC5-B979-07E5F351E53D}"/>
              </a:ext>
            </a:extLst>
          </p:cNvPr>
          <p:cNvCxnSpPr>
            <a:cxnSpLocks/>
            <a:endCxn id="64" idx="1"/>
          </p:cNvCxnSpPr>
          <p:nvPr/>
        </p:nvCxnSpPr>
        <p:spPr>
          <a:xfrm>
            <a:off x="4872055" y="2748280"/>
            <a:ext cx="3093497" cy="2093726"/>
          </a:xfrm>
          <a:prstGeom prst="bentConnector3">
            <a:avLst>
              <a:gd name="adj1" fmla="val 8908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a:endCxn id="39" idx="0"/>
          </p:cNvCxnSpPr>
          <p:nvPr/>
        </p:nvCxnSpPr>
        <p:spPr>
          <a:xfrm>
            <a:off x="4796148" y="2615009"/>
            <a:ext cx="3441687" cy="750697"/>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4" name="圖形 23">
            <a:extLst>
              <a:ext uri="{FF2B5EF4-FFF2-40B4-BE49-F238E27FC236}">
                <a16:creationId xmlns:a16="http://schemas.microsoft.com/office/drawing/2014/main" id="{97EC9835-9294-4DE5-AC5F-E04AF3C7E5E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383155" y="1943287"/>
            <a:ext cx="857250" cy="752475"/>
          </a:xfrm>
          <a:prstGeom prst="rect">
            <a:avLst/>
          </a:prstGeom>
          <a:effectLst>
            <a:outerShdw blurRad="50800" dist="50800" dir="8400000" algn="t" rotWithShape="0">
              <a:prstClr val="black">
                <a:alpha val="30000"/>
              </a:prstClr>
            </a:outerShdw>
          </a:effectLst>
        </p:spPr>
      </p:pic>
      <p:sp>
        <p:nvSpPr>
          <p:cNvPr id="49" name="橢圓 48">
            <a:extLst>
              <a:ext uri="{FF2B5EF4-FFF2-40B4-BE49-F238E27FC236}">
                <a16:creationId xmlns:a16="http://schemas.microsoft.com/office/drawing/2014/main" id="{456601DA-5B2D-4B92-8D8A-3E437160BB73}"/>
              </a:ext>
            </a:extLst>
          </p:cNvPr>
          <p:cNvSpPr/>
          <p:nvPr/>
        </p:nvSpPr>
        <p:spPr>
          <a:xfrm>
            <a:off x="2276069" y="3754612"/>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7" name="橢圓 86">
            <a:extLst>
              <a:ext uri="{FF2B5EF4-FFF2-40B4-BE49-F238E27FC236}">
                <a16:creationId xmlns:a16="http://schemas.microsoft.com/office/drawing/2014/main" id="{2080450D-B05D-4AE0-8179-2B7259410388}"/>
              </a:ext>
            </a:extLst>
          </p:cNvPr>
          <p:cNvSpPr/>
          <p:nvPr/>
        </p:nvSpPr>
        <p:spPr>
          <a:xfrm>
            <a:off x="2803927" y="3754612"/>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8" name="橢圓 87">
            <a:extLst>
              <a:ext uri="{FF2B5EF4-FFF2-40B4-BE49-F238E27FC236}">
                <a16:creationId xmlns:a16="http://schemas.microsoft.com/office/drawing/2014/main" id="{C3321531-CFAB-46B1-B7C9-7888A637C1BF}"/>
              </a:ext>
            </a:extLst>
          </p:cNvPr>
          <p:cNvSpPr/>
          <p:nvPr/>
        </p:nvSpPr>
        <p:spPr>
          <a:xfrm>
            <a:off x="2276069"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89" name="橢圓 88">
            <a:extLst>
              <a:ext uri="{FF2B5EF4-FFF2-40B4-BE49-F238E27FC236}">
                <a16:creationId xmlns:a16="http://schemas.microsoft.com/office/drawing/2014/main" id="{9869542E-5FD4-4274-B100-A1F813B98E0E}"/>
              </a:ext>
            </a:extLst>
          </p:cNvPr>
          <p:cNvSpPr/>
          <p:nvPr/>
        </p:nvSpPr>
        <p:spPr>
          <a:xfrm>
            <a:off x="2803927"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0" name="橢圓 89">
            <a:extLst>
              <a:ext uri="{FF2B5EF4-FFF2-40B4-BE49-F238E27FC236}">
                <a16:creationId xmlns:a16="http://schemas.microsoft.com/office/drawing/2014/main" id="{901F587F-AC82-46CB-8AA4-3C1060129304}"/>
              </a:ext>
            </a:extLst>
          </p:cNvPr>
          <p:cNvSpPr/>
          <p:nvPr/>
        </p:nvSpPr>
        <p:spPr>
          <a:xfrm>
            <a:off x="1178449"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1" name="橢圓 90">
            <a:extLst>
              <a:ext uri="{FF2B5EF4-FFF2-40B4-BE49-F238E27FC236}">
                <a16:creationId xmlns:a16="http://schemas.microsoft.com/office/drawing/2014/main" id="{AA4A9163-86C4-4E58-A997-926372017233}"/>
              </a:ext>
            </a:extLst>
          </p:cNvPr>
          <p:cNvSpPr/>
          <p:nvPr/>
        </p:nvSpPr>
        <p:spPr>
          <a:xfrm>
            <a:off x="1752682"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2" name="橢圓 91">
            <a:extLst>
              <a:ext uri="{FF2B5EF4-FFF2-40B4-BE49-F238E27FC236}">
                <a16:creationId xmlns:a16="http://schemas.microsoft.com/office/drawing/2014/main" id="{1D96B8DB-A7C3-433D-85EC-46BBD3DE3C89}"/>
              </a:ext>
            </a:extLst>
          </p:cNvPr>
          <p:cNvSpPr/>
          <p:nvPr/>
        </p:nvSpPr>
        <p:spPr>
          <a:xfrm>
            <a:off x="2276069"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3" name="橢圓 92">
            <a:extLst>
              <a:ext uri="{FF2B5EF4-FFF2-40B4-BE49-F238E27FC236}">
                <a16:creationId xmlns:a16="http://schemas.microsoft.com/office/drawing/2014/main" id="{6D86F2FC-654C-4760-B962-EDBCE5B41423}"/>
              </a:ext>
            </a:extLst>
          </p:cNvPr>
          <p:cNvSpPr/>
          <p:nvPr/>
        </p:nvSpPr>
        <p:spPr>
          <a:xfrm>
            <a:off x="2803927"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4" name="橢圓 93">
            <a:extLst>
              <a:ext uri="{FF2B5EF4-FFF2-40B4-BE49-F238E27FC236}">
                <a16:creationId xmlns:a16="http://schemas.microsoft.com/office/drawing/2014/main" id="{6EFBCCB4-22B4-4221-A2CB-6ADAE9764CB2}"/>
              </a:ext>
            </a:extLst>
          </p:cNvPr>
          <p:cNvSpPr/>
          <p:nvPr/>
        </p:nvSpPr>
        <p:spPr>
          <a:xfrm>
            <a:off x="1178449"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5" name="橢圓 94">
            <a:extLst>
              <a:ext uri="{FF2B5EF4-FFF2-40B4-BE49-F238E27FC236}">
                <a16:creationId xmlns:a16="http://schemas.microsoft.com/office/drawing/2014/main" id="{67F8F2A2-56E3-4A05-9940-ED05D0B638E3}"/>
              </a:ext>
            </a:extLst>
          </p:cNvPr>
          <p:cNvSpPr/>
          <p:nvPr/>
        </p:nvSpPr>
        <p:spPr>
          <a:xfrm>
            <a:off x="1752682"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6" name="橢圓 95">
            <a:extLst>
              <a:ext uri="{FF2B5EF4-FFF2-40B4-BE49-F238E27FC236}">
                <a16:creationId xmlns:a16="http://schemas.microsoft.com/office/drawing/2014/main" id="{A50B9EBC-E396-4B71-BEC6-A7246A26B7AB}"/>
              </a:ext>
            </a:extLst>
          </p:cNvPr>
          <p:cNvSpPr/>
          <p:nvPr/>
        </p:nvSpPr>
        <p:spPr>
          <a:xfrm>
            <a:off x="2276069" y="551414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7" name="橢圓 96">
            <a:extLst>
              <a:ext uri="{FF2B5EF4-FFF2-40B4-BE49-F238E27FC236}">
                <a16:creationId xmlns:a16="http://schemas.microsoft.com/office/drawing/2014/main" id="{897C049A-BCC3-4274-A635-5A164C63C34C}"/>
              </a:ext>
            </a:extLst>
          </p:cNvPr>
          <p:cNvSpPr/>
          <p:nvPr/>
        </p:nvSpPr>
        <p:spPr>
          <a:xfrm>
            <a:off x="2803927" y="551414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2" name="群組 1">
            <a:extLst>
              <a:ext uri="{FF2B5EF4-FFF2-40B4-BE49-F238E27FC236}">
                <a16:creationId xmlns:a16="http://schemas.microsoft.com/office/drawing/2014/main" id="{44ACF312-7F0A-43C6-AA60-DA69B7AB0A8D}"/>
              </a:ext>
            </a:extLst>
          </p:cNvPr>
          <p:cNvGrpSpPr/>
          <p:nvPr/>
        </p:nvGrpSpPr>
        <p:grpSpPr>
          <a:xfrm>
            <a:off x="9201734" y="3158492"/>
            <a:ext cx="2011109" cy="1789621"/>
            <a:chOff x="8657597" y="4663937"/>
            <a:chExt cx="2011109" cy="1789621"/>
          </a:xfrm>
        </p:grpSpPr>
        <p:pic>
          <p:nvPicPr>
            <p:cNvPr id="84" name="圖形 83">
              <a:extLst>
                <a:ext uri="{FF2B5EF4-FFF2-40B4-BE49-F238E27FC236}">
                  <a16:creationId xmlns:a16="http://schemas.microsoft.com/office/drawing/2014/main" id="{B7ACD68E-6E78-4589-9EDA-E5A6D23AE69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9444360" y="5347703"/>
              <a:ext cx="467291" cy="459437"/>
            </a:xfrm>
            <a:prstGeom prst="rect">
              <a:avLst/>
            </a:prstGeom>
          </p:spPr>
        </p:pic>
        <p:grpSp>
          <p:nvGrpSpPr>
            <p:cNvPr id="140" name="群組 139">
              <a:extLst>
                <a:ext uri="{FF2B5EF4-FFF2-40B4-BE49-F238E27FC236}">
                  <a16:creationId xmlns:a16="http://schemas.microsoft.com/office/drawing/2014/main" id="{5351EF6B-DA00-4F31-BC31-46BBC99DEA85}"/>
                </a:ext>
              </a:extLst>
            </p:cNvPr>
            <p:cNvGrpSpPr/>
            <p:nvPr/>
          </p:nvGrpSpPr>
          <p:grpSpPr>
            <a:xfrm>
              <a:off x="8657597" y="4663937"/>
              <a:ext cx="2011109" cy="1789621"/>
              <a:chOff x="8657597" y="4509778"/>
              <a:chExt cx="2011109" cy="1789621"/>
            </a:xfrm>
            <a:solidFill>
              <a:schemeClr val="bg1"/>
            </a:solidFill>
          </p:grpSpPr>
          <p:pic>
            <p:nvPicPr>
              <p:cNvPr id="83" name="圖形 82">
                <a:extLst>
                  <a:ext uri="{FF2B5EF4-FFF2-40B4-BE49-F238E27FC236}">
                    <a16:creationId xmlns:a16="http://schemas.microsoft.com/office/drawing/2014/main" id="{E16A9883-EC3A-49A8-AF05-F3B4B8A10A7E}"/>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9338530" y="5717859"/>
                <a:ext cx="713019" cy="581540"/>
              </a:xfrm>
              <a:prstGeom prst="rect">
                <a:avLst/>
              </a:prstGeom>
            </p:spPr>
          </p:pic>
          <p:pic>
            <p:nvPicPr>
              <p:cNvPr id="85" name="圖形 84">
                <a:extLst>
                  <a:ext uri="{FF2B5EF4-FFF2-40B4-BE49-F238E27FC236}">
                    <a16:creationId xmlns:a16="http://schemas.microsoft.com/office/drawing/2014/main" id="{8F918B1C-29D2-4F29-8FAD-960CDCA46ECB}"/>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9955687" y="5186178"/>
                <a:ext cx="713019" cy="581540"/>
              </a:xfrm>
              <a:prstGeom prst="rect">
                <a:avLst/>
              </a:prstGeom>
            </p:spPr>
          </p:pic>
          <p:pic>
            <p:nvPicPr>
              <p:cNvPr id="86" name="圖形 85">
                <a:extLst>
                  <a:ext uri="{FF2B5EF4-FFF2-40B4-BE49-F238E27FC236}">
                    <a16:creationId xmlns:a16="http://schemas.microsoft.com/office/drawing/2014/main" id="{6B03422C-3B78-4885-9CDF-0BA93845B093}"/>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9321495" y="4509778"/>
                <a:ext cx="713019" cy="581540"/>
              </a:xfrm>
              <a:prstGeom prst="rect">
                <a:avLst/>
              </a:prstGeom>
            </p:spPr>
          </p:pic>
          <p:pic>
            <p:nvPicPr>
              <p:cNvPr id="99" name="圖形 98">
                <a:extLst>
                  <a:ext uri="{FF2B5EF4-FFF2-40B4-BE49-F238E27FC236}">
                    <a16:creationId xmlns:a16="http://schemas.microsoft.com/office/drawing/2014/main" id="{4F8072A3-0AFB-4AAC-A49E-E9DA1C9CDC27}"/>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8657597" y="5186178"/>
                <a:ext cx="713019" cy="581540"/>
              </a:xfrm>
              <a:prstGeom prst="rect">
                <a:avLst/>
              </a:prstGeom>
            </p:spPr>
          </p:pic>
          <p:cxnSp>
            <p:nvCxnSpPr>
              <p:cNvPr id="100" name="直線接點 99">
                <a:extLst>
                  <a:ext uri="{FF2B5EF4-FFF2-40B4-BE49-F238E27FC236}">
                    <a16:creationId xmlns:a16="http://schemas.microsoft.com/office/drawing/2014/main" id="{0655C6CD-07C8-4260-B324-2FF9B6A69CF9}"/>
                  </a:ext>
                </a:extLst>
              </p:cNvPr>
              <p:cNvCxnSpPr/>
              <p:nvPr/>
            </p:nvCxnSpPr>
            <p:spPr>
              <a:xfrm flipV="1">
                <a:off x="9179560" y="5077291"/>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52CFA08C-D4D7-473A-B15A-F30CB548A38B}"/>
                  </a:ext>
                </a:extLst>
              </p:cNvPr>
              <p:cNvCxnSpPr>
                <a:cxnSpLocks/>
              </p:cNvCxnSpPr>
              <p:nvPr/>
            </p:nvCxnSpPr>
            <p:spPr>
              <a:xfrm>
                <a:off x="9913251" y="5047592"/>
                <a:ext cx="251171" cy="201838"/>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BDD9C34F-DCB1-43D8-BFC4-5DEE69615F3F}"/>
                  </a:ext>
                </a:extLst>
              </p:cNvPr>
              <p:cNvCxnSpPr>
                <a:cxnSpLocks/>
              </p:cNvCxnSpPr>
              <p:nvPr/>
            </p:nvCxnSpPr>
            <p:spPr>
              <a:xfrm>
                <a:off x="9267201" y="5588134"/>
                <a:ext cx="263299" cy="21988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49D55F16-0544-4561-8774-DF761E72CB07}"/>
                  </a:ext>
                </a:extLst>
              </p:cNvPr>
              <p:cNvCxnSpPr/>
              <p:nvPr/>
            </p:nvCxnSpPr>
            <p:spPr>
              <a:xfrm flipV="1">
                <a:off x="9814602" y="5603733"/>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110" name="接點: 肘形 109">
            <a:extLst>
              <a:ext uri="{FF2B5EF4-FFF2-40B4-BE49-F238E27FC236}">
                <a16:creationId xmlns:a16="http://schemas.microsoft.com/office/drawing/2014/main" id="{D96C4C27-5348-4380-A4F7-F9CC6AACF648}"/>
              </a:ext>
            </a:extLst>
          </p:cNvPr>
          <p:cNvCxnSpPr>
            <a:cxnSpLocks/>
            <a:endCxn id="86" idx="0"/>
          </p:cNvCxnSpPr>
          <p:nvPr/>
        </p:nvCxnSpPr>
        <p:spPr>
          <a:xfrm>
            <a:off x="4782376" y="2507953"/>
            <a:ext cx="5439766" cy="65053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5" name="文字方塊 144">
            <a:extLst>
              <a:ext uri="{FF2B5EF4-FFF2-40B4-BE49-F238E27FC236}">
                <a16:creationId xmlns:a16="http://schemas.microsoft.com/office/drawing/2014/main" id="{12C5BDA5-96BD-4CE6-AC5B-B3123CB5E013}"/>
              </a:ext>
            </a:extLst>
          </p:cNvPr>
          <p:cNvSpPr txBox="1"/>
          <p:nvPr/>
        </p:nvSpPr>
        <p:spPr>
          <a:xfrm>
            <a:off x="9405706" y="5091643"/>
            <a:ext cx="1651155" cy="369332"/>
          </a:xfrm>
          <a:prstGeom prst="rect">
            <a:avLst/>
          </a:prstGeom>
          <a:noFill/>
        </p:spPr>
        <p:txBody>
          <a:bodyPr wrap="square" rtlCol="0" anchor="t">
            <a:spAutoFit/>
          </a:bodyPr>
          <a:lstStyle/>
          <a:p>
            <a:pPr algn="ctr"/>
            <a:r>
              <a:rPr lang="en-US" altLang="zh-TW"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WFH</a:t>
            </a:r>
            <a:endParaRPr lang="en-US" altLang="zh-TW"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98" name="群組 97">
            <a:extLst>
              <a:ext uri="{FF2B5EF4-FFF2-40B4-BE49-F238E27FC236}">
                <a16:creationId xmlns:a16="http://schemas.microsoft.com/office/drawing/2014/main" id="{31BF75C0-40EF-4C91-A570-0EA3E41C61AF}"/>
              </a:ext>
            </a:extLst>
          </p:cNvPr>
          <p:cNvGrpSpPr/>
          <p:nvPr/>
        </p:nvGrpSpPr>
        <p:grpSpPr>
          <a:xfrm>
            <a:off x="658764" y="2319525"/>
            <a:ext cx="1146150" cy="1146150"/>
            <a:chOff x="2270327" y="1859509"/>
            <a:chExt cx="1146150" cy="1146150"/>
          </a:xfrm>
        </p:grpSpPr>
        <p:sp>
          <p:nvSpPr>
            <p:cNvPr id="102" name="橢圓 101">
              <a:extLst>
                <a:ext uri="{FF2B5EF4-FFF2-40B4-BE49-F238E27FC236}">
                  <a16:creationId xmlns:a16="http://schemas.microsoft.com/office/drawing/2014/main" id="{21E37564-9CE3-41EA-AF5E-FB29469F987E}"/>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3" name="文字方塊 102">
              <a:extLst>
                <a:ext uri="{FF2B5EF4-FFF2-40B4-BE49-F238E27FC236}">
                  <a16:creationId xmlns:a16="http://schemas.microsoft.com/office/drawing/2014/main" id="{34132E62-0E7C-48DC-9379-F85AAFD9D145}"/>
                </a:ext>
              </a:extLst>
            </p:cNvPr>
            <p:cNvSpPr txBox="1"/>
            <p:nvPr/>
          </p:nvSpPr>
          <p:spPr>
            <a:xfrm>
              <a:off x="2423117" y="2502037"/>
              <a:ext cx="836918" cy="400110"/>
            </a:xfrm>
            <a:prstGeom prst="rect">
              <a:avLst/>
            </a:prstGeom>
            <a:noFill/>
          </p:spPr>
          <p:txBody>
            <a:bodyPr wrap="square" rtlCol="0">
              <a:spAutoFit/>
            </a:bodyPr>
            <a:lstStyle/>
            <a:p>
              <a:pPr algn="ctr"/>
              <a:r>
                <a:rPr lang="ja-JP" altLang="en-US" sz="2000" dirty="0" smtClean="0">
                  <a:latin typeface="Meiryo UI" panose="020B0604030504040204" pitchFamily="50" charset="-128"/>
                  <a:ea typeface="Meiryo UI" panose="020B0604030504040204" pitchFamily="50" charset="-128"/>
                  <a:cs typeface="+mn-ea"/>
                  <a:sym typeface="Arial" panose="020B0604020202020204" pitchFamily="34" charset="0"/>
                </a:rPr>
                <a:t>本社</a:t>
              </a:r>
              <a:endParaRPr lang="zh-TW" alt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04" name="圖形 103">
              <a:extLst>
                <a:ext uri="{FF2B5EF4-FFF2-40B4-BE49-F238E27FC236}">
                  <a16:creationId xmlns:a16="http://schemas.microsoft.com/office/drawing/2014/main" id="{B601592C-1FD8-467E-BA5E-141033F4C4FC}"/>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2557361" y="1956092"/>
              <a:ext cx="595170" cy="545945"/>
            </a:xfrm>
            <a:prstGeom prst="rect">
              <a:avLst/>
            </a:prstGeom>
          </p:spPr>
        </p:pic>
      </p:grpSp>
      <p:grpSp>
        <p:nvGrpSpPr>
          <p:cNvPr id="105" name="群組 104">
            <a:extLst>
              <a:ext uri="{FF2B5EF4-FFF2-40B4-BE49-F238E27FC236}">
                <a16:creationId xmlns:a16="http://schemas.microsoft.com/office/drawing/2014/main" id="{E16C69BA-C7EE-425B-A62D-55D302814D2C}"/>
              </a:ext>
            </a:extLst>
          </p:cNvPr>
          <p:cNvGrpSpPr/>
          <p:nvPr/>
        </p:nvGrpSpPr>
        <p:grpSpPr>
          <a:xfrm>
            <a:off x="3804076" y="2319525"/>
            <a:ext cx="1146150" cy="1146150"/>
            <a:chOff x="4683336" y="1859509"/>
            <a:chExt cx="1146150" cy="1146150"/>
          </a:xfrm>
        </p:grpSpPr>
        <p:sp>
          <p:nvSpPr>
            <p:cNvPr id="107" name="橢圓 106">
              <a:extLst>
                <a:ext uri="{FF2B5EF4-FFF2-40B4-BE49-F238E27FC236}">
                  <a16:creationId xmlns:a16="http://schemas.microsoft.com/office/drawing/2014/main" id="{4AB25F63-84D2-4B44-B79F-EEA562A82A3C}"/>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 name="文字方塊 108">
              <a:extLst>
                <a:ext uri="{FF2B5EF4-FFF2-40B4-BE49-F238E27FC236}">
                  <a16:creationId xmlns:a16="http://schemas.microsoft.com/office/drawing/2014/main" id="{8FA07C3D-59F0-484A-9ADE-82DFAE41C58B}"/>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11" name="圖形 110">
              <a:extLst>
                <a:ext uri="{FF2B5EF4-FFF2-40B4-BE49-F238E27FC236}">
                  <a16:creationId xmlns:a16="http://schemas.microsoft.com/office/drawing/2014/main" id="{F41E186B-F141-423E-A44F-55D7D9E5F148}"/>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4980205" y="1977060"/>
              <a:ext cx="566536" cy="566536"/>
            </a:xfrm>
            <a:prstGeom prst="rect">
              <a:avLst/>
            </a:prstGeom>
          </p:spPr>
        </p:pic>
      </p:grpSp>
      <p:pic>
        <p:nvPicPr>
          <p:cNvPr id="112" name="圖形 111">
            <a:extLst>
              <a:ext uri="{FF2B5EF4-FFF2-40B4-BE49-F238E27FC236}">
                <a16:creationId xmlns:a16="http://schemas.microsoft.com/office/drawing/2014/main" id="{F04F4B5A-FABE-411A-B4F4-DA44A04A567C}"/>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1032435" y="3604581"/>
            <a:ext cx="419070" cy="423887"/>
          </a:xfrm>
          <a:prstGeom prst="rect">
            <a:avLst/>
          </a:prstGeom>
        </p:spPr>
      </p:pic>
      <p:pic>
        <p:nvPicPr>
          <p:cNvPr id="113" name="圖形 112">
            <a:extLst>
              <a:ext uri="{FF2B5EF4-FFF2-40B4-BE49-F238E27FC236}">
                <a16:creationId xmlns:a16="http://schemas.microsoft.com/office/drawing/2014/main" id="{6719771F-65CB-4BF4-8CC5-40A9010C5F84}"/>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1609495" y="3604581"/>
            <a:ext cx="419070" cy="423887"/>
          </a:xfrm>
          <a:prstGeom prst="rect">
            <a:avLst/>
          </a:prstGeom>
        </p:spPr>
      </p:pic>
    </p:spTree>
    <p:extLst>
      <p:ext uri="{BB962C8B-B14F-4D97-AF65-F5344CB8AC3E}">
        <p14:creationId xmlns:p14="http://schemas.microsoft.com/office/powerpoint/2010/main" val="334270816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nodeType="withEffect">
                                  <p:stCondLst>
                                    <p:cond delay="0"/>
                                  </p:stCondLst>
                                  <p:childTnLst>
                                    <p:animEffect transition="out" filter="fade">
                                      <p:cBhvr>
                                        <p:cTn id="6" dur="1000" tmFilter="0, 0; .2, .5; .8, .5; 1, 0"/>
                                        <p:tgtEl>
                                          <p:spTgt spid="24"/>
                                        </p:tgtEl>
                                      </p:cBhvr>
                                    </p:animEffect>
                                    <p:animScale>
                                      <p:cBhvr>
                                        <p:cTn id="7" dur="500" autoRev="1" fill="hold"/>
                                        <p:tgtEl>
                                          <p:spTgt spid="24"/>
                                        </p:tgtEl>
                                      </p:cBhvr>
                                      <p:by x="105000" y="105000"/>
                                    </p:animScale>
                                  </p:childTnLst>
                                </p:cTn>
                              </p:par>
                              <p:par>
                                <p:cTn id="8" presetID="32" presetClass="emph" presetSubtype="0" fill="hold"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CEBFC"/>
        </a:solidFill>
        <a:effectLst/>
      </p:bgPr>
    </p:bg>
    <p:spTree>
      <p:nvGrpSpPr>
        <p:cNvPr id="1" name="Shape 1025"/>
        <p:cNvGrpSpPr/>
        <p:nvPr/>
      </p:nvGrpSpPr>
      <p:grpSpPr>
        <a:xfrm>
          <a:off x="0" y="0"/>
          <a:ext cx="0" cy="0"/>
          <a:chOff x="0" y="0"/>
          <a:chExt cx="0" cy="0"/>
        </a:xfrm>
      </p:grpSpPr>
      <p:sp>
        <p:nvSpPr>
          <p:cNvPr id="3" name="Google Shape;916;p43">
            <a:extLst>
              <a:ext uri="{FF2B5EF4-FFF2-40B4-BE49-F238E27FC236}">
                <a16:creationId xmlns:a16="http://schemas.microsoft.com/office/drawing/2014/main" id="{870D57F4-C792-4EB9-AE39-F04785276165}"/>
              </a:ext>
            </a:extLst>
          </p:cNvPr>
          <p:cNvSpPr/>
          <p:nvPr/>
        </p:nvSpPr>
        <p:spPr>
          <a:xfrm>
            <a:off x="3442440" y="2380743"/>
            <a:ext cx="6584119" cy="3694997"/>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 name="矩形: 圓角 3">
            <a:extLst>
              <a:ext uri="{FF2B5EF4-FFF2-40B4-BE49-F238E27FC236}">
                <a16:creationId xmlns:a16="http://schemas.microsoft.com/office/drawing/2014/main" id="{12111348-8AE9-4245-8A64-19483B5E115E}"/>
              </a:ext>
            </a:extLst>
          </p:cNvPr>
          <p:cNvSpPr/>
          <p:nvPr/>
        </p:nvSpPr>
        <p:spPr>
          <a:xfrm>
            <a:off x="5527433" y="2368374"/>
            <a:ext cx="2126042"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sym typeface="Arial" panose="020B0604020202020204" pitchFamily="34" charset="0"/>
            </a:endParaRPr>
          </a:p>
        </p:txBody>
      </p:sp>
      <p:sp>
        <p:nvSpPr>
          <p:cNvPr id="5" name="Google Shape;917;p43">
            <a:extLst>
              <a:ext uri="{FF2B5EF4-FFF2-40B4-BE49-F238E27FC236}">
                <a16:creationId xmlns:a16="http://schemas.microsoft.com/office/drawing/2014/main" id="{5BC91BAD-76F5-4202-9436-2B054A98C68C}"/>
              </a:ext>
            </a:extLst>
          </p:cNvPr>
          <p:cNvSpPr/>
          <p:nvPr/>
        </p:nvSpPr>
        <p:spPr>
          <a:xfrm>
            <a:off x="5977773" y="2459184"/>
            <a:ext cx="1130937" cy="250339"/>
          </a:xfrm>
          <a:prstGeom prst="rect">
            <a:avLst/>
          </a:prstGeom>
          <a:noFill/>
          <a:ln>
            <a:noFill/>
          </a:ln>
        </p:spPr>
        <p:txBody>
          <a:bodyPr spcFirstLastPara="1" wrap="square" lIns="121900" tIns="121900" rIns="121900" bIns="121900" anchor="ctr" anchorCtr="0">
            <a:noAutofit/>
          </a:bodyPr>
          <a:lstStyle/>
          <a:p>
            <a:pPr algn="ctr"/>
            <a:r>
              <a:rPr lang="en-US" altLang="zh-TW"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rPr>
              <a:t>NAS</a:t>
            </a:r>
            <a:endParaRPr lang="zh-TW" altLang="en-US" sz="2400" b="1" dirty="0">
              <a:solidFill>
                <a:schemeClr val="accent1">
                  <a:lumMod val="50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6" name="文字方塊 35" hidden="1">
            <a:extLst>
              <a:ext uri="{FF2B5EF4-FFF2-40B4-BE49-F238E27FC236}">
                <a16:creationId xmlns:a16="http://schemas.microsoft.com/office/drawing/2014/main" id="{5D28DE48-E97A-4934-AD26-652BB0C733F9}"/>
              </a:ext>
            </a:extLst>
          </p:cNvPr>
          <p:cNvSpPr txBox="1"/>
          <p:nvPr/>
        </p:nvSpPr>
        <p:spPr>
          <a:xfrm>
            <a:off x="9008944" y="-784588"/>
            <a:ext cx="3702765" cy="8925520"/>
          </a:xfrm>
          <a:prstGeom prst="rect">
            <a:avLst/>
          </a:prstGeom>
          <a:noFill/>
        </p:spPr>
        <p:txBody>
          <a:bodyPr wrap="square" rtlCol="0">
            <a:spAutoFit/>
          </a:bodyPr>
          <a:lstStyle/>
          <a:p>
            <a:r>
              <a:rPr lang="en-US" altLang="zh-TW"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28700">
              <a:gradFill>
                <a:gsLst>
                  <a:gs pos="22000">
                    <a:srgbClr val="5DAEFE">
                      <a:alpha val="2000"/>
                    </a:srgbClr>
                  </a:gs>
                  <a:gs pos="100000">
                    <a:srgbClr val="0052D4">
                      <a:alpha val="78000"/>
                    </a:srgbClr>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 name="文字方塊 33" hidden="1">
            <a:extLst>
              <a:ext uri="{FF2B5EF4-FFF2-40B4-BE49-F238E27FC236}">
                <a16:creationId xmlns:a16="http://schemas.microsoft.com/office/drawing/2014/main" id="{BE2456F1-B039-4834-8031-3E750509551B}"/>
              </a:ext>
            </a:extLst>
          </p:cNvPr>
          <p:cNvSpPr txBox="1"/>
          <p:nvPr/>
        </p:nvSpPr>
        <p:spPr>
          <a:xfrm>
            <a:off x="8835231" y="-784588"/>
            <a:ext cx="3356769" cy="8925520"/>
          </a:xfrm>
          <a:prstGeom prst="rect">
            <a:avLst/>
          </a:prstGeom>
          <a:noFill/>
        </p:spPr>
        <p:txBody>
          <a:bodyPr wrap="square" rtlCol="0">
            <a:spAutoFit/>
          </a:bodyPr>
          <a:lstStyle/>
          <a:p>
            <a:r>
              <a:rPr lang="en-US" altLang="zh-TW"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28700">
              <a:gradFill>
                <a:gsLst>
                  <a:gs pos="22000">
                    <a:schemeClr val="bg1">
                      <a:alpha val="0"/>
                    </a:schemeClr>
                  </a:gs>
                  <a:gs pos="100000">
                    <a:schemeClr val="bg1"/>
                  </a:gs>
                </a:gsLst>
                <a:lin ang="162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E150A3B1-5200-4082-8285-7BA6ACB71B7C}"/>
              </a:ext>
            </a:extLst>
          </p:cNvPr>
          <p:cNvSpPr>
            <a:spLocks noGrp="1"/>
          </p:cNvSpPr>
          <p:nvPr>
            <p:ph type="title"/>
          </p:nvPr>
        </p:nvSpPr>
        <p:spPr/>
        <p:txBody>
          <a:bodyPr/>
          <a:lstStyle/>
          <a:p>
            <a:r>
              <a:rPr lang="en-US" altLang="zh-TW" dirty="0" err="1" smtClean="0">
                <a:latin typeface="Meiryo UI" panose="020B0604030504040204" pitchFamily="50" charset="-128"/>
                <a:ea typeface="Meiryo UI" panose="020B0604030504040204" pitchFamily="50" charset="-128"/>
                <a:cs typeface="+mn-ea"/>
                <a:sym typeface="Arial" panose="020B0604020202020204" pitchFamily="34" charset="0"/>
              </a:rPr>
              <a:t>pfSense</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と</a:t>
            </a:r>
            <a:r>
              <a:rPr lang="en-US" altLang="zh-TW" dirty="0" smtClean="0">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を併用</a:t>
            </a: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27" name="Google Shape;1027;p48" hidden="1"/>
          <p:cNvSpPr/>
          <p:nvPr/>
        </p:nvSpPr>
        <p:spPr>
          <a:xfrm>
            <a:off x="1529475" y="-1620448"/>
            <a:ext cx="9133050" cy="1047177"/>
          </a:xfrm>
          <a:prstGeom prst="rect">
            <a:avLst/>
          </a:prstGeom>
          <a:noFill/>
          <a:ln>
            <a:noFill/>
          </a:ln>
        </p:spPr>
        <p:txBody>
          <a:bodyPr spcFirstLastPara="1" wrap="square" lIns="91425" tIns="91425" rIns="91425" bIns="91425" anchor="ctr" anchorCtr="0">
            <a:noAutofit/>
          </a:bodyPr>
          <a:lstStyle/>
          <a:p>
            <a:pPr marL="251460" indent="-252000">
              <a:spcBef>
                <a:spcPts val="600"/>
              </a:spcBef>
              <a:buClr>
                <a:schemeClr val="bg1"/>
              </a:buClr>
              <a:buSzPct val="80000"/>
              <a:buFont typeface="Wingdings" panose="05000000000000000000" pitchFamily="2" charset="2"/>
              <a:buChar char="l"/>
            </a:pPr>
            <a:r>
              <a:rPr lang="en-US" altLang="zh-TW" sz="1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Double the firewall protection. ​</a:t>
            </a:r>
          </a:p>
          <a:p>
            <a:pPr marL="251460" indent="-252000">
              <a:spcBef>
                <a:spcPts val="600"/>
              </a:spcBef>
              <a:buClr>
                <a:schemeClr val="bg1"/>
              </a:buClr>
              <a:buSzPct val="80000"/>
              <a:buFont typeface="Wingdings" panose="05000000000000000000" pitchFamily="2" charset="2"/>
              <a:buChar char="l"/>
            </a:pPr>
            <a:r>
              <a:rPr lang="en-US" altLang="zh-TW" sz="1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Data transmission is not only protected by QuWAN but also by intrusion detection and intrusion prevention function of </a:t>
            </a:r>
            <a:r>
              <a:rPr lang="en-US" altLang="zh-TW" sz="1800" dirty="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pfSense</a:t>
            </a:r>
            <a:r>
              <a:rPr lang="en-US" altLang="zh-TW" sz="1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p>
          <a:p>
            <a:pPr marL="251460" indent="-252000">
              <a:spcBef>
                <a:spcPts val="600"/>
              </a:spcBef>
              <a:buClr>
                <a:schemeClr val="bg1"/>
              </a:buClr>
              <a:buSzPct val="80000"/>
              <a:buFont typeface="Wingdings" panose="05000000000000000000" pitchFamily="2" charset="2"/>
              <a:buChar char="l"/>
            </a:pPr>
            <a:r>
              <a:rPr lang="en-US" altLang="zh-TW" sz="1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Bring your network security to a higher level!​</a:t>
            </a:r>
          </a:p>
        </p:txBody>
      </p:sp>
      <p:sp>
        <p:nvSpPr>
          <p:cNvPr id="1030" name="Google Shape;1030;p48"/>
          <p:cNvSpPr/>
          <p:nvPr/>
        </p:nvSpPr>
        <p:spPr>
          <a:xfrm>
            <a:off x="10538793" y="4916639"/>
            <a:ext cx="1433943" cy="1256467"/>
          </a:xfrm>
          <a:prstGeom prst="rect">
            <a:avLst/>
          </a:prstGeom>
          <a:noFill/>
          <a:ln>
            <a:noFill/>
          </a:ln>
        </p:spPr>
        <p:txBody>
          <a:bodyPr spcFirstLastPara="1" wrap="square" lIns="91425" tIns="45700" rIns="91425" bIns="45700" anchor="t" anchorCtr="0">
            <a:noAutofit/>
          </a:bodyPr>
          <a:lstStyle/>
          <a:p>
            <a:r>
              <a:rPr lang="en-US" sz="1800" dirty="0" err="1">
                <a:solidFill>
                  <a:srgbClr val="0CEBFC"/>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cs typeface="+mn-ea"/>
                <a:sym typeface="Arial" panose="020B0604020202020204" pitchFamily="34" charset="0"/>
              </a:rPr>
              <a:t>pfSense</a:t>
            </a:r>
            <a:r>
              <a:rPr lang="en-US" sz="1800" dirty="0">
                <a:solidFill>
                  <a:srgbClr val="0CEBFC"/>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cs typeface="+mn-ea"/>
                <a:sym typeface="Arial" panose="020B0604020202020204" pitchFamily="34" charset="0"/>
              </a:rPr>
              <a:t> LAN</a:t>
            </a:r>
          </a:p>
          <a:p>
            <a:r>
              <a:rPr lang="ja-JP" altLang="en-US" dirty="0" smtClean="0">
                <a:solidFill>
                  <a:schemeClr val="bg1"/>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cs typeface="+mn-ea"/>
                <a:sym typeface="Arial" panose="020B0604020202020204" pitchFamily="34" charset="0"/>
              </a:rPr>
              <a:t>二重のファイアウォール保護</a:t>
            </a:r>
            <a:endParaRPr lang="en-US" dirty="0">
              <a:solidFill>
                <a:schemeClr val="bg1"/>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cs typeface="+mn-ea"/>
              <a:sym typeface="Arial" panose="020B0604020202020204" pitchFamily="34" charset="0"/>
            </a:endParaRPr>
          </a:p>
        </p:txBody>
      </p:sp>
      <p:cxnSp>
        <p:nvCxnSpPr>
          <p:cNvPr id="29" name="Google Shape;1031;p48">
            <a:extLst>
              <a:ext uri="{FF2B5EF4-FFF2-40B4-BE49-F238E27FC236}">
                <a16:creationId xmlns:a16="http://schemas.microsoft.com/office/drawing/2014/main" id="{405F946B-31D0-44A2-BAB1-27235D0A0F5F}"/>
              </a:ext>
            </a:extLst>
          </p:cNvPr>
          <p:cNvCxnSpPr>
            <a:cxnSpLocks/>
          </p:cNvCxnSpPr>
          <p:nvPr/>
        </p:nvCxnSpPr>
        <p:spPr>
          <a:xfrm>
            <a:off x="8832596" y="5359273"/>
            <a:ext cx="1544190" cy="0"/>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30" name="Google Shape;1034;p48">
            <a:extLst>
              <a:ext uri="{FF2B5EF4-FFF2-40B4-BE49-F238E27FC236}">
                <a16:creationId xmlns:a16="http://schemas.microsoft.com/office/drawing/2014/main" id="{AA540F79-77C7-49A4-A4A7-84236F59B2E8}"/>
              </a:ext>
            </a:extLst>
          </p:cNvPr>
          <p:cNvSpPr/>
          <p:nvPr/>
        </p:nvSpPr>
        <p:spPr>
          <a:xfrm>
            <a:off x="4059059" y="3772693"/>
            <a:ext cx="1665746" cy="447900"/>
          </a:xfrm>
          <a:prstGeom prst="rect">
            <a:avLst/>
          </a:prstGeom>
          <a:noFill/>
          <a:ln>
            <a:noFill/>
          </a:ln>
        </p:spPr>
        <p:txBody>
          <a:bodyPr spcFirstLastPara="1" wrap="square" lIns="91425" tIns="45700" rIns="91425" bIns="45700" anchor="ctr" anchorCtr="0">
            <a:noAutofit/>
          </a:bodyPr>
          <a:lstStyle/>
          <a:p>
            <a:pPr algn="ctr"/>
            <a:r>
              <a:rPr lang="en-US" sz="1600" i="0" u="none" strike="noStrike" cap="none"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 VM</a:t>
            </a:r>
          </a:p>
        </p:txBody>
      </p:sp>
      <p:sp>
        <p:nvSpPr>
          <p:cNvPr id="33" name="Google Shape;1034;p48">
            <a:extLst>
              <a:ext uri="{FF2B5EF4-FFF2-40B4-BE49-F238E27FC236}">
                <a16:creationId xmlns:a16="http://schemas.microsoft.com/office/drawing/2014/main" id="{C2249567-D7EE-4B9D-AAC7-80A14C7566D4}"/>
              </a:ext>
            </a:extLst>
          </p:cNvPr>
          <p:cNvSpPr/>
          <p:nvPr/>
        </p:nvSpPr>
        <p:spPr>
          <a:xfrm>
            <a:off x="3956969" y="5430077"/>
            <a:ext cx="1869927" cy="447900"/>
          </a:xfrm>
          <a:prstGeom prst="rect">
            <a:avLst/>
          </a:prstGeom>
          <a:noFill/>
          <a:ln>
            <a:noFill/>
          </a:ln>
        </p:spPr>
        <p:txBody>
          <a:bodyPr spcFirstLastPara="1" wrap="square" lIns="91425" tIns="45700" rIns="91425" bIns="45700" anchor="ctr" anchorCtr="0">
            <a:noAutofit/>
          </a:bodyPr>
          <a:lstStyle/>
          <a:p>
            <a:pPr algn="ctr"/>
            <a:r>
              <a:rPr lang="en-US" sz="1600" err="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pfSense</a:t>
            </a: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 VM</a:t>
            </a:r>
            <a:endParaRPr lang="en-US" sz="1600" i="0" u="none" strike="noStrike" cap="none">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8" name="文字方塊 37">
            <a:extLst>
              <a:ext uri="{FF2B5EF4-FFF2-40B4-BE49-F238E27FC236}">
                <a16:creationId xmlns:a16="http://schemas.microsoft.com/office/drawing/2014/main" id="{434BF7DC-E47A-4313-9CF2-38804AC70A49}"/>
              </a:ext>
            </a:extLst>
          </p:cNvPr>
          <p:cNvSpPr txBox="1"/>
          <p:nvPr/>
        </p:nvSpPr>
        <p:spPr>
          <a:xfrm>
            <a:off x="10538793" y="2781217"/>
            <a:ext cx="13320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1600">
                <a:solidFill>
                  <a:srgbClr val="00D2AA"/>
                </a:solidFill>
                <a:latin typeface="+mn-lt"/>
                <a:ea typeface="+mn-ea"/>
                <a:cs typeface="+mn-ea"/>
              </a:defRPr>
            </a:lvl1pPr>
          </a:lstStyle>
          <a:p>
            <a:r>
              <a:rPr lang="en-US" altLang="zh-TW" sz="1800" dirty="0">
                <a:solidFill>
                  <a:srgbClr val="00FF99"/>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sym typeface="Arial" panose="020B0604020202020204" pitchFamily="34" charset="0"/>
              </a:rPr>
              <a:t>QuWAN WAN</a:t>
            </a:r>
            <a:r>
              <a:rPr lang="zh-TW" altLang="en-US" sz="1800" dirty="0">
                <a:solidFill>
                  <a:srgbClr val="00FF99"/>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sym typeface="Arial" panose="020B0604020202020204" pitchFamily="34" charset="0"/>
              </a:rPr>
              <a:t>​</a:t>
            </a:r>
          </a:p>
        </p:txBody>
      </p:sp>
      <p:sp>
        <p:nvSpPr>
          <p:cNvPr id="39" name="文字方塊 38">
            <a:extLst>
              <a:ext uri="{FF2B5EF4-FFF2-40B4-BE49-F238E27FC236}">
                <a16:creationId xmlns:a16="http://schemas.microsoft.com/office/drawing/2014/main" id="{5484A9A1-58F5-490D-A8B0-8D23B7B99649}"/>
              </a:ext>
            </a:extLst>
          </p:cNvPr>
          <p:cNvSpPr txBox="1"/>
          <p:nvPr/>
        </p:nvSpPr>
        <p:spPr>
          <a:xfrm>
            <a:off x="10538793" y="3893370"/>
            <a:ext cx="1090471" cy="6651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2EC8FE"/>
                </a:solidFill>
                <a:latin typeface="+mn-lt"/>
                <a:ea typeface="+mn-ea"/>
                <a:cs typeface="+mn-ea"/>
              </a:defRPr>
            </a:lvl1pPr>
          </a:lstStyle>
          <a:p>
            <a:r>
              <a:rPr lang="en-US" altLang="zh-TW" sz="1800" dirty="0">
                <a:solidFill>
                  <a:srgbClr val="0CEBFC"/>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sym typeface="Arial" panose="020B0604020202020204" pitchFamily="34" charset="0"/>
              </a:rPr>
              <a:t>QuWAN LAN</a:t>
            </a:r>
            <a:r>
              <a:rPr lang="zh-TW" altLang="en-US" sz="1800" dirty="0">
                <a:solidFill>
                  <a:srgbClr val="0CEBFC"/>
                </a:solidFill>
                <a:effectLst>
                  <a:outerShdw blurRad="50800" dist="38100" dir="8100000" algn="tr" rotWithShape="0">
                    <a:prstClr val="black">
                      <a:alpha val="40000"/>
                    </a:prstClr>
                  </a:outerShdw>
                </a:effectLst>
                <a:latin typeface="Meiryo UI" panose="020B0604030504040204" pitchFamily="50" charset="-128"/>
                <a:ea typeface="Meiryo UI" panose="020B0604030504040204" pitchFamily="50" charset="-128"/>
                <a:sym typeface="Arial" panose="020B0604020202020204" pitchFamily="34" charset="0"/>
              </a:rPr>
              <a:t>​</a:t>
            </a:r>
          </a:p>
        </p:txBody>
      </p:sp>
      <p:cxnSp>
        <p:nvCxnSpPr>
          <p:cNvPr id="40" name="接點: 肘形 39">
            <a:extLst>
              <a:ext uri="{FF2B5EF4-FFF2-40B4-BE49-F238E27FC236}">
                <a16:creationId xmlns:a16="http://schemas.microsoft.com/office/drawing/2014/main" id="{8901F063-F8F5-49E3-93B5-EA0AB2A9931B}"/>
              </a:ext>
            </a:extLst>
          </p:cNvPr>
          <p:cNvCxnSpPr>
            <a:cxnSpLocks/>
          </p:cNvCxnSpPr>
          <p:nvPr/>
        </p:nvCxnSpPr>
        <p:spPr>
          <a:xfrm>
            <a:off x="8832596" y="3119988"/>
            <a:ext cx="1604373" cy="0"/>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41" name="接點: 肘形 40">
            <a:extLst>
              <a:ext uri="{FF2B5EF4-FFF2-40B4-BE49-F238E27FC236}">
                <a16:creationId xmlns:a16="http://schemas.microsoft.com/office/drawing/2014/main" id="{19A1E50C-0819-4229-ABFB-6CB26C493ADF}"/>
              </a:ext>
            </a:extLst>
          </p:cNvPr>
          <p:cNvCxnSpPr>
            <a:cxnSpLocks/>
          </p:cNvCxnSpPr>
          <p:nvPr/>
        </p:nvCxnSpPr>
        <p:spPr>
          <a:xfrm flipV="1">
            <a:off x="8754951" y="4050817"/>
            <a:ext cx="909853" cy="1"/>
          </a:xfrm>
          <a:prstGeom prst="straightConnector1">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sp>
        <p:nvSpPr>
          <p:cNvPr id="55" name="Google Shape;1030;p48">
            <a:extLst>
              <a:ext uri="{FF2B5EF4-FFF2-40B4-BE49-F238E27FC236}">
                <a16:creationId xmlns:a16="http://schemas.microsoft.com/office/drawing/2014/main" id="{2AA68565-3223-40D6-BB46-633E38616047}"/>
              </a:ext>
            </a:extLst>
          </p:cNvPr>
          <p:cNvSpPr/>
          <p:nvPr/>
        </p:nvSpPr>
        <p:spPr>
          <a:xfrm>
            <a:off x="5967747" y="4423340"/>
            <a:ext cx="18947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err="1">
                <a:solidFill>
                  <a:srgbClr val="00FF99"/>
                </a:solidFill>
                <a:latin typeface="Meiryo UI" panose="020B0604030504040204" pitchFamily="50" charset="-128"/>
                <a:ea typeface="Meiryo UI" panose="020B0604030504040204" pitchFamily="50" charset="-128"/>
                <a:cs typeface="+mn-ea"/>
                <a:sym typeface="Arial" panose="020B0604020202020204" pitchFamily="34" charset="0"/>
              </a:rPr>
              <a:t>pfSense</a:t>
            </a:r>
            <a:r>
              <a:rPr lang="en-US" sz="1800" dirty="0">
                <a:solidFill>
                  <a:srgbClr val="00FF99"/>
                </a:solidFill>
                <a:latin typeface="Meiryo UI" panose="020B0604030504040204" pitchFamily="50" charset="-128"/>
                <a:ea typeface="Meiryo UI" panose="020B0604030504040204" pitchFamily="50" charset="-128"/>
                <a:cs typeface="+mn-ea"/>
                <a:sym typeface="Arial" panose="020B0604020202020204" pitchFamily="34" charset="0"/>
              </a:rPr>
              <a:t> WAN</a:t>
            </a:r>
          </a:p>
        </p:txBody>
      </p:sp>
      <p:cxnSp>
        <p:nvCxnSpPr>
          <p:cNvPr id="28" name="Google Shape;1031;p48">
            <a:extLst>
              <a:ext uri="{FF2B5EF4-FFF2-40B4-BE49-F238E27FC236}">
                <a16:creationId xmlns:a16="http://schemas.microsoft.com/office/drawing/2014/main" id="{C071D464-C01F-4BC7-A198-0EB02DCA79C7}"/>
              </a:ext>
            </a:extLst>
          </p:cNvPr>
          <p:cNvCxnSpPr>
            <a:cxnSpLocks/>
          </p:cNvCxnSpPr>
          <p:nvPr/>
        </p:nvCxnSpPr>
        <p:spPr>
          <a:xfrm>
            <a:off x="5319573" y="5146391"/>
            <a:ext cx="3965268" cy="448947"/>
          </a:xfrm>
          <a:prstGeom prst="bentConnector3">
            <a:avLst>
              <a:gd name="adj1" fmla="val 14129"/>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43" name="接點: 肘形 42">
            <a:extLst>
              <a:ext uri="{FF2B5EF4-FFF2-40B4-BE49-F238E27FC236}">
                <a16:creationId xmlns:a16="http://schemas.microsoft.com/office/drawing/2014/main" id="{3780D151-7C39-469A-9AB1-25E362A6E6AD}"/>
              </a:ext>
            </a:extLst>
          </p:cNvPr>
          <p:cNvCxnSpPr>
            <a:cxnSpLocks/>
          </p:cNvCxnSpPr>
          <p:nvPr/>
        </p:nvCxnSpPr>
        <p:spPr>
          <a:xfrm flipV="1">
            <a:off x="5270019" y="3123862"/>
            <a:ext cx="2697872" cy="5544"/>
          </a:xfrm>
          <a:prstGeom prst="straightConnector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cxnSp>
        <p:nvCxnSpPr>
          <p:cNvPr id="45" name="接點: 肘形 44">
            <a:extLst>
              <a:ext uri="{FF2B5EF4-FFF2-40B4-BE49-F238E27FC236}">
                <a16:creationId xmlns:a16="http://schemas.microsoft.com/office/drawing/2014/main" id="{669EC505-3444-46CD-94C9-044A305488B3}"/>
              </a:ext>
            </a:extLst>
          </p:cNvPr>
          <p:cNvCxnSpPr>
            <a:cxnSpLocks/>
          </p:cNvCxnSpPr>
          <p:nvPr/>
        </p:nvCxnSpPr>
        <p:spPr>
          <a:xfrm>
            <a:off x="5210276" y="3563856"/>
            <a:ext cx="2757615" cy="505414"/>
          </a:xfrm>
          <a:prstGeom prst="bentConnector3">
            <a:avLst>
              <a:gd name="adj1" fmla="val 23639"/>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26" name="接點: 肘形 25">
            <a:extLst>
              <a:ext uri="{FF2B5EF4-FFF2-40B4-BE49-F238E27FC236}">
                <a16:creationId xmlns:a16="http://schemas.microsoft.com/office/drawing/2014/main" id="{E049EAAE-ED79-41A1-9F3C-AD2B5EA932D4}"/>
              </a:ext>
            </a:extLst>
          </p:cNvPr>
          <p:cNvCxnSpPr>
            <a:cxnSpLocks/>
          </p:cNvCxnSpPr>
          <p:nvPr/>
        </p:nvCxnSpPr>
        <p:spPr>
          <a:xfrm rot="10800000" flipV="1">
            <a:off x="5319574" y="4235516"/>
            <a:ext cx="2580417" cy="516081"/>
          </a:xfrm>
          <a:prstGeom prst="bentConnector3">
            <a:avLst>
              <a:gd name="adj1" fmla="val 78171"/>
            </a:avLst>
          </a:prstGeom>
          <a:ln w="38100">
            <a:solidFill>
              <a:srgbClr val="05FF76"/>
            </a:solidFill>
          </a:ln>
          <a:effectLst>
            <a:outerShdw blurRad="50800" dist="38100" dir="8400000" rotWithShape="0">
              <a:srgbClr val="000000">
                <a:alpha val="35000"/>
              </a:srgbClr>
            </a:outerShdw>
          </a:effectLst>
        </p:spPr>
        <p:style>
          <a:lnRef idx="2">
            <a:schemeClr val="accent2"/>
          </a:lnRef>
          <a:fillRef idx="0">
            <a:schemeClr val="accent2"/>
          </a:fillRef>
          <a:effectRef idx="1">
            <a:schemeClr val="accent2"/>
          </a:effectRef>
          <a:fontRef idx="minor">
            <a:schemeClr val="tx1"/>
          </a:fontRef>
        </p:style>
      </p:cxnSp>
      <p:grpSp>
        <p:nvGrpSpPr>
          <p:cNvPr id="31" name="群組 30">
            <a:extLst>
              <a:ext uri="{FF2B5EF4-FFF2-40B4-BE49-F238E27FC236}">
                <a16:creationId xmlns:a16="http://schemas.microsoft.com/office/drawing/2014/main" id="{8FF74D57-7428-40C4-83CE-E0DA333742F5}"/>
              </a:ext>
            </a:extLst>
          </p:cNvPr>
          <p:cNvGrpSpPr/>
          <p:nvPr/>
        </p:nvGrpSpPr>
        <p:grpSpPr>
          <a:xfrm>
            <a:off x="7773073" y="2560872"/>
            <a:ext cx="1090470" cy="1095574"/>
            <a:chOff x="7510429" y="3148045"/>
            <a:chExt cx="1090470" cy="1095574"/>
          </a:xfrm>
        </p:grpSpPr>
        <p:sp>
          <p:nvSpPr>
            <p:cNvPr id="32" name="Google Shape;720;p35">
              <a:extLst>
                <a:ext uri="{FF2B5EF4-FFF2-40B4-BE49-F238E27FC236}">
                  <a16:creationId xmlns:a16="http://schemas.microsoft.com/office/drawing/2014/main" id="{B8CAA844-B34E-40C4-A0F4-6A4E175ECFEF}"/>
                </a:ext>
              </a:extLst>
            </p:cNvPr>
            <p:cNvSpPr/>
            <p:nvPr/>
          </p:nvSpPr>
          <p:spPr>
            <a:xfrm>
              <a:off x="7510429" y="3148045"/>
              <a:ext cx="1090470" cy="1095574"/>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pic>
          <p:nvPicPr>
            <p:cNvPr id="42" name="圖形 41">
              <a:extLst>
                <a:ext uri="{FF2B5EF4-FFF2-40B4-BE49-F238E27FC236}">
                  <a16:creationId xmlns:a16="http://schemas.microsoft.com/office/drawing/2014/main" id="{A6EB4F4B-5A1A-409F-9717-8DF1E78672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08014" y="3366936"/>
              <a:ext cx="495300" cy="409575"/>
            </a:xfrm>
            <a:prstGeom prst="rect">
              <a:avLst/>
            </a:prstGeom>
          </p:spPr>
        </p:pic>
      </p:grpSp>
      <p:grpSp>
        <p:nvGrpSpPr>
          <p:cNvPr id="44" name="群組 43">
            <a:extLst>
              <a:ext uri="{FF2B5EF4-FFF2-40B4-BE49-F238E27FC236}">
                <a16:creationId xmlns:a16="http://schemas.microsoft.com/office/drawing/2014/main" id="{5979EE7D-67EA-4C6B-B7D9-2D1EB019D018}"/>
              </a:ext>
            </a:extLst>
          </p:cNvPr>
          <p:cNvGrpSpPr/>
          <p:nvPr/>
        </p:nvGrpSpPr>
        <p:grpSpPr>
          <a:xfrm>
            <a:off x="9448321" y="2560872"/>
            <a:ext cx="1090471" cy="1101778"/>
            <a:chOff x="10114142" y="3144922"/>
            <a:chExt cx="1090471" cy="1101778"/>
          </a:xfrm>
        </p:grpSpPr>
        <p:sp>
          <p:nvSpPr>
            <p:cNvPr id="46" name="Google Shape;731;p35">
              <a:extLst>
                <a:ext uri="{FF2B5EF4-FFF2-40B4-BE49-F238E27FC236}">
                  <a16:creationId xmlns:a16="http://schemas.microsoft.com/office/drawing/2014/main" id="{1AD4C4A0-10FE-4232-9EBB-A7A752CD7526}"/>
                </a:ext>
              </a:extLst>
            </p:cNvPr>
            <p:cNvSpPr/>
            <p:nvPr/>
          </p:nvSpPr>
          <p:spPr>
            <a:xfrm>
              <a:off x="10114142" y="3144922"/>
              <a:ext cx="1090471" cy="1101778"/>
            </a:xfrm>
            <a:prstGeom prst="ellipse">
              <a:avLst/>
            </a:prstGeom>
            <a:solidFill>
              <a:srgbClr val="9900CC"/>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Physical Port 1</a:t>
              </a:r>
            </a:p>
          </p:txBody>
        </p:sp>
        <p:pic>
          <p:nvPicPr>
            <p:cNvPr id="47" name="圖形 46">
              <a:extLst>
                <a:ext uri="{FF2B5EF4-FFF2-40B4-BE49-F238E27FC236}">
                  <a16:creationId xmlns:a16="http://schemas.microsoft.com/office/drawing/2014/main" id="{2813112B-6145-4AD9-83C3-3B95BA4984C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01110" y="3423164"/>
              <a:ext cx="516535" cy="405849"/>
            </a:xfrm>
            <a:prstGeom prst="rect">
              <a:avLst/>
            </a:prstGeom>
          </p:spPr>
        </p:pic>
      </p:grpSp>
      <p:grpSp>
        <p:nvGrpSpPr>
          <p:cNvPr id="48" name="群組 47">
            <a:extLst>
              <a:ext uri="{FF2B5EF4-FFF2-40B4-BE49-F238E27FC236}">
                <a16:creationId xmlns:a16="http://schemas.microsoft.com/office/drawing/2014/main" id="{53F57090-655E-462A-8A38-1B9EEBC70BBA}"/>
              </a:ext>
            </a:extLst>
          </p:cNvPr>
          <p:cNvGrpSpPr/>
          <p:nvPr/>
        </p:nvGrpSpPr>
        <p:grpSpPr>
          <a:xfrm>
            <a:off x="9448321" y="3684628"/>
            <a:ext cx="1090471" cy="1101778"/>
            <a:chOff x="10114142" y="3144922"/>
            <a:chExt cx="1090471" cy="1101778"/>
          </a:xfrm>
        </p:grpSpPr>
        <p:sp>
          <p:nvSpPr>
            <p:cNvPr id="49" name="Google Shape;731;p35">
              <a:extLst>
                <a:ext uri="{FF2B5EF4-FFF2-40B4-BE49-F238E27FC236}">
                  <a16:creationId xmlns:a16="http://schemas.microsoft.com/office/drawing/2014/main" id="{55335AE4-88C3-4A12-A40C-79FE142171C0}"/>
                </a:ext>
              </a:extLst>
            </p:cNvPr>
            <p:cNvSpPr/>
            <p:nvPr/>
          </p:nvSpPr>
          <p:spPr>
            <a:xfrm>
              <a:off x="10114142" y="3144922"/>
              <a:ext cx="1090471" cy="1101778"/>
            </a:xfrm>
            <a:prstGeom prst="ellipse">
              <a:avLst/>
            </a:prstGeom>
            <a:solidFill>
              <a:srgbClr val="9900CC"/>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Physical Port </a:t>
              </a: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a:t>
              </a:r>
              <a:endPar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50" name="圖形 49">
              <a:extLst>
                <a:ext uri="{FF2B5EF4-FFF2-40B4-BE49-F238E27FC236}">
                  <a16:creationId xmlns:a16="http://schemas.microsoft.com/office/drawing/2014/main" id="{6B262694-4693-48CA-B317-CA467E7CE7E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01110" y="3423164"/>
              <a:ext cx="516535" cy="405849"/>
            </a:xfrm>
            <a:prstGeom prst="rect">
              <a:avLst/>
            </a:prstGeom>
          </p:spPr>
        </p:pic>
      </p:grpSp>
      <p:grpSp>
        <p:nvGrpSpPr>
          <p:cNvPr id="51" name="群組 50">
            <a:extLst>
              <a:ext uri="{FF2B5EF4-FFF2-40B4-BE49-F238E27FC236}">
                <a16:creationId xmlns:a16="http://schemas.microsoft.com/office/drawing/2014/main" id="{860D33EF-72A1-480F-A3DA-3557394E25DA}"/>
              </a:ext>
            </a:extLst>
          </p:cNvPr>
          <p:cNvGrpSpPr/>
          <p:nvPr/>
        </p:nvGrpSpPr>
        <p:grpSpPr>
          <a:xfrm>
            <a:off x="9448321" y="4808384"/>
            <a:ext cx="1090471" cy="1101778"/>
            <a:chOff x="10114142" y="3144922"/>
            <a:chExt cx="1090471" cy="1101778"/>
          </a:xfrm>
        </p:grpSpPr>
        <p:sp>
          <p:nvSpPr>
            <p:cNvPr id="52" name="Google Shape;731;p35">
              <a:extLst>
                <a:ext uri="{FF2B5EF4-FFF2-40B4-BE49-F238E27FC236}">
                  <a16:creationId xmlns:a16="http://schemas.microsoft.com/office/drawing/2014/main" id="{5A9D76C7-616D-43EB-A2EE-DB33F6EBC64D}"/>
                </a:ext>
              </a:extLst>
            </p:cNvPr>
            <p:cNvSpPr/>
            <p:nvPr/>
          </p:nvSpPr>
          <p:spPr>
            <a:xfrm>
              <a:off x="10114142" y="3144922"/>
              <a:ext cx="1090471" cy="1101778"/>
            </a:xfrm>
            <a:prstGeom prst="ellipse">
              <a:avLst/>
            </a:prstGeom>
            <a:solidFill>
              <a:srgbClr val="9900CC"/>
            </a:solidFill>
            <a:ln w="9525" cap="flat" cmpd="sng">
              <a:noFill/>
              <a:prstDash val="solid"/>
              <a:round/>
              <a:headEnd type="none" w="sm" len="sm"/>
              <a:tailEnd type="none" w="sm" len="sm"/>
            </a:ln>
            <a:effectLst>
              <a:outerShdw blurRad="50800" dist="38100" dir="8100000" algn="tr" rotWithShape="0">
                <a:prstClr val="black">
                  <a:alpha val="40000"/>
                </a:prstClr>
              </a:outerShdw>
            </a:effectLst>
          </p:spPr>
          <p:txBody>
            <a:bodyPr spcFirstLastPara="1" wrap="square" lIns="0" tIns="0" rIns="0" bIns="0" anchor="ctr" anchorCtr="0">
              <a:noAutofit/>
            </a:bodyPr>
            <a:lstStyle/>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Physical Port </a:t>
              </a: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3</a:t>
              </a:r>
              <a:endParaRPr lang="en-US"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53" name="圖形 52">
              <a:extLst>
                <a:ext uri="{FF2B5EF4-FFF2-40B4-BE49-F238E27FC236}">
                  <a16:creationId xmlns:a16="http://schemas.microsoft.com/office/drawing/2014/main" id="{9065657F-1E77-4B9E-BA03-7507A936D7C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01110" y="3423164"/>
              <a:ext cx="516535" cy="405849"/>
            </a:xfrm>
            <a:prstGeom prst="rect">
              <a:avLst/>
            </a:prstGeom>
          </p:spPr>
        </p:pic>
      </p:grpSp>
      <p:grpSp>
        <p:nvGrpSpPr>
          <p:cNvPr id="54" name="群組 53">
            <a:extLst>
              <a:ext uri="{FF2B5EF4-FFF2-40B4-BE49-F238E27FC236}">
                <a16:creationId xmlns:a16="http://schemas.microsoft.com/office/drawing/2014/main" id="{10BDC172-5E29-4B2C-A8E2-167CC4FC5524}"/>
              </a:ext>
            </a:extLst>
          </p:cNvPr>
          <p:cNvGrpSpPr/>
          <p:nvPr/>
        </p:nvGrpSpPr>
        <p:grpSpPr>
          <a:xfrm>
            <a:off x="7773073" y="3687730"/>
            <a:ext cx="1090470" cy="1095574"/>
            <a:chOff x="7510429" y="3148045"/>
            <a:chExt cx="1090470" cy="1095574"/>
          </a:xfrm>
        </p:grpSpPr>
        <p:sp>
          <p:nvSpPr>
            <p:cNvPr id="56" name="Google Shape;720;p35">
              <a:extLst>
                <a:ext uri="{FF2B5EF4-FFF2-40B4-BE49-F238E27FC236}">
                  <a16:creationId xmlns:a16="http://schemas.microsoft.com/office/drawing/2014/main" id="{A5FA9605-0C51-409D-82EC-C68FABAB03B8}"/>
                </a:ext>
              </a:extLst>
            </p:cNvPr>
            <p:cNvSpPr/>
            <p:nvPr/>
          </p:nvSpPr>
          <p:spPr>
            <a:xfrm>
              <a:off x="7510429" y="3148045"/>
              <a:ext cx="1090470" cy="1095574"/>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pic>
          <p:nvPicPr>
            <p:cNvPr id="57" name="圖形 56">
              <a:extLst>
                <a:ext uri="{FF2B5EF4-FFF2-40B4-BE49-F238E27FC236}">
                  <a16:creationId xmlns:a16="http://schemas.microsoft.com/office/drawing/2014/main" id="{987199F3-2CA7-4BAA-93C1-F4332A3DF19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08014" y="3366936"/>
              <a:ext cx="495300" cy="409575"/>
            </a:xfrm>
            <a:prstGeom prst="rect">
              <a:avLst/>
            </a:prstGeom>
          </p:spPr>
        </p:pic>
      </p:grpSp>
      <p:grpSp>
        <p:nvGrpSpPr>
          <p:cNvPr id="58" name="群組 57">
            <a:extLst>
              <a:ext uri="{FF2B5EF4-FFF2-40B4-BE49-F238E27FC236}">
                <a16:creationId xmlns:a16="http://schemas.microsoft.com/office/drawing/2014/main" id="{A91C0C47-E1B3-4006-80F2-A0A414CE6D39}"/>
              </a:ext>
            </a:extLst>
          </p:cNvPr>
          <p:cNvGrpSpPr/>
          <p:nvPr/>
        </p:nvGrpSpPr>
        <p:grpSpPr>
          <a:xfrm>
            <a:off x="7773073" y="4814588"/>
            <a:ext cx="1090470" cy="1095574"/>
            <a:chOff x="7510429" y="3148045"/>
            <a:chExt cx="1090470" cy="1095574"/>
          </a:xfrm>
        </p:grpSpPr>
        <p:sp>
          <p:nvSpPr>
            <p:cNvPr id="59" name="Google Shape;720;p35">
              <a:extLst>
                <a:ext uri="{FF2B5EF4-FFF2-40B4-BE49-F238E27FC236}">
                  <a16:creationId xmlns:a16="http://schemas.microsoft.com/office/drawing/2014/main" id="{DEDFB62E-5155-4537-A6D7-D9AE8096A121}"/>
                </a:ext>
              </a:extLst>
            </p:cNvPr>
            <p:cNvSpPr/>
            <p:nvPr/>
          </p:nvSpPr>
          <p:spPr>
            <a:xfrm>
              <a:off x="7510429" y="3148045"/>
              <a:ext cx="1090470" cy="1095574"/>
            </a:xfrm>
            <a:prstGeom prst="ellipse">
              <a:avLst/>
            </a:prstGeom>
            <a:solidFill>
              <a:srgbClr val="0D8BD9"/>
            </a:solidFill>
            <a:ln>
              <a:noFill/>
            </a:ln>
            <a:effectLst>
              <a:outerShdw blurRad="50800" dist="38100" dir="8100000" algn="tr" rotWithShape="0">
                <a:prstClr val="black">
                  <a:alpha val="40000"/>
                </a:prstClr>
              </a:outerShdw>
            </a:effectLst>
          </p:spPr>
          <p:txBody>
            <a:bodyPr spcFirstLastPara="1" wrap="square" lIns="0" tIns="36000" rIns="0" bIns="36000" anchor="ctr" anchorCtr="0">
              <a:noAutofit/>
            </a:bodyPr>
            <a:lstStyle/>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endParaRPr lang="en-US" altLang="zh-CN"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en-US" altLang="zh-TW" sz="12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Virtual Switch</a:t>
              </a:r>
            </a:p>
          </p:txBody>
        </p:sp>
        <p:pic>
          <p:nvPicPr>
            <p:cNvPr id="60" name="圖形 59">
              <a:extLst>
                <a:ext uri="{FF2B5EF4-FFF2-40B4-BE49-F238E27FC236}">
                  <a16:creationId xmlns:a16="http://schemas.microsoft.com/office/drawing/2014/main" id="{3E32613D-E3BE-496F-8974-1088414656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08014" y="3366936"/>
              <a:ext cx="495300" cy="409575"/>
            </a:xfrm>
            <a:prstGeom prst="rect">
              <a:avLst/>
            </a:prstGeom>
          </p:spPr>
        </p:pic>
      </p:grpSp>
      <p:sp>
        <p:nvSpPr>
          <p:cNvPr id="64" name="Google Shape;1027;p48">
            <a:extLst>
              <a:ext uri="{FF2B5EF4-FFF2-40B4-BE49-F238E27FC236}">
                <a16:creationId xmlns:a16="http://schemas.microsoft.com/office/drawing/2014/main" id="{06F30E2A-6764-45A1-80AA-4C64A58BDADE}"/>
              </a:ext>
            </a:extLst>
          </p:cNvPr>
          <p:cNvSpPr/>
          <p:nvPr/>
        </p:nvSpPr>
        <p:spPr>
          <a:xfrm>
            <a:off x="513644" y="2323016"/>
            <a:ext cx="2743020" cy="3685556"/>
          </a:xfrm>
          <a:prstGeom prst="rect">
            <a:avLst/>
          </a:prstGeom>
          <a:noFill/>
          <a:ln>
            <a:noFill/>
          </a:ln>
        </p:spPr>
        <p:txBody>
          <a:bodyPr spcFirstLastPara="1" wrap="square" lIns="91425" tIns="91425" rIns="91425" bIns="91425" anchor="ctr" anchorCtr="0">
            <a:noAutofit/>
          </a:bodyPr>
          <a:lstStyle/>
          <a:p>
            <a:pPr marL="251460" indent="-252000">
              <a:spcBef>
                <a:spcPts val="8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ファイアウォール保護</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二重</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に</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します</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251460" indent="-252000">
              <a:spcBef>
                <a:spcPts val="8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データ送信は、</a:t>
            </a:r>
            <a:r>
              <a:rPr lang="en-US" altLang="ja-JP"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だけでなく、</a:t>
            </a:r>
            <a:r>
              <a:rPr lang="en-US" altLang="ja-JP" sz="1800" dirty="0" err="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pfSense</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の侵入検知および侵入防止機能によっても保護されます。</a:t>
            </a:r>
          </a:p>
          <a:p>
            <a:pPr marL="251460" indent="-252000">
              <a:spcBef>
                <a:spcPts val="800"/>
              </a:spcBef>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ネットワークセキュリティをより高いレベルに引き上</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げ</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ることが可能で</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す。</a:t>
            </a:r>
            <a:endPar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040" name="Google Shape;1040;p48" descr="一張含有 光 的圖片&#10;&#10;描述是以非常高的可信度產生"/>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4344821" y="2749710"/>
            <a:ext cx="1038148" cy="1038148"/>
          </a:xfrm>
          <a:prstGeom prst="rect">
            <a:avLst/>
          </a:prstGeom>
          <a:ln w="2415" cap="flat">
            <a:noFill/>
            <a:prstDash val="solid"/>
            <a:miter/>
          </a:ln>
          <a:effectLst>
            <a:outerShdw blurRad="50800" dist="50800" dir="8400000" algn="t" rotWithShape="0">
              <a:prstClr val="black">
                <a:alpha val="30000"/>
              </a:prstClr>
            </a:outerShdw>
          </a:effectLst>
        </p:spPr>
      </p:pic>
      <p:pic>
        <p:nvPicPr>
          <p:cNvPr id="1041" name="Google Shape;1041;p4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344821" y="4424455"/>
            <a:ext cx="1038148" cy="1038148"/>
          </a:xfrm>
          <a:prstGeom prst="roundRect">
            <a:avLst>
              <a:gd name="adj" fmla="val 17383"/>
            </a:avLst>
          </a:prstGeom>
          <a:solidFill>
            <a:schemeClr val="lt1"/>
          </a:solidFill>
          <a:ln>
            <a:noFill/>
          </a:ln>
          <a:effectLst>
            <a:outerShdw blurRad="50800" dist="50800" dir="8400000" algn="t" rotWithShape="0">
              <a:prstClr val="black">
                <a:alpha val="3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82" name="橢圓 81">
            <a:extLst>
              <a:ext uri="{FF2B5EF4-FFF2-40B4-BE49-F238E27FC236}">
                <a16:creationId xmlns:a16="http://schemas.microsoft.com/office/drawing/2014/main" id="{29572184-6B66-4089-8BB9-03EA4808F793}"/>
              </a:ext>
            </a:extLst>
          </p:cNvPr>
          <p:cNvSpPr/>
          <p:nvPr/>
        </p:nvSpPr>
        <p:spPr>
          <a:xfrm>
            <a:off x="6196158" y="3237533"/>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1" name="Google Shape;1091;p52"/>
          <p:cNvSpPr/>
          <p:nvPr/>
        </p:nvSpPr>
        <p:spPr>
          <a:xfrm>
            <a:off x="951815" y="2094287"/>
            <a:ext cx="10648500" cy="3694200"/>
          </a:xfrm>
          <a:prstGeom prst="roundRect">
            <a:avLst>
              <a:gd name="adj" fmla="val 1081"/>
            </a:avLst>
          </a:prstGeom>
          <a:solidFill>
            <a:schemeClr val="tx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82" name="Google Shape;1082;p52" hidden="1"/>
          <p:cNvSpPr txBox="1"/>
          <p:nvPr/>
        </p:nvSpPr>
        <p:spPr>
          <a:xfrm>
            <a:off x="0" y="96252"/>
            <a:ext cx="12192000" cy="1568700"/>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rgbClr val="FFFFFF"/>
              </a:buClr>
              <a:buSzPts val="4400"/>
              <a:buFont typeface="Arial"/>
              <a:buNone/>
            </a:pPr>
            <a:r>
              <a:rPr lang="zh-TW" altLang="en-US" sz="4400" b="1" dirty="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不穩定的網路環境中</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lnSpc>
                <a:spcPct val="110000"/>
              </a:lnSpc>
              <a:spcBef>
                <a:spcPts val="0"/>
              </a:spcBef>
              <a:spcAft>
                <a:spcPts val="0"/>
              </a:spcAft>
              <a:buClr>
                <a:srgbClr val="FFFFFF"/>
              </a:buClr>
              <a:buSzPts val="4400"/>
              <a:buFont typeface="Arial"/>
              <a:buNone/>
            </a:pPr>
            <a:r>
              <a:rPr lang="en-US" sz="4400" b="1" dirty="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QuWAN </a:t>
            </a:r>
            <a:r>
              <a:rPr lang="zh-TW" altLang="en-US" sz="4400" b="1" dirty="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維持相對較高頻寬輸出</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3" name="Google Shape;1083;p52"/>
          <p:cNvSpPr/>
          <p:nvPr/>
        </p:nvSpPr>
        <p:spPr>
          <a:xfrm>
            <a:off x="894558" y="1666275"/>
            <a:ext cx="2428136"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800" b="1">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Efficiency Test</a:t>
            </a:r>
            <a:endParaRPr lang="zh-TW" altLang="en-US" sz="1800" b="1">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84" name="Google Shape;1084;p52"/>
          <p:cNvSpPr txBox="1"/>
          <p:nvPr/>
        </p:nvSpPr>
        <p:spPr>
          <a:xfrm>
            <a:off x="6451600" y="1667820"/>
            <a:ext cx="5121343"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2 *100/100 Mbps </a:t>
            </a:r>
            <a:r>
              <a:rPr 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Bandwidth Aggregation</a:t>
            </a:r>
            <a:endParaRPr lang="zh-TW" altLang="en-US" sz="18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1085" name="Google Shape;1085;p52" hidden="1"/>
          <p:cNvGrpSpPr/>
          <p:nvPr/>
        </p:nvGrpSpPr>
        <p:grpSpPr>
          <a:xfrm>
            <a:off x="1496438" y="2181387"/>
            <a:ext cx="9771440" cy="2571973"/>
            <a:chOff x="1496380" y="2413480"/>
            <a:chExt cx="10242600" cy="2571973"/>
          </a:xfrm>
        </p:grpSpPr>
        <p:cxnSp>
          <p:nvCxnSpPr>
            <p:cNvPr id="1086" name="Google Shape;1086;p52"/>
            <p:cNvCxnSpPr/>
            <p:nvPr/>
          </p:nvCxnSpPr>
          <p:spPr>
            <a:xfrm rot="10800000" flipH="1">
              <a:off x="1496380" y="4327384"/>
              <a:ext cx="10242600" cy="20100"/>
            </a:xfrm>
            <a:prstGeom prst="straightConnector1">
              <a:avLst/>
            </a:prstGeom>
            <a:noFill/>
            <a:ln w="9525" cap="flat" cmpd="sng">
              <a:solidFill>
                <a:srgbClr val="FFFFFF">
                  <a:alpha val="14900"/>
                </a:srgbClr>
              </a:solidFill>
              <a:prstDash val="solid"/>
              <a:miter lim="800000"/>
              <a:headEnd type="none" w="sm" len="sm"/>
              <a:tailEnd type="none" w="sm" len="sm"/>
            </a:ln>
          </p:spPr>
        </p:cxnSp>
        <p:cxnSp>
          <p:nvCxnSpPr>
            <p:cNvPr id="1087" name="Google Shape;1087;p52"/>
            <p:cNvCxnSpPr/>
            <p:nvPr/>
          </p:nvCxnSpPr>
          <p:spPr>
            <a:xfrm rot="10800000" flipH="1">
              <a:off x="1496380" y="3051448"/>
              <a:ext cx="10242600" cy="20100"/>
            </a:xfrm>
            <a:prstGeom prst="straightConnector1">
              <a:avLst/>
            </a:prstGeom>
            <a:noFill/>
            <a:ln w="9525" cap="flat" cmpd="sng">
              <a:solidFill>
                <a:srgbClr val="FFFFFF">
                  <a:alpha val="14900"/>
                </a:srgbClr>
              </a:solidFill>
              <a:prstDash val="solid"/>
              <a:miter lim="800000"/>
              <a:headEnd type="none" w="sm" len="sm"/>
              <a:tailEnd type="none" w="sm" len="sm"/>
            </a:ln>
          </p:spPr>
        </p:cxnSp>
        <p:cxnSp>
          <p:nvCxnSpPr>
            <p:cNvPr id="1088" name="Google Shape;1088;p52"/>
            <p:cNvCxnSpPr/>
            <p:nvPr/>
          </p:nvCxnSpPr>
          <p:spPr>
            <a:xfrm rot="10800000" flipH="1">
              <a:off x="1496380" y="4965353"/>
              <a:ext cx="10242600" cy="20100"/>
            </a:xfrm>
            <a:prstGeom prst="straightConnector1">
              <a:avLst/>
            </a:prstGeom>
            <a:noFill/>
            <a:ln w="9525" cap="flat" cmpd="sng">
              <a:solidFill>
                <a:srgbClr val="FFFFFF">
                  <a:alpha val="14900"/>
                </a:srgbClr>
              </a:solidFill>
              <a:prstDash val="solid"/>
              <a:miter lim="800000"/>
              <a:headEnd type="none" w="sm" len="sm"/>
              <a:tailEnd type="none" w="sm" len="sm"/>
            </a:ln>
          </p:spPr>
        </p:cxnSp>
        <p:cxnSp>
          <p:nvCxnSpPr>
            <p:cNvPr id="1089" name="Google Shape;1089;p52"/>
            <p:cNvCxnSpPr/>
            <p:nvPr/>
          </p:nvCxnSpPr>
          <p:spPr>
            <a:xfrm rot="10800000" flipH="1">
              <a:off x="1496380" y="3689416"/>
              <a:ext cx="10242600" cy="20100"/>
            </a:xfrm>
            <a:prstGeom prst="straightConnector1">
              <a:avLst/>
            </a:prstGeom>
            <a:noFill/>
            <a:ln w="9525" cap="flat" cmpd="sng">
              <a:solidFill>
                <a:srgbClr val="FFFFFF">
                  <a:alpha val="14900"/>
                </a:srgbClr>
              </a:solidFill>
              <a:prstDash val="solid"/>
              <a:miter lim="800000"/>
              <a:headEnd type="none" w="sm" len="sm"/>
              <a:tailEnd type="none" w="sm" len="sm"/>
            </a:ln>
          </p:spPr>
        </p:cxnSp>
        <p:cxnSp>
          <p:nvCxnSpPr>
            <p:cNvPr id="1090" name="Google Shape;1090;p52"/>
            <p:cNvCxnSpPr/>
            <p:nvPr/>
          </p:nvCxnSpPr>
          <p:spPr>
            <a:xfrm rot="10800000" flipH="1">
              <a:off x="1496380" y="2413480"/>
              <a:ext cx="10242600" cy="20100"/>
            </a:xfrm>
            <a:prstGeom prst="straightConnector1">
              <a:avLst/>
            </a:prstGeom>
            <a:noFill/>
            <a:ln w="9525" cap="flat" cmpd="sng">
              <a:solidFill>
                <a:srgbClr val="FFFFFF">
                  <a:alpha val="14900"/>
                </a:srgbClr>
              </a:solidFill>
              <a:prstDash val="solid"/>
              <a:miter lim="800000"/>
              <a:headEnd type="none" w="sm" len="sm"/>
              <a:tailEnd type="none" w="sm" len="sm"/>
            </a:ln>
          </p:spPr>
        </p:cxnSp>
      </p:grpSp>
      <p:grpSp>
        <p:nvGrpSpPr>
          <p:cNvPr id="5" name="群組 4">
            <a:extLst>
              <a:ext uri="{FF2B5EF4-FFF2-40B4-BE49-F238E27FC236}">
                <a16:creationId xmlns:a16="http://schemas.microsoft.com/office/drawing/2014/main" id="{458ACF1D-98D9-4434-B039-F221180B7239}"/>
              </a:ext>
            </a:extLst>
          </p:cNvPr>
          <p:cNvGrpSpPr/>
          <p:nvPr/>
        </p:nvGrpSpPr>
        <p:grpSpPr>
          <a:xfrm>
            <a:off x="924597" y="2236254"/>
            <a:ext cx="10228502" cy="2739940"/>
            <a:chOff x="924597" y="2087219"/>
            <a:chExt cx="10228502" cy="2739940"/>
          </a:xfrm>
        </p:grpSpPr>
        <p:sp>
          <p:nvSpPr>
            <p:cNvPr id="1106" name="Google Shape;1106;p52"/>
            <p:cNvSpPr txBox="1"/>
            <p:nvPr/>
          </p:nvSpPr>
          <p:spPr>
            <a:xfrm>
              <a:off x="1168802" y="4573359"/>
              <a:ext cx="3507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bg1">
                      <a:alpha val="30000"/>
                    </a:schemeClr>
                  </a:solidFill>
                  <a:latin typeface="Meiryo UI" panose="020B0604030504040204" pitchFamily="50" charset="-128"/>
                  <a:ea typeface="Meiryo UI" panose="020B0604030504040204" pitchFamily="50" charset="-128"/>
                  <a:cs typeface="+mn-ea"/>
                  <a:sym typeface="Arial" panose="020B0604020202020204" pitchFamily="34" charset="0"/>
                </a:rPr>
                <a:t>0</a:t>
              </a:r>
            </a:p>
          </p:txBody>
        </p:sp>
        <p:sp>
          <p:nvSpPr>
            <p:cNvPr id="1107" name="Google Shape;1107;p52"/>
            <p:cNvSpPr txBox="1"/>
            <p:nvPr/>
          </p:nvSpPr>
          <p:spPr>
            <a:xfrm>
              <a:off x="1081699" y="3951824"/>
              <a:ext cx="4377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bg1">
                      <a:alpha val="30000"/>
                    </a:schemeClr>
                  </a:solidFill>
                  <a:latin typeface="Meiryo UI" panose="020B0604030504040204" pitchFamily="50" charset="-128"/>
                  <a:ea typeface="Meiryo UI" panose="020B0604030504040204" pitchFamily="50" charset="-128"/>
                  <a:cs typeface="+mn-ea"/>
                  <a:sym typeface="Arial" panose="020B0604020202020204" pitchFamily="34" charset="0"/>
                </a:rPr>
                <a:t>50</a:t>
              </a:r>
            </a:p>
          </p:txBody>
        </p:sp>
        <p:sp>
          <p:nvSpPr>
            <p:cNvPr id="1108" name="Google Shape;1108;p52"/>
            <p:cNvSpPr txBox="1"/>
            <p:nvPr/>
          </p:nvSpPr>
          <p:spPr>
            <a:xfrm>
              <a:off x="924597" y="3330289"/>
              <a:ext cx="5949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bg1">
                      <a:alpha val="30000"/>
                    </a:schemeClr>
                  </a:solidFill>
                  <a:latin typeface="Meiryo UI" panose="020B0604030504040204" pitchFamily="50" charset="-128"/>
                  <a:ea typeface="Meiryo UI" panose="020B0604030504040204" pitchFamily="50" charset="-128"/>
                  <a:cs typeface="+mn-ea"/>
                  <a:sym typeface="Arial" panose="020B0604020202020204" pitchFamily="34" charset="0"/>
                </a:rPr>
                <a:t>100</a:t>
              </a:r>
            </a:p>
          </p:txBody>
        </p:sp>
        <p:sp>
          <p:nvSpPr>
            <p:cNvPr id="1109" name="Google Shape;1109;p52"/>
            <p:cNvSpPr txBox="1"/>
            <p:nvPr/>
          </p:nvSpPr>
          <p:spPr>
            <a:xfrm>
              <a:off x="924597" y="2708754"/>
              <a:ext cx="5949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bg1">
                      <a:alpha val="30000"/>
                    </a:schemeClr>
                  </a:solidFill>
                  <a:latin typeface="Meiryo UI" panose="020B0604030504040204" pitchFamily="50" charset="-128"/>
                  <a:ea typeface="Meiryo UI" panose="020B0604030504040204" pitchFamily="50" charset="-128"/>
                  <a:cs typeface="+mn-ea"/>
                  <a:sym typeface="Arial" panose="020B0604020202020204" pitchFamily="34" charset="0"/>
                </a:rPr>
                <a:t>150</a:t>
              </a:r>
            </a:p>
          </p:txBody>
        </p:sp>
        <p:sp>
          <p:nvSpPr>
            <p:cNvPr id="1110" name="Google Shape;1110;p52"/>
            <p:cNvSpPr txBox="1"/>
            <p:nvPr/>
          </p:nvSpPr>
          <p:spPr>
            <a:xfrm>
              <a:off x="924597" y="2087219"/>
              <a:ext cx="5949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bg1">
                      <a:alpha val="30000"/>
                    </a:schemeClr>
                  </a:solidFill>
                  <a:latin typeface="Meiryo UI" panose="020B0604030504040204" pitchFamily="50" charset="-128"/>
                  <a:ea typeface="Meiryo UI" panose="020B0604030504040204" pitchFamily="50" charset="-128"/>
                  <a:cs typeface="+mn-ea"/>
                  <a:sym typeface="Arial" panose="020B0604020202020204" pitchFamily="34" charset="0"/>
                </a:rPr>
                <a:t>200</a:t>
              </a:r>
            </a:p>
          </p:txBody>
        </p:sp>
        <p:cxnSp>
          <p:nvCxnSpPr>
            <p:cNvPr id="4" name="直線接點 3">
              <a:extLst>
                <a:ext uri="{FF2B5EF4-FFF2-40B4-BE49-F238E27FC236}">
                  <a16:creationId xmlns:a16="http://schemas.microsoft.com/office/drawing/2014/main" id="{0EB71866-0655-4EFF-9A72-DEFE67BE027E}"/>
                </a:ext>
              </a:extLst>
            </p:cNvPr>
            <p:cNvCxnSpPr/>
            <p:nvPr/>
          </p:nvCxnSpPr>
          <p:spPr>
            <a:xfrm flipH="1">
              <a:off x="1722664" y="4753359"/>
              <a:ext cx="9430435"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169239A0-3FA2-41FC-828C-02019A5327DA}"/>
                </a:ext>
              </a:extLst>
            </p:cNvPr>
            <p:cNvCxnSpPr/>
            <p:nvPr/>
          </p:nvCxnSpPr>
          <p:spPr>
            <a:xfrm flipH="1">
              <a:off x="1722664" y="4126499"/>
              <a:ext cx="9430435"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E9EC8F83-12F4-4BCE-BEA0-DBE8591DF3AF}"/>
                </a:ext>
              </a:extLst>
            </p:cNvPr>
            <p:cNvCxnSpPr/>
            <p:nvPr/>
          </p:nvCxnSpPr>
          <p:spPr>
            <a:xfrm flipH="1">
              <a:off x="1722664" y="3499639"/>
              <a:ext cx="9430435"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DD1CF6B2-5B0B-4C11-A068-322EAD25C714}"/>
                </a:ext>
              </a:extLst>
            </p:cNvPr>
            <p:cNvCxnSpPr/>
            <p:nvPr/>
          </p:nvCxnSpPr>
          <p:spPr>
            <a:xfrm flipH="1">
              <a:off x="1722664" y="2872779"/>
              <a:ext cx="9430435"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CE5BFE4A-53B4-4150-8BA0-9F38C4342B79}"/>
                </a:ext>
              </a:extLst>
            </p:cNvPr>
            <p:cNvCxnSpPr/>
            <p:nvPr/>
          </p:nvCxnSpPr>
          <p:spPr>
            <a:xfrm flipH="1">
              <a:off x="1722664" y="2245919"/>
              <a:ext cx="9430435"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1092" name="Google Shape;1092;p52"/>
          <p:cNvSpPr/>
          <p:nvPr/>
        </p:nvSpPr>
        <p:spPr>
          <a:xfrm>
            <a:off x="1590675" y="2470418"/>
            <a:ext cx="1054192"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162.00</a:t>
            </a:r>
            <a:endParaRPr lang="en-US" sz="240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3" name="Google Shape;1093;p52"/>
          <p:cNvSpPr/>
          <p:nvPr/>
        </p:nvSpPr>
        <p:spPr>
          <a:xfrm rot="-5400000">
            <a:off x="1105148" y="3723994"/>
            <a:ext cx="2025300" cy="331500"/>
          </a:xfrm>
          <a:prstGeom prst="rect">
            <a:avLst/>
          </a:prstGeom>
          <a:gradFill>
            <a:gsLst>
              <a:gs pos="0">
                <a:srgbClr val="FCBC08"/>
              </a:gs>
              <a:gs pos="51000">
                <a:srgbClr val="FFFF00">
                  <a:alpha val="49803"/>
                </a:srgbClr>
              </a:gs>
              <a:gs pos="100000">
                <a:srgbClr val="FFFF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4" name="Google Shape;1094;p52"/>
          <p:cNvSpPr/>
          <p:nvPr/>
        </p:nvSpPr>
        <p:spPr>
          <a:xfrm>
            <a:off x="2559008" y="2693772"/>
            <a:ext cx="6528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150.33</a:t>
            </a:r>
            <a:endParaRPr lang="en-US">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5" name="Google Shape;1095;p52"/>
          <p:cNvSpPr/>
          <p:nvPr/>
        </p:nvSpPr>
        <p:spPr>
          <a:xfrm rot="-5400000">
            <a:off x="1899976" y="4128845"/>
            <a:ext cx="1215600" cy="331500"/>
          </a:xfrm>
          <a:prstGeom prst="rect">
            <a:avLst/>
          </a:prstGeom>
          <a:gradFill>
            <a:gsLst>
              <a:gs pos="0">
                <a:srgbClr val="1475CF"/>
              </a:gs>
              <a:gs pos="51000">
                <a:srgbClr val="5DAEFE"/>
              </a:gs>
              <a:gs pos="100000">
                <a:srgbClr val="81EA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6" name="Google Shape;1096;p52"/>
          <p:cNvSpPr txBox="1"/>
          <p:nvPr/>
        </p:nvSpPr>
        <p:spPr>
          <a:xfrm>
            <a:off x="4206806" y="5854324"/>
            <a:ext cx="3776400" cy="338700"/>
          </a:xfrm>
          <a:prstGeom prst="rect">
            <a:avLst/>
          </a:prstGeom>
          <a:noFill/>
          <a:ln>
            <a:noFill/>
          </a:ln>
        </p:spPr>
        <p:txBody>
          <a:bodyPr spcFirstLastPara="1" wrap="square" lIns="91425" tIns="45700" rIns="91425" bIns="45700" anchor="t" anchorCtr="0">
            <a:noAutofit/>
          </a:bodyPr>
          <a:lstStyle/>
          <a:p>
            <a:pPr lvl="0" algn="ct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遅延（</a:t>
            </a:r>
            <a:r>
              <a:rPr lang="en-US" altLang="ja-JP" sz="2000" dirty="0" err="1">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ms</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）とパケット損失（％）</a:t>
            </a:r>
            <a:endPar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7" name="Google Shape;1097;p52"/>
          <p:cNvSpPr/>
          <p:nvPr/>
        </p:nvSpPr>
        <p:spPr>
          <a:xfrm>
            <a:off x="1091579" y="6054570"/>
            <a:ext cx="980724"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QuWAN</a:t>
            </a:r>
          </a:p>
        </p:txBody>
      </p:sp>
      <p:sp>
        <p:nvSpPr>
          <p:cNvPr id="1098" name="Google Shape;1098;p52"/>
          <p:cNvSpPr/>
          <p:nvPr/>
        </p:nvSpPr>
        <p:spPr>
          <a:xfrm>
            <a:off x="2841328" y="6054570"/>
            <a:ext cx="1365478"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6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競合</a:t>
            </a:r>
            <a:endParaRPr 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9" name="Google Shape;1099;p52"/>
          <p:cNvSpPr/>
          <p:nvPr/>
        </p:nvSpPr>
        <p:spPr>
          <a:xfrm>
            <a:off x="2118685" y="6054570"/>
            <a:ext cx="8916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Linux 4.14</a:t>
            </a:r>
          </a:p>
        </p:txBody>
      </p:sp>
      <p:sp>
        <p:nvSpPr>
          <p:cNvPr id="1100" name="Google Shape;1100;p52"/>
          <p:cNvSpPr txBox="1"/>
          <p:nvPr/>
        </p:nvSpPr>
        <p:spPr>
          <a:xfrm>
            <a:off x="3353031" y="5031191"/>
            <a:ext cx="1277204" cy="54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10ms</a:t>
            </a:r>
          </a:p>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a:t>
            </a:r>
          </a:p>
        </p:txBody>
      </p:sp>
      <p:sp>
        <p:nvSpPr>
          <p:cNvPr id="1101" name="Google Shape;1101;p52"/>
          <p:cNvSpPr txBox="1"/>
          <p:nvPr/>
        </p:nvSpPr>
        <p:spPr>
          <a:xfrm>
            <a:off x="4977895" y="5031191"/>
            <a:ext cx="1277204" cy="54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20ms</a:t>
            </a:r>
          </a:p>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2%</a:t>
            </a:r>
          </a:p>
        </p:txBody>
      </p:sp>
      <p:sp>
        <p:nvSpPr>
          <p:cNvPr id="1102" name="Google Shape;1102;p52"/>
          <p:cNvSpPr txBox="1"/>
          <p:nvPr/>
        </p:nvSpPr>
        <p:spPr>
          <a:xfrm>
            <a:off x="6602759" y="5031191"/>
            <a:ext cx="1277204" cy="54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30ms</a:t>
            </a:r>
          </a:p>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3%</a:t>
            </a:r>
          </a:p>
        </p:txBody>
      </p:sp>
      <p:sp>
        <p:nvSpPr>
          <p:cNvPr id="1103" name="Google Shape;1103;p52"/>
          <p:cNvSpPr txBox="1"/>
          <p:nvPr/>
        </p:nvSpPr>
        <p:spPr>
          <a:xfrm>
            <a:off x="8227623" y="5031191"/>
            <a:ext cx="1277204" cy="54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50ms</a:t>
            </a:r>
          </a:p>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5%</a:t>
            </a:r>
          </a:p>
        </p:txBody>
      </p:sp>
      <p:sp>
        <p:nvSpPr>
          <p:cNvPr id="1104" name="Google Shape;1104;p52"/>
          <p:cNvSpPr txBox="1"/>
          <p:nvPr/>
        </p:nvSpPr>
        <p:spPr>
          <a:xfrm>
            <a:off x="9852488" y="5031191"/>
            <a:ext cx="1277204" cy="54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100ms</a:t>
            </a:r>
          </a:p>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10%</a:t>
            </a:r>
          </a:p>
        </p:txBody>
      </p:sp>
      <p:sp>
        <p:nvSpPr>
          <p:cNvPr id="1105" name="Google Shape;1105;p52"/>
          <p:cNvSpPr txBox="1"/>
          <p:nvPr/>
        </p:nvSpPr>
        <p:spPr>
          <a:xfrm rot="-5400000">
            <a:off x="-1233308" y="3743949"/>
            <a:ext cx="3694322" cy="338700"/>
          </a:xfrm>
          <a:prstGeom prst="rect">
            <a:avLst/>
          </a:prstGeom>
          <a:noFill/>
          <a:ln>
            <a:noFill/>
          </a:ln>
        </p:spPr>
        <p:txBody>
          <a:bodyPr spcFirstLastPara="1" wrap="square" lIns="91425" tIns="45700" rIns="91425" bIns="45700" anchor="t" anchorCtr="0">
            <a:noAutofit/>
          </a:bodyPr>
          <a:lstStyle/>
          <a:p>
            <a:pPr lvl="0" algn="ct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スループット（</a:t>
            </a:r>
            <a:r>
              <a:rPr lang="en-US" altLang="ja-JP"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Mb/s</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1" name="Google Shape;1111;p52"/>
          <p:cNvSpPr txBox="1"/>
          <p:nvPr/>
        </p:nvSpPr>
        <p:spPr>
          <a:xfrm>
            <a:off x="1813642" y="5031191"/>
            <a:ext cx="1277204" cy="54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0ms</a:t>
            </a:r>
          </a:p>
          <a:p>
            <a:pPr marL="0" marR="0" lvl="0" indent="0" algn="ctr" rtl="0">
              <a:spcBef>
                <a:spcPts val="0"/>
              </a:spcBef>
              <a:spcAft>
                <a:spcPts val="0"/>
              </a:spcAft>
              <a:buNone/>
            </a:pPr>
            <a:r>
              <a:rPr lang="en-US" sz="18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0%</a:t>
            </a:r>
          </a:p>
        </p:txBody>
      </p:sp>
      <p:sp>
        <p:nvSpPr>
          <p:cNvPr id="1112" name="Google Shape;1112;p52"/>
          <p:cNvSpPr/>
          <p:nvPr/>
        </p:nvSpPr>
        <p:spPr>
          <a:xfrm>
            <a:off x="1320142" y="5904329"/>
            <a:ext cx="493500" cy="144000"/>
          </a:xfrm>
          <a:prstGeom prst="rect">
            <a:avLst/>
          </a:prstGeom>
          <a:solidFill>
            <a:srgbClr val="F5BB0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3" name="Google Shape;1113;p52"/>
          <p:cNvSpPr/>
          <p:nvPr/>
        </p:nvSpPr>
        <p:spPr>
          <a:xfrm>
            <a:off x="2301405" y="5904329"/>
            <a:ext cx="493500" cy="144000"/>
          </a:xfrm>
          <a:prstGeom prst="rect">
            <a:avLst/>
          </a:prstGeom>
          <a:solidFill>
            <a:srgbClr val="1475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4" name="Google Shape;1114;p52"/>
          <p:cNvSpPr/>
          <p:nvPr/>
        </p:nvSpPr>
        <p:spPr>
          <a:xfrm>
            <a:off x="3277301" y="5904329"/>
            <a:ext cx="493500" cy="144000"/>
          </a:xfrm>
          <a:prstGeom prst="rect">
            <a:avLst/>
          </a:prstGeom>
          <a:solidFill>
            <a:srgbClr val="99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5" name="Google Shape;1115;p52"/>
          <p:cNvSpPr/>
          <p:nvPr/>
        </p:nvSpPr>
        <p:spPr>
          <a:xfrm rot="-5400000">
            <a:off x="1932187" y="3776096"/>
            <a:ext cx="1906500" cy="331500"/>
          </a:xfrm>
          <a:prstGeom prst="rect">
            <a:avLst/>
          </a:prstGeom>
          <a:gradFill>
            <a:gsLst>
              <a:gs pos="0">
                <a:srgbClr val="9966FF"/>
              </a:gs>
              <a:gs pos="51000">
                <a:srgbClr val="9966FF">
                  <a:alpha val="50000"/>
                </a:srgbClr>
              </a:gs>
              <a:gs pos="98000">
                <a:srgbClr val="FFFF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6" name="Google Shape;1116;p52"/>
          <p:cNvSpPr/>
          <p:nvPr/>
        </p:nvSpPr>
        <p:spPr>
          <a:xfrm>
            <a:off x="2224767" y="3395618"/>
            <a:ext cx="5679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94.43</a:t>
            </a:r>
            <a:endParaRPr lang="en-US">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7" name="Google Shape;1117;p52"/>
          <p:cNvSpPr/>
          <p:nvPr/>
        </p:nvSpPr>
        <p:spPr>
          <a:xfrm>
            <a:off x="3322694" y="2947604"/>
            <a:ext cx="746386"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136.33</a:t>
            </a:r>
          </a:p>
        </p:txBody>
      </p:sp>
      <p:sp>
        <p:nvSpPr>
          <p:cNvPr id="1118" name="Google Shape;1118;p52"/>
          <p:cNvSpPr/>
          <p:nvPr/>
        </p:nvSpPr>
        <p:spPr>
          <a:xfrm rot="-5400000">
            <a:off x="2820672" y="3908195"/>
            <a:ext cx="1656900" cy="331500"/>
          </a:xfrm>
          <a:prstGeom prst="rect">
            <a:avLst/>
          </a:prstGeom>
          <a:gradFill>
            <a:gsLst>
              <a:gs pos="0">
                <a:srgbClr val="FCBC08"/>
              </a:gs>
              <a:gs pos="51000">
                <a:srgbClr val="FFFF00">
                  <a:alpha val="49803"/>
                </a:srgbClr>
              </a:gs>
              <a:gs pos="100000">
                <a:srgbClr val="FFFF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9" name="Google Shape;1119;p52"/>
          <p:cNvSpPr/>
          <p:nvPr/>
        </p:nvSpPr>
        <p:spPr>
          <a:xfrm>
            <a:off x="4136710" y="4563768"/>
            <a:ext cx="528712"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2.31</a:t>
            </a:r>
          </a:p>
        </p:txBody>
      </p:sp>
      <p:sp>
        <p:nvSpPr>
          <p:cNvPr id="1120" name="Google Shape;1120;p52"/>
          <p:cNvSpPr/>
          <p:nvPr/>
        </p:nvSpPr>
        <p:spPr>
          <a:xfrm rot="-5400000">
            <a:off x="3957444" y="4672745"/>
            <a:ext cx="127800" cy="331500"/>
          </a:xfrm>
          <a:prstGeom prst="rect">
            <a:avLst/>
          </a:prstGeom>
          <a:gradFill>
            <a:gsLst>
              <a:gs pos="0">
                <a:srgbClr val="1475CF"/>
              </a:gs>
              <a:gs pos="51000">
                <a:srgbClr val="5DAEFE"/>
              </a:gs>
              <a:gs pos="100000">
                <a:srgbClr val="81EA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1" name="Google Shape;1121;p52"/>
          <p:cNvSpPr/>
          <p:nvPr/>
        </p:nvSpPr>
        <p:spPr>
          <a:xfrm rot="-5400000">
            <a:off x="4341732" y="4692896"/>
            <a:ext cx="72900" cy="331500"/>
          </a:xfrm>
          <a:prstGeom prst="rect">
            <a:avLst/>
          </a:prstGeom>
          <a:gradFill>
            <a:gsLst>
              <a:gs pos="0">
                <a:srgbClr val="9966FF"/>
              </a:gs>
              <a:gs pos="51000">
                <a:srgbClr val="9966FF">
                  <a:alpha val="50000"/>
                </a:srgbClr>
              </a:gs>
              <a:gs pos="98000">
                <a:srgbClr val="FFFF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2" name="Google Shape;1122;p52"/>
          <p:cNvSpPr/>
          <p:nvPr/>
        </p:nvSpPr>
        <p:spPr>
          <a:xfrm>
            <a:off x="3756079" y="4496351"/>
            <a:ext cx="507436"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6.42</a:t>
            </a:r>
          </a:p>
        </p:txBody>
      </p:sp>
      <p:sp>
        <p:nvSpPr>
          <p:cNvPr id="1123" name="Google Shape;1123;p52"/>
          <p:cNvSpPr/>
          <p:nvPr/>
        </p:nvSpPr>
        <p:spPr>
          <a:xfrm>
            <a:off x="4945988" y="3671982"/>
            <a:ext cx="5679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77.60</a:t>
            </a:r>
            <a:endParaRPr lang="en-US">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4" name="Google Shape;1124;p52"/>
          <p:cNvSpPr/>
          <p:nvPr/>
        </p:nvSpPr>
        <p:spPr>
          <a:xfrm rot="-5400000">
            <a:off x="4758935" y="4265645"/>
            <a:ext cx="942000" cy="331500"/>
          </a:xfrm>
          <a:prstGeom prst="rect">
            <a:avLst/>
          </a:prstGeom>
          <a:gradFill>
            <a:gsLst>
              <a:gs pos="0">
                <a:srgbClr val="FCBC08"/>
              </a:gs>
              <a:gs pos="51000">
                <a:srgbClr val="FFFF00">
                  <a:alpha val="49803"/>
                </a:srgbClr>
              </a:gs>
              <a:gs pos="100000">
                <a:srgbClr val="FFFF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5" name="Google Shape;1125;p52"/>
          <p:cNvSpPr/>
          <p:nvPr/>
        </p:nvSpPr>
        <p:spPr>
          <a:xfrm>
            <a:off x="5717522" y="4595238"/>
            <a:ext cx="538669"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1.55</a:t>
            </a:r>
          </a:p>
        </p:txBody>
      </p:sp>
      <p:sp>
        <p:nvSpPr>
          <p:cNvPr id="1126" name="Google Shape;1126;p52"/>
          <p:cNvSpPr/>
          <p:nvPr/>
        </p:nvSpPr>
        <p:spPr>
          <a:xfrm rot="-5400000">
            <a:off x="5562107" y="4696595"/>
            <a:ext cx="80100" cy="331500"/>
          </a:xfrm>
          <a:prstGeom prst="rect">
            <a:avLst/>
          </a:prstGeom>
          <a:gradFill>
            <a:gsLst>
              <a:gs pos="0">
                <a:srgbClr val="1475CF"/>
              </a:gs>
              <a:gs pos="51000">
                <a:srgbClr val="5DAEFE"/>
              </a:gs>
              <a:gs pos="100000">
                <a:srgbClr val="81EA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7" name="Google Shape;1127;p52"/>
          <p:cNvSpPr/>
          <p:nvPr/>
        </p:nvSpPr>
        <p:spPr>
          <a:xfrm rot="-5400000">
            <a:off x="5936195" y="4706546"/>
            <a:ext cx="45600" cy="331500"/>
          </a:xfrm>
          <a:prstGeom prst="rect">
            <a:avLst/>
          </a:prstGeom>
          <a:gradFill>
            <a:gsLst>
              <a:gs pos="0">
                <a:srgbClr val="9966FF"/>
              </a:gs>
              <a:gs pos="51000">
                <a:srgbClr val="9966FF">
                  <a:alpha val="50000"/>
                </a:srgbClr>
              </a:gs>
              <a:gs pos="98000">
                <a:srgbClr val="FFFF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28" name="Google Shape;1128;p52"/>
          <p:cNvSpPr/>
          <p:nvPr/>
        </p:nvSpPr>
        <p:spPr>
          <a:xfrm>
            <a:off x="5330482" y="4563769"/>
            <a:ext cx="513846"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2.04</a:t>
            </a:r>
          </a:p>
        </p:txBody>
      </p:sp>
      <p:sp>
        <p:nvSpPr>
          <p:cNvPr id="1129" name="Google Shape;1129;p52"/>
          <p:cNvSpPr/>
          <p:nvPr/>
        </p:nvSpPr>
        <p:spPr>
          <a:xfrm>
            <a:off x="6577078" y="3981036"/>
            <a:ext cx="5679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51.57</a:t>
            </a:r>
            <a:endParaRPr lang="en-US">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0" name="Google Shape;1130;p52"/>
          <p:cNvSpPr/>
          <p:nvPr/>
        </p:nvSpPr>
        <p:spPr>
          <a:xfrm rot="-5400000">
            <a:off x="6531925" y="4407545"/>
            <a:ext cx="658200" cy="331500"/>
          </a:xfrm>
          <a:prstGeom prst="rect">
            <a:avLst/>
          </a:prstGeom>
          <a:gradFill>
            <a:gsLst>
              <a:gs pos="0">
                <a:srgbClr val="FCBC08"/>
              </a:gs>
              <a:gs pos="51000">
                <a:srgbClr val="FFFF00">
                  <a:alpha val="49803"/>
                </a:srgbClr>
              </a:gs>
              <a:gs pos="100000">
                <a:srgbClr val="FFFF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1" name="Google Shape;1131;p52"/>
          <p:cNvSpPr/>
          <p:nvPr/>
        </p:nvSpPr>
        <p:spPr>
          <a:xfrm>
            <a:off x="7284236" y="4595238"/>
            <a:ext cx="611454"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1.00</a:t>
            </a:r>
          </a:p>
        </p:txBody>
      </p:sp>
      <p:sp>
        <p:nvSpPr>
          <p:cNvPr id="1132" name="Google Shape;1132;p52"/>
          <p:cNvSpPr/>
          <p:nvPr/>
        </p:nvSpPr>
        <p:spPr>
          <a:xfrm rot="-5400000">
            <a:off x="7206697" y="4710094"/>
            <a:ext cx="53100" cy="331500"/>
          </a:xfrm>
          <a:prstGeom prst="rect">
            <a:avLst/>
          </a:prstGeom>
          <a:gradFill>
            <a:gsLst>
              <a:gs pos="0">
                <a:srgbClr val="1475CF"/>
              </a:gs>
              <a:gs pos="51000">
                <a:srgbClr val="5DAEFE"/>
              </a:gs>
              <a:gs pos="100000">
                <a:srgbClr val="81EA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3" name="Google Shape;1133;p52"/>
          <p:cNvSpPr/>
          <p:nvPr/>
        </p:nvSpPr>
        <p:spPr>
          <a:xfrm rot="-5400000">
            <a:off x="7567284" y="4706546"/>
            <a:ext cx="45600" cy="331500"/>
          </a:xfrm>
          <a:prstGeom prst="rect">
            <a:avLst/>
          </a:prstGeom>
          <a:gradFill>
            <a:gsLst>
              <a:gs pos="0">
                <a:srgbClr val="9966FF"/>
              </a:gs>
              <a:gs pos="51000">
                <a:srgbClr val="9966FF">
                  <a:alpha val="50000"/>
                </a:srgbClr>
              </a:gs>
              <a:gs pos="98000">
                <a:srgbClr val="FFFF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4" name="Google Shape;1134;p52"/>
          <p:cNvSpPr/>
          <p:nvPr/>
        </p:nvSpPr>
        <p:spPr>
          <a:xfrm>
            <a:off x="6953077" y="4595238"/>
            <a:ext cx="561982"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1.06</a:t>
            </a:r>
          </a:p>
        </p:txBody>
      </p:sp>
      <p:sp>
        <p:nvSpPr>
          <p:cNvPr id="1135" name="Google Shape;1135;p52"/>
          <p:cNvSpPr/>
          <p:nvPr/>
        </p:nvSpPr>
        <p:spPr>
          <a:xfrm>
            <a:off x="8191444" y="4266138"/>
            <a:ext cx="5679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29.47</a:t>
            </a:r>
            <a:endParaRPr lang="en-US">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6" name="Google Shape;1136;p52"/>
          <p:cNvSpPr/>
          <p:nvPr/>
        </p:nvSpPr>
        <p:spPr>
          <a:xfrm rot="-5400000">
            <a:off x="8282491" y="4543744"/>
            <a:ext cx="385800" cy="331500"/>
          </a:xfrm>
          <a:prstGeom prst="rect">
            <a:avLst/>
          </a:prstGeom>
          <a:gradFill>
            <a:gsLst>
              <a:gs pos="0">
                <a:srgbClr val="FCBC08"/>
              </a:gs>
              <a:gs pos="51000">
                <a:srgbClr val="FFFF00">
                  <a:alpha val="49803"/>
                </a:srgbClr>
              </a:gs>
              <a:gs pos="100000">
                <a:srgbClr val="FFFF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7" name="Google Shape;1137;p52"/>
          <p:cNvSpPr/>
          <p:nvPr/>
        </p:nvSpPr>
        <p:spPr>
          <a:xfrm>
            <a:off x="8921917" y="4595238"/>
            <a:ext cx="564826"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0.49</a:t>
            </a:r>
          </a:p>
        </p:txBody>
      </p:sp>
      <p:sp>
        <p:nvSpPr>
          <p:cNvPr id="1138" name="Google Shape;1138;p52"/>
          <p:cNvSpPr/>
          <p:nvPr/>
        </p:nvSpPr>
        <p:spPr>
          <a:xfrm rot="-5400000">
            <a:off x="8824813" y="4713844"/>
            <a:ext cx="45600" cy="331500"/>
          </a:xfrm>
          <a:prstGeom prst="rect">
            <a:avLst/>
          </a:prstGeom>
          <a:gradFill>
            <a:gsLst>
              <a:gs pos="0">
                <a:srgbClr val="1475CF"/>
              </a:gs>
              <a:gs pos="51000">
                <a:srgbClr val="5DAEFE"/>
              </a:gs>
              <a:gs pos="100000">
                <a:srgbClr val="81EA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39" name="Google Shape;1139;p52"/>
          <p:cNvSpPr/>
          <p:nvPr/>
        </p:nvSpPr>
        <p:spPr>
          <a:xfrm rot="-5400000">
            <a:off x="9181652" y="4706546"/>
            <a:ext cx="45600" cy="331500"/>
          </a:xfrm>
          <a:prstGeom prst="rect">
            <a:avLst/>
          </a:prstGeom>
          <a:gradFill>
            <a:gsLst>
              <a:gs pos="0">
                <a:srgbClr val="9966FF"/>
              </a:gs>
              <a:gs pos="51000">
                <a:srgbClr val="9966FF">
                  <a:alpha val="50000"/>
                </a:srgbClr>
              </a:gs>
              <a:gs pos="98000">
                <a:srgbClr val="FFFF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40" name="Google Shape;1140;p52"/>
          <p:cNvSpPr/>
          <p:nvPr/>
        </p:nvSpPr>
        <p:spPr>
          <a:xfrm>
            <a:off x="8582349" y="4595237"/>
            <a:ext cx="507436"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0.54</a:t>
            </a:r>
          </a:p>
        </p:txBody>
      </p:sp>
      <p:sp>
        <p:nvSpPr>
          <p:cNvPr id="1141" name="Google Shape;1141;p52"/>
          <p:cNvSpPr/>
          <p:nvPr/>
        </p:nvSpPr>
        <p:spPr>
          <a:xfrm>
            <a:off x="9826311" y="4422811"/>
            <a:ext cx="5679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11.17</a:t>
            </a:r>
            <a:endParaRPr lang="en-US">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42" name="Google Shape;1142;p52"/>
          <p:cNvSpPr/>
          <p:nvPr/>
        </p:nvSpPr>
        <p:spPr>
          <a:xfrm rot="-5400000">
            <a:off x="10011408" y="4637796"/>
            <a:ext cx="197700" cy="331500"/>
          </a:xfrm>
          <a:prstGeom prst="rect">
            <a:avLst/>
          </a:prstGeom>
          <a:gradFill>
            <a:gsLst>
              <a:gs pos="0">
                <a:srgbClr val="FCBC08"/>
              </a:gs>
              <a:gs pos="51000">
                <a:srgbClr val="FFFF00">
                  <a:alpha val="49803"/>
                </a:srgbClr>
              </a:gs>
              <a:gs pos="100000">
                <a:srgbClr val="FFFF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43" name="Google Shape;1143;p52"/>
          <p:cNvSpPr/>
          <p:nvPr/>
        </p:nvSpPr>
        <p:spPr>
          <a:xfrm>
            <a:off x="10525293" y="4626272"/>
            <a:ext cx="627806"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0.14</a:t>
            </a:r>
          </a:p>
        </p:txBody>
      </p:sp>
      <p:sp>
        <p:nvSpPr>
          <p:cNvPr id="1144" name="Google Shape;1144;p52"/>
          <p:cNvSpPr/>
          <p:nvPr/>
        </p:nvSpPr>
        <p:spPr>
          <a:xfrm rot="-5400000">
            <a:off x="10459680" y="4706546"/>
            <a:ext cx="45600" cy="331500"/>
          </a:xfrm>
          <a:prstGeom prst="rect">
            <a:avLst/>
          </a:prstGeom>
          <a:gradFill>
            <a:gsLst>
              <a:gs pos="0">
                <a:srgbClr val="1475CF"/>
              </a:gs>
              <a:gs pos="51000">
                <a:srgbClr val="5DAEFE"/>
              </a:gs>
              <a:gs pos="100000">
                <a:srgbClr val="81EA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45" name="Google Shape;1145;p52"/>
          <p:cNvSpPr/>
          <p:nvPr/>
        </p:nvSpPr>
        <p:spPr>
          <a:xfrm rot="-5400000">
            <a:off x="10816517" y="4706546"/>
            <a:ext cx="45600" cy="331500"/>
          </a:xfrm>
          <a:prstGeom prst="rect">
            <a:avLst/>
          </a:prstGeom>
          <a:gradFill>
            <a:gsLst>
              <a:gs pos="0">
                <a:srgbClr val="9966FF"/>
              </a:gs>
              <a:gs pos="51000">
                <a:srgbClr val="9966FF">
                  <a:alpha val="50000"/>
                </a:srgbClr>
              </a:gs>
              <a:gs pos="98000">
                <a:srgbClr val="FFFFFF">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46" name="Google Shape;1146;p52"/>
          <p:cNvSpPr/>
          <p:nvPr/>
        </p:nvSpPr>
        <p:spPr>
          <a:xfrm>
            <a:off x="10225624" y="4617527"/>
            <a:ext cx="515354"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bg1">
                    <a:lumMod val="85000"/>
                  </a:schemeClr>
                </a:solidFill>
                <a:latin typeface="Meiryo UI" panose="020B0604030504040204" pitchFamily="50" charset="-128"/>
                <a:ea typeface="Meiryo UI" panose="020B0604030504040204" pitchFamily="50" charset="-128"/>
                <a:cs typeface="+mn-ea"/>
                <a:sym typeface="Arial" panose="020B0604020202020204" pitchFamily="34" charset="0"/>
              </a:rPr>
              <a:t>0.22</a:t>
            </a:r>
          </a:p>
        </p:txBody>
      </p:sp>
      <p:sp>
        <p:nvSpPr>
          <p:cNvPr id="1147" name="Google Shape;1147;p52"/>
          <p:cNvSpPr/>
          <p:nvPr/>
        </p:nvSpPr>
        <p:spPr>
          <a:xfrm>
            <a:off x="7118036" y="2309233"/>
            <a:ext cx="4421348" cy="1450636"/>
          </a:xfrm>
          <a:prstGeom prst="roundRect">
            <a:avLst>
              <a:gd name="adj" fmla="val 0"/>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pPr fontAlgn="base"/>
            <a:r>
              <a:rPr lang="ja-JP" altLang="en-US" sz="1800" dirty="0">
                <a:solidFill>
                  <a:srgbClr val="FFD72D"/>
                </a:solidFill>
                <a:latin typeface="Meiryo UI" panose="020B0604030504040204" pitchFamily="50" charset="-128"/>
                <a:ea typeface="Meiryo UI" panose="020B0604030504040204" pitchFamily="50" charset="-128"/>
                <a:sym typeface="Arial" panose="020B0604020202020204" pitchFamily="34" charset="0"/>
              </a:rPr>
              <a:t>スループットをテストするために、さまざまなレベルのネットワーク遅延とパケット損失ストレスレベルが設定されました。</a:t>
            </a:r>
            <a:r>
              <a:rPr lang="en-US" altLang="ja-JP" sz="1800" dirty="0">
                <a:solidFill>
                  <a:srgbClr val="FFD72D"/>
                </a:solidFill>
                <a:latin typeface="Meiryo UI" panose="020B0604030504040204" pitchFamily="50" charset="-128"/>
                <a:ea typeface="Meiryo UI" panose="020B0604030504040204" pitchFamily="50" charset="-128"/>
                <a:sym typeface="Arial" panose="020B0604020202020204" pitchFamily="34" charset="0"/>
              </a:rPr>
              <a:t>QuWAN</a:t>
            </a:r>
            <a:r>
              <a:rPr lang="ja-JP" altLang="en-US" sz="1800" dirty="0">
                <a:solidFill>
                  <a:srgbClr val="FFD72D"/>
                </a:solidFill>
                <a:latin typeface="Meiryo UI" panose="020B0604030504040204" pitchFamily="50" charset="-128"/>
                <a:ea typeface="Meiryo UI" panose="020B0604030504040204" pitchFamily="50" charset="-128"/>
                <a:sym typeface="Arial" panose="020B0604020202020204" pitchFamily="34" charset="0"/>
              </a:rPr>
              <a:t>は、競合他社と比較して大幅に優れた帯域幅出力を維持できます。</a:t>
            </a:r>
            <a:endParaRPr lang="ja-JP" altLang="en-US" sz="1800" dirty="0">
              <a:solidFill>
                <a:srgbClr val="FFD72D"/>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 name="標題 1">
            <a:extLst>
              <a:ext uri="{FF2B5EF4-FFF2-40B4-BE49-F238E27FC236}">
                <a16:creationId xmlns:a16="http://schemas.microsoft.com/office/drawing/2014/main" id="{D628A68E-28A5-4E79-BE2E-5433FEB06B9B}"/>
              </a:ext>
            </a:extLst>
          </p:cNvPr>
          <p:cNvSpPr>
            <a:spLocks noGrp="1"/>
          </p:cNvSpPr>
          <p:nvPr>
            <p:ph type="title"/>
          </p:nvPr>
        </p:nvSpPr>
        <p:spPr>
          <a:xfrm>
            <a:off x="66845" y="190500"/>
            <a:ext cx="12115800" cy="1017495"/>
          </a:xfrm>
        </p:spPr>
        <p:txBody>
          <a:bodyPr/>
          <a:lstStyle/>
          <a:p>
            <a:r>
              <a:rPr lang="en-US" altLang="ja-JP" sz="3600" dirty="0">
                <a:latin typeface="Meiryo UI" panose="020B0604030504040204" pitchFamily="50" charset="-128"/>
                <a:ea typeface="Meiryo UI" panose="020B0604030504040204" pitchFamily="50" charset="-128"/>
                <a:sym typeface="Arial" panose="020B0604020202020204" pitchFamily="34" charset="0"/>
              </a:rPr>
              <a:t>QuWAN</a:t>
            </a:r>
            <a:r>
              <a:rPr lang="ja-JP" altLang="en-US" sz="3600" dirty="0">
                <a:latin typeface="Meiryo UI" panose="020B0604030504040204" pitchFamily="50" charset="-128"/>
                <a:ea typeface="Meiryo UI" panose="020B0604030504040204" pitchFamily="50" charset="-128"/>
                <a:sym typeface="Arial" panose="020B0604020202020204" pitchFamily="34" charset="0"/>
              </a:rPr>
              <a:t>は、不安定なネットワーク環境</a:t>
            </a:r>
            <a:r>
              <a:rPr lang="ja-JP" altLang="en-US" sz="3600" dirty="0" smtClean="0">
                <a:latin typeface="Meiryo UI" panose="020B0604030504040204" pitchFamily="50" charset="-128"/>
                <a:ea typeface="Meiryo UI" panose="020B0604030504040204" pitchFamily="50" charset="-128"/>
                <a:sym typeface="Arial" panose="020B0604020202020204" pitchFamily="34" charset="0"/>
              </a:rPr>
              <a:t>で</a:t>
            </a:r>
            <a:r>
              <a:rPr lang="en-US" altLang="ja-JP" sz="3600" dirty="0" smtClean="0">
                <a:latin typeface="Meiryo UI" panose="020B0604030504040204" pitchFamily="50" charset="-128"/>
                <a:ea typeface="Meiryo UI" panose="020B0604030504040204" pitchFamily="50" charset="-128"/>
                <a:sym typeface="Arial" panose="020B0604020202020204" pitchFamily="34" charset="0"/>
              </a:rPr>
              <a:t/>
            </a:r>
            <a:br>
              <a:rPr lang="en-US" altLang="ja-JP" sz="3600" dirty="0" smtClean="0">
                <a:latin typeface="Meiryo UI" panose="020B0604030504040204" pitchFamily="50" charset="-128"/>
                <a:ea typeface="Meiryo UI" panose="020B0604030504040204" pitchFamily="50" charset="-128"/>
                <a:sym typeface="Arial" panose="020B0604020202020204" pitchFamily="34" charset="0"/>
              </a:rPr>
            </a:br>
            <a:r>
              <a:rPr lang="ja-JP" altLang="en-US" sz="3600" dirty="0" smtClean="0">
                <a:latin typeface="Meiryo UI" panose="020B0604030504040204" pitchFamily="50" charset="-128"/>
                <a:ea typeface="Meiryo UI" panose="020B0604030504040204" pitchFamily="50" charset="-128"/>
                <a:sym typeface="Arial" panose="020B0604020202020204" pitchFamily="34" charset="0"/>
              </a:rPr>
              <a:t>比</a:t>
            </a:r>
            <a:r>
              <a:rPr lang="ja-JP" altLang="en-US" sz="3600" dirty="0">
                <a:latin typeface="Meiryo UI" panose="020B0604030504040204" pitchFamily="50" charset="-128"/>
                <a:ea typeface="Meiryo UI" panose="020B0604030504040204" pitchFamily="50" charset="-128"/>
                <a:sym typeface="Arial" panose="020B0604020202020204" pitchFamily="34" charset="0"/>
              </a:rPr>
              <a:t>較</a:t>
            </a:r>
            <a:r>
              <a:rPr lang="ja-JP" altLang="en-US" sz="3600" dirty="0" smtClean="0">
                <a:latin typeface="Meiryo UI" panose="020B0604030504040204" pitchFamily="50" charset="-128"/>
                <a:ea typeface="Meiryo UI" panose="020B0604030504040204" pitchFamily="50" charset="-128"/>
                <a:sym typeface="Arial" panose="020B0604020202020204" pitchFamily="34" charset="0"/>
              </a:rPr>
              <a:t>的</a:t>
            </a:r>
            <a:r>
              <a:rPr lang="ja-JP" altLang="en-US" sz="3600" dirty="0">
                <a:latin typeface="Meiryo UI" panose="020B0604030504040204" pitchFamily="50" charset="-128"/>
                <a:ea typeface="Meiryo UI" panose="020B0604030504040204" pitchFamily="50" charset="-128"/>
                <a:sym typeface="Arial" panose="020B0604020202020204" pitchFamily="34" charset="0"/>
              </a:rPr>
              <a:t>良好</a:t>
            </a:r>
            <a:r>
              <a:rPr lang="ja-JP" altLang="en-US" sz="3600" dirty="0" smtClean="0">
                <a:latin typeface="Meiryo UI" panose="020B0604030504040204" pitchFamily="50" charset="-128"/>
                <a:ea typeface="Meiryo UI" panose="020B0604030504040204" pitchFamily="50" charset="-128"/>
                <a:sym typeface="Arial" panose="020B0604020202020204" pitchFamily="34" charset="0"/>
              </a:rPr>
              <a:t>な通信状態を維</a:t>
            </a:r>
            <a:r>
              <a:rPr lang="ja-JP" altLang="en-US" sz="3600" dirty="0">
                <a:latin typeface="Meiryo UI" panose="020B0604030504040204" pitchFamily="50" charset="-128"/>
                <a:ea typeface="Meiryo UI" panose="020B0604030504040204" pitchFamily="50" charset="-128"/>
                <a:sym typeface="Arial" panose="020B0604020202020204" pitchFamily="34" charset="0"/>
              </a:rPr>
              <a:t>持します</a:t>
            </a:r>
            <a:endParaRPr lang="ja-JP" altLang="en-US" sz="3600" dirty="0">
              <a:latin typeface="Meiryo UI" panose="020B0604030504040204" pitchFamily="50" charset="-128"/>
              <a:ea typeface="Meiryo UI" panose="020B0604030504040204" pitchFamily="50" charset="-128"/>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93"/>
                                        </p:tgtEl>
                                        <p:attrNameLst>
                                          <p:attrName>style.visibility</p:attrName>
                                        </p:attrNameLst>
                                      </p:cBhvr>
                                      <p:to>
                                        <p:strVal val="visible"/>
                                      </p:to>
                                    </p:set>
                                    <p:animEffect transition="in" filter="wipe(down)">
                                      <p:cBhvr>
                                        <p:cTn id="7" dur="500"/>
                                        <p:tgtEl>
                                          <p:spTgt spid="1093"/>
                                        </p:tgtEl>
                                      </p:cBhvr>
                                    </p:animEffect>
                                  </p:childTnLst>
                                </p:cTn>
                              </p:par>
                              <p:par>
                                <p:cTn id="8" presetID="22" presetClass="entr" presetSubtype="4" fill="hold" nodeType="withEffect">
                                  <p:stCondLst>
                                    <p:cond delay="0"/>
                                  </p:stCondLst>
                                  <p:childTnLst>
                                    <p:set>
                                      <p:cBhvr>
                                        <p:cTn id="9" dur="1" fill="hold">
                                          <p:stCondLst>
                                            <p:cond delay="0"/>
                                          </p:stCondLst>
                                        </p:cTn>
                                        <p:tgtEl>
                                          <p:spTgt spid="1095"/>
                                        </p:tgtEl>
                                        <p:attrNameLst>
                                          <p:attrName>style.visibility</p:attrName>
                                        </p:attrNameLst>
                                      </p:cBhvr>
                                      <p:to>
                                        <p:strVal val="visible"/>
                                      </p:to>
                                    </p:set>
                                    <p:animEffect transition="in" filter="wipe(down)">
                                      <p:cBhvr>
                                        <p:cTn id="10" dur="500"/>
                                        <p:tgtEl>
                                          <p:spTgt spid="1095"/>
                                        </p:tgtEl>
                                      </p:cBhvr>
                                    </p:animEffect>
                                  </p:childTnLst>
                                </p:cTn>
                              </p:par>
                              <p:par>
                                <p:cTn id="11" presetID="22" presetClass="entr" presetSubtype="4" fill="hold" nodeType="withEffect">
                                  <p:stCondLst>
                                    <p:cond delay="0"/>
                                  </p:stCondLst>
                                  <p:childTnLst>
                                    <p:set>
                                      <p:cBhvr>
                                        <p:cTn id="12" dur="1" fill="hold">
                                          <p:stCondLst>
                                            <p:cond delay="0"/>
                                          </p:stCondLst>
                                        </p:cTn>
                                        <p:tgtEl>
                                          <p:spTgt spid="1115"/>
                                        </p:tgtEl>
                                        <p:attrNameLst>
                                          <p:attrName>style.visibility</p:attrName>
                                        </p:attrNameLst>
                                      </p:cBhvr>
                                      <p:to>
                                        <p:strVal val="visible"/>
                                      </p:to>
                                    </p:set>
                                    <p:animEffect transition="in" filter="wipe(down)">
                                      <p:cBhvr>
                                        <p:cTn id="13" dur="500"/>
                                        <p:tgtEl>
                                          <p:spTgt spid="1115"/>
                                        </p:tgtEl>
                                      </p:cBhvr>
                                    </p:animEffect>
                                  </p:childTnLst>
                                </p:cTn>
                              </p:par>
                              <p:par>
                                <p:cTn id="14" presetID="22" presetClass="entr" presetSubtype="4" fill="hold" nodeType="withEffect">
                                  <p:stCondLst>
                                    <p:cond delay="500"/>
                                  </p:stCondLst>
                                  <p:childTnLst>
                                    <p:set>
                                      <p:cBhvr>
                                        <p:cTn id="15" dur="1" fill="hold">
                                          <p:stCondLst>
                                            <p:cond delay="0"/>
                                          </p:stCondLst>
                                        </p:cTn>
                                        <p:tgtEl>
                                          <p:spTgt spid="1092"/>
                                        </p:tgtEl>
                                        <p:attrNameLst>
                                          <p:attrName>style.visibility</p:attrName>
                                        </p:attrNameLst>
                                      </p:cBhvr>
                                      <p:to>
                                        <p:strVal val="visible"/>
                                      </p:to>
                                    </p:set>
                                    <p:animEffect transition="in" filter="wipe(down)">
                                      <p:cBhvr>
                                        <p:cTn id="16" dur="500"/>
                                        <p:tgtEl>
                                          <p:spTgt spid="1092"/>
                                        </p:tgtEl>
                                      </p:cBhvr>
                                    </p:animEffect>
                                  </p:childTnLst>
                                </p:cTn>
                              </p:par>
                              <p:par>
                                <p:cTn id="17" presetID="22" presetClass="entr" presetSubtype="4" fill="hold" nodeType="withEffect">
                                  <p:stCondLst>
                                    <p:cond delay="500"/>
                                  </p:stCondLst>
                                  <p:childTnLst>
                                    <p:set>
                                      <p:cBhvr>
                                        <p:cTn id="18" dur="1" fill="hold">
                                          <p:stCondLst>
                                            <p:cond delay="0"/>
                                          </p:stCondLst>
                                        </p:cTn>
                                        <p:tgtEl>
                                          <p:spTgt spid="1094"/>
                                        </p:tgtEl>
                                        <p:attrNameLst>
                                          <p:attrName>style.visibility</p:attrName>
                                        </p:attrNameLst>
                                      </p:cBhvr>
                                      <p:to>
                                        <p:strVal val="visible"/>
                                      </p:to>
                                    </p:set>
                                    <p:animEffect transition="in" filter="wipe(down)">
                                      <p:cBhvr>
                                        <p:cTn id="19" dur="500"/>
                                        <p:tgtEl>
                                          <p:spTgt spid="1094"/>
                                        </p:tgtEl>
                                      </p:cBhvr>
                                    </p:animEffect>
                                  </p:childTnLst>
                                </p:cTn>
                              </p:par>
                              <p:par>
                                <p:cTn id="20" presetID="22" presetClass="entr" presetSubtype="4" fill="hold" nodeType="withEffect">
                                  <p:stCondLst>
                                    <p:cond delay="500"/>
                                  </p:stCondLst>
                                  <p:childTnLst>
                                    <p:set>
                                      <p:cBhvr>
                                        <p:cTn id="21" dur="1" fill="hold">
                                          <p:stCondLst>
                                            <p:cond delay="0"/>
                                          </p:stCondLst>
                                        </p:cTn>
                                        <p:tgtEl>
                                          <p:spTgt spid="1116"/>
                                        </p:tgtEl>
                                        <p:attrNameLst>
                                          <p:attrName>style.visibility</p:attrName>
                                        </p:attrNameLst>
                                      </p:cBhvr>
                                      <p:to>
                                        <p:strVal val="visible"/>
                                      </p:to>
                                    </p:set>
                                    <p:animEffect transition="in" filter="wipe(down)">
                                      <p:cBhvr>
                                        <p:cTn id="22" dur="500"/>
                                        <p:tgtEl>
                                          <p:spTgt spid="1116"/>
                                        </p:tgtEl>
                                      </p:cBhvr>
                                    </p:animEffect>
                                  </p:childTnLst>
                                </p:cTn>
                              </p:par>
                              <p:par>
                                <p:cTn id="23" presetID="22" presetClass="entr" presetSubtype="4" fill="hold" nodeType="withEffect">
                                  <p:stCondLst>
                                    <p:cond delay="250"/>
                                  </p:stCondLst>
                                  <p:childTnLst>
                                    <p:set>
                                      <p:cBhvr>
                                        <p:cTn id="24" dur="1" fill="hold">
                                          <p:stCondLst>
                                            <p:cond delay="0"/>
                                          </p:stCondLst>
                                        </p:cTn>
                                        <p:tgtEl>
                                          <p:spTgt spid="1118"/>
                                        </p:tgtEl>
                                        <p:attrNameLst>
                                          <p:attrName>style.visibility</p:attrName>
                                        </p:attrNameLst>
                                      </p:cBhvr>
                                      <p:to>
                                        <p:strVal val="visible"/>
                                      </p:to>
                                    </p:set>
                                    <p:animEffect transition="in" filter="wipe(down)">
                                      <p:cBhvr>
                                        <p:cTn id="25" dur="500"/>
                                        <p:tgtEl>
                                          <p:spTgt spid="1118"/>
                                        </p:tgtEl>
                                      </p:cBhvr>
                                    </p:animEffect>
                                  </p:childTnLst>
                                </p:cTn>
                              </p:par>
                              <p:par>
                                <p:cTn id="26" presetID="22" presetClass="entr" presetSubtype="4" fill="hold" nodeType="withEffect">
                                  <p:stCondLst>
                                    <p:cond delay="250"/>
                                  </p:stCondLst>
                                  <p:childTnLst>
                                    <p:set>
                                      <p:cBhvr>
                                        <p:cTn id="27" dur="1" fill="hold">
                                          <p:stCondLst>
                                            <p:cond delay="0"/>
                                          </p:stCondLst>
                                        </p:cTn>
                                        <p:tgtEl>
                                          <p:spTgt spid="1120"/>
                                        </p:tgtEl>
                                        <p:attrNameLst>
                                          <p:attrName>style.visibility</p:attrName>
                                        </p:attrNameLst>
                                      </p:cBhvr>
                                      <p:to>
                                        <p:strVal val="visible"/>
                                      </p:to>
                                    </p:set>
                                    <p:animEffect transition="in" filter="wipe(down)">
                                      <p:cBhvr>
                                        <p:cTn id="28" dur="500"/>
                                        <p:tgtEl>
                                          <p:spTgt spid="1120"/>
                                        </p:tgtEl>
                                      </p:cBhvr>
                                    </p:animEffect>
                                  </p:childTnLst>
                                </p:cTn>
                              </p:par>
                              <p:par>
                                <p:cTn id="29" presetID="22" presetClass="entr" presetSubtype="4" fill="hold" nodeType="withEffect">
                                  <p:stCondLst>
                                    <p:cond delay="250"/>
                                  </p:stCondLst>
                                  <p:childTnLst>
                                    <p:set>
                                      <p:cBhvr>
                                        <p:cTn id="30" dur="1" fill="hold">
                                          <p:stCondLst>
                                            <p:cond delay="0"/>
                                          </p:stCondLst>
                                        </p:cTn>
                                        <p:tgtEl>
                                          <p:spTgt spid="1121"/>
                                        </p:tgtEl>
                                        <p:attrNameLst>
                                          <p:attrName>style.visibility</p:attrName>
                                        </p:attrNameLst>
                                      </p:cBhvr>
                                      <p:to>
                                        <p:strVal val="visible"/>
                                      </p:to>
                                    </p:set>
                                    <p:animEffect transition="in" filter="wipe(down)">
                                      <p:cBhvr>
                                        <p:cTn id="31" dur="500"/>
                                        <p:tgtEl>
                                          <p:spTgt spid="1121"/>
                                        </p:tgtEl>
                                      </p:cBhvr>
                                    </p:animEffect>
                                  </p:childTnLst>
                                </p:cTn>
                              </p:par>
                              <p:par>
                                <p:cTn id="32" presetID="22" presetClass="entr" presetSubtype="4" fill="hold" nodeType="withEffect">
                                  <p:stCondLst>
                                    <p:cond delay="750"/>
                                  </p:stCondLst>
                                  <p:childTnLst>
                                    <p:set>
                                      <p:cBhvr>
                                        <p:cTn id="33" dur="1" fill="hold">
                                          <p:stCondLst>
                                            <p:cond delay="0"/>
                                          </p:stCondLst>
                                        </p:cTn>
                                        <p:tgtEl>
                                          <p:spTgt spid="1117"/>
                                        </p:tgtEl>
                                        <p:attrNameLst>
                                          <p:attrName>style.visibility</p:attrName>
                                        </p:attrNameLst>
                                      </p:cBhvr>
                                      <p:to>
                                        <p:strVal val="visible"/>
                                      </p:to>
                                    </p:set>
                                    <p:animEffect transition="in" filter="wipe(down)">
                                      <p:cBhvr>
                                        <p:cTn id="34" dur="500"/>
                                        <p:tgtEl>
                                          <p:spTgt spid="1117"/>
                                        </p:tgtEl>
                                      </p:cBhvr>
                                    </p:animEffect>
                                  </p:childTnLst>
                                </p:cTn>
                              </p:par>
                              <p:par>
                                <p:cTn id="35" presetID="22" presetClass="entr" presetSubtype="4" fill="hold" nodeType="withEffect">
                                  <p:stCondLst>
                                    <p:cond delay="750"/>
                                  </p:stCondLst>
                                  <p:childTnLst>
                                    <p:set>
                                      <p:cBhvr>
                                        <p:cTn id="36" dur="1" fill="hold">
                                          <p:stCondLst>
                                            <p:cond delay="0"/>
                                          </p:stCondLst>
                                        </p:cTn>
                                        <p:tgtEl>
                                          <p:spTgt spid="1119"/>
                                        </p:tgtEl>
                                        <p:attrNameLst>
                                          <p:attrName>style.visibility</p:attrName>
                                        </p:attrNameLst>
                                      </p:cBhvr>
                                      <p:to>
                                        <p:strVal val="visible"/>
                                      </p:to>
                                    </p:set>
                                    <p:animEffect transition="in" filter="wipe(down)">
                                      <p:cBhvr>
                                        <p:cTn id="37" dur="500"/>
                                        <p:tgtEl>
                                          <p:spTgt spid="1119"/>
                                        </p:tgtEl>
                                      </p:cBhvr>
                                    </p:animEffect>
                                  </p:childTnLst>
                                </p:cTn>
                              </p:par>
                              <p:par>
                                <p:cTn id="38" presetID="22" presetClass="entr" presetSubtype="4" fill="hold" nodeType="withEffect">
                                  <p:stCondLst>
                                    <p:cond delay="750"/>
                                  </p:stCondLst>
                                  <p:childTnLst>
                                    <p:set>
                                      <p:cBhvr>
                                        <p:cTn id="39" dur="1" fill="hold">
                                          <p:stCondLst>
                                            <p:cond delay="0"/>
                                          </p:stCondLst>
                                        </p:cTn>
                                        <p:tgtEl>
                                          <p:spTgt spid="1122"/>
                                        </p:tgtEl>
                                        <p:attrNameLst>
                                          <p:attrName>style.visibility</p:attrName>
                                        </p:attrNameLst>
                                      </p:cBhvr>
                                      <p:to>
                                        <p:strVal val="visible"/>
                                      </p:to>
                                    </p:set>
                                    <p:animEffect transition="in" filter="wipe(down)">
                                      <p:cBhvr>
                                        <p:cTn id="40" dur="500"/>
                                        <p:tgtEl>
                                          <p:spTgt spid="1122"/>
                                        </p:tgtEl>
                                      </p:cBhvr>
                                    </p:animEffect>
                                  </p:childTnLst>
                                </p:cTn>
                              </p:par>
                              <p:par>
                                <p:cTn id="41" presetID="22" presetClass="entr" presetSubtype="4" fill="hold" nodeType="withEffect">
                                  <p:stCondLst>
                                    <p:cond delay="500"/>
                                  </p:stCondLst>
                                  <p:childTnLst>
                                    <p:set>
                                      <p:cBhvr>
                                        <p:cTn id="42" dur="1" fill="hold">
                                          <p:stCondLst>
                                            <p:cond delay="0"/>
                                          </p:stCondLst>
                                        </p:cTn>
                                        <p:tgtEl>
                                          <p:spTgt spid="1124"/>
                                        </p:tgtEl>
                                        <p:attrNameLst>
                                          <p:attrName>style.visibility</p:attrName>
                                        </p:attrNameLst>
                                      </p:cBhvr>
                                      <p:to>
                                        <p:strVal val="visible"/>
                                      </p:to>
                                    </p:set>
                                    <p:animEffect transition="in" filter="wipe(down)">
                                      <p:cBhvr>
                                        <p:cTn id="43" dur="500"/>
                                        <p:tgtEl>
                                          <p:spTgt spid="1124"/>
                                        </p:tgtEl>
                                      </p:cBhvr>
                                    </p:animEffect>
                                  </p:childTnLst>
                                </p:cTn>
                              </p:par>
                              <p:par>
                                <p:cTn id="44" presetID="22" presetClass="entr" presetSubtype="4" fill="hold" nodeType="withEffect">
                                  <p:stCondLst>
                                    <p:cond delay="500"/>
                                  </p:stCondLst>
                                  <p:childTnLst>
                                    <p:set>
                                      <p:cBhvr>
                                        <p:cTn id="45" dur="1" fill="hold">
                                          <p:stCondLst>
                                            <p:cond delay="0"/>
                                          </p:stCondLst>
                                        </p:cTn>
                                        <p:tgtEl>
                                          <p:spTgt spid="1126"/>
                                        </p:tgtEl>
                                        <p:attrNameLst>
                                          <p:attrName>style.visibility</p:attrName>
                                        </p:attrNameLst>
                                      </p:cBhvr>
                                      <p:to>
                                        <p:strVal val="visible"/>
                                      </p:to>
                                    </p:set>
                                    <p:animEffect transition="in" filter="wipe(down)">
                                      <p:cBhvr>
                                        <p:cTn id="46" dur="500"/>
                                        <p:tgtEl>
                                          <p:spTgt spid="1126"/>
                                        </p:tgtEl>
                                      </p:cBhvr>
                                    </p:animEffect>
                                  </p:childTnLst>
                                </p:cTn>
                              </p:par>
                              <p:par>
                                <p:cTn id="47" presetID="22" presetClass="entr" presetSubtype="4" fill="hold" nodeType="withEffect">
                                  <p:stCondLst>
                                    <p:cond delay="500"/>
                                  </p:stCondLst>
                                  <p:childTnLst>
                                    <p:set>
                                      <p:cBhvr>
                                        <p:cTn id="48" dur="1" fill="hold">
                                          <p:stCondLst>
                                            <p:cond delay="0"/>
                                          </p:stCondLst>
                                        </p:cTn>
                                        <p:tgtEl>
                                          <p:spTgt spid="1127"/>
                                        </p:tgtEl>
                                        <p:attrNameLst>
                                          <p:attrName>style.visibility</p:attrName>
                                        </p:attrNameLst>
                                      </p:cBhvr>
                                      <p:to>
                                        <p:strVal val="visible"/>
                                      </p:to>
                                    </p:set>
                                    <p:animEffect transition="in" filter="wipe(down)">
                                      <p:cBhvr>
                                        <p:cTn id="49" dur="500"/>
                                        <p:tgtEl>
                                          <p:spTgt spid="1127"/>
                                        </p:tgtEl>
                                      </p:cBhvr>
                                    </p:animEffect>
                                  </p:childTnLst>
                                </p:cTn>
                              </p:par>
                              <p:par>
                                <p:cTn id="50" presetID="22" presetClass="entr" presetSubtype="4" fill="hold" nodeType="withEffect">
                                  <p:stCondLst>
                                    <p:cond delay="1000"/>
                                  </p:stCondLst>
                                  <p:childTnLst>
                                    <p:set>
                                      <p:cBhvr>
                                        <p:cTn id="51" dur="1" fill="hold">
                                          <p:stCondLst>
                                            <p:cond delay="0"/>
                                          </p:stCondLst>
                                        </p:cTn>
                                        <p:tgtEl>
                                          <p:spTgt spid="1123"/>
                                        </p:tgtEl>
                                        <p:attrNameLst>
                                          <p:attrName>style.visibility</p:attrName>
                                        </p:attrNameLst>
                                      </p:cBhvr>
                                      <p:to>
                                        <p:strVal val="visible"/>
                                      </p:to>
                                    </p:set>
                                    <p:animEffect transition="in" filter="wipe(down)">
                                      <p:cBhvr>
                                        <p:cTn id="52" dur="500"/>
                                        <p:tgtEl>
                                          <p:spTgt spid="1123"/>
                                        </p:tgtEl>
                                      </p:cBhvr>
                                    </p:animEffect>
                                  </p:childTnLst>
                                </p:cTn>
                              </p:par>
                              <p:par>
                                <p:cTn id="53" presetID="22" presetClass="entr" presetSubtype="4" fill="hold" nodeType="withEffect">
                                  <p:stCondLst>
                                    <p:cond delay="1000"/>
                                  </p:stCondLst>
                                  <p:childTnLst>
                                    <p:set>
                                      <p:cBhvr>
                                        <p:cTn id="54" dur="1" fill="hold">
                                          <p:stCondLst>
                                            <p:cond delay="0"/>
                                          </p:stCondLst>
                                        </p:cTn>
                                        <p:tgtEl>
                                          <p:spTgt spid="1125"/>
                                        </p:tgtEl>
                                        <p:attrNameLst>
                                          <p:attrName>style.visibility</p:attrName>
                                        </p:attrNameLst>
                                      </p:cBhvr>
                                      <p:to>
                                        <p:strVal val="visible"/>
                                      </p:to>
                                    </p:set>
                                    <p:animEffect transition="in" filter="wipe(down)">
                                      <p:cBhvr>
                                        <p:cTn id="55" dur="500"/>
                                        <p:tgtEl>
                                          <p:spTgt spid="1125"/>
                                        </p:tgtEl>
                                      </p:cBhvr>
                                    </p:animEffect>
                                  </p:childTnLst>
                                </p:cTn>
                              </p:par>
                              <p:par>
                                <p:cTn id="56" presetID="22" presetClass="entr" presetSubtype="4" fill="hold" nodeType="withEffect">
                                  <p:stCondLst>
                                    <p:cond delay="1000"/>
                                  </p:stCondLst>
                                  <p:childTnLst>
                                    <p:set>
                                      <p:cBhvr>
                                        <p:cTn id="57" dur="1" fill="hold">
                                          <p:stCondLst>
                                            <p:cond delay="0"/>
                                          </p:stCondLst>
                                        </p:cTn>
                                        <p:tgtEl>
                                          <p:spTgt spid="1128"/>
                                        </p:tgtEl>
                                        <p:attrNameLst>
                                          <p:attrName>style.visibility</p:attrName>
                                        </p:attrNameLst>
                                      </p:cBhvr>
                                      <p:to>
                                        <p:strVal val="visible"/>
                                      </p:to>
                                    </p:set>
                                    <p:animEffect transition="in" filter="wipe(down)">
                                      <p:cBhvr>
                                        <p:cTn id="58" dur="500"/>
                                        <p:tgtEl>
                                          <p:spTgt spid="1128"/>
                                        </p:tgtEl>
                                      </p:cBhvr>
                                    </p:animEffect>
                                  </p:childTnLst>
                                </p:cTn>
                              </p:par>
                              <p:par>
                                <p:cTn id="59" presetID="22" presetClass="entr" presetSubtype="4" fill="hold" nodeType="withEffect">
                                  <p:stCondLst>
                                    <p:cond delay="750"/>
                                  </p:stCondLst>
                                  <p:childTnLst>
                                    <p:set>
                                      <p:cBhvr>
                                        <p:cTn id="60" dur="1" fill="hold">
                                          <p:stCondLst>
                                            <p:cond delay="0"/>
                                          </p:stCondLst>
                                        </p:cTn>
                                        <p:tgtEl>
                                          <p:spTgt spid="1130"/>
                                        </p:tgtEl>
                                        <p:attrNameLst>
                                          <p:attrName>style.visibility</p:attrName>
                                        </p:attrNameLst>
                                      </p:cBhvr>
                                      <p:to>
                                        <p:strVal val="visible"/>
                                      </p:to>
                                    </p:set>
                                    <p:animEffect transition="in" filter="wipe(down)">
                                      <p:cBhvr>
                                        <p:cTn id="61" dur="500"/>
                                        <p:tgtEl>
                                          <p:spTgt spid="1130"/>
                                        </p:tgtEl>
                                      </p:cBhvr>
                                    </p:animEffect>
                                  </p:childTnLst>
                                </p:cTn>
                              </p:par>
                              <p:par>
                                <p:cTn id="62" presetID="22" presetClass="entr" presetSubtype="4" fill="hold" nodeType="withEffect">
                                  <p:stCondLst>
                                    <p:cond delay="750"/>
                                  </p:stCondLst>
                                  <p:childTnLst>
                                    <p:set>
                                      <p:cBhvr>
                                        <p:cTn id="63" dur="1" fill="hold">
                                          <p:stCondLst>
                                            <p:cond delay="0"/>
                                          </p:stCondLst>
                                        </p:cTn>
                                        <p:tgtEl>
                                          <p:spTgt spid="1132"/>
                                        </p:tgtEl>
                                        <p:attrNameLst>
                                          <p:attrName>style.visibility</p:attrName>
                                        </p:attrNameLst>
                                      </p:cBhvr>
                                      <p:to>
                                        <p:strVal val="visible"/>
                                      </p:to>
                                    </p:set>
                                    <p:animEffect transition="in" filter="wipe(down)">
                                      <p:cBhvr>
                                        <p:cTn id="64" dur="500"/>
                                        <p:tgtEl>
                                          <p:spTgt spid="1132"/>
                                        </p:tgtEl>
                                      </p:cBhvr>
                                    </p:animEffect>
                                  </p:childTnLst>
                                </p:cTn>
                              </p:par>
                              <p:par>
                                <p:cTn id="65" presetID="22" presetClass="entr" presetSubtype="4" fill="hold" nodeType="withEffect">
                                  <p:stCondLst>
                                    <p:cond delay="750"/>
                                  </p:stCondLst>
                                  <p:childTnLst>
                                    <p:set>
                                      <p:cBhvr>
                                        <p:cTn id="66" dur="1" fill="hold">
                                          <p:stCondLst>
                                            <p:cond delay="0"/>
                                          </p:stCondLst>
                                        </p:cTn>
                                        <p:tgtEl>
                                          <p:spTgt spid="1133"/>
                                        </p:tgtEl>
                                        <p:attrNameLst>
                                          <p:attrName>style.visibility</p:attrName>
                                        </p:attrNameLst>
                                      </p:cBhvr>
                                      <p:to>
                                        <p:strVal val="visible"/>
                                      </p:to>
                                    </p:set>
                                    <p:animEffect transition="in" filter="wipe(down)">
                                      <p:cBhvr>
                                        <p:cTn id="67" dur="500"/>
                                        <p:tgtEl>
                                          <p:spTgt spid="1133"/>
                                        </p:tgtEl>
                                      </p:cBhvr>
                                    </p:animEffect>
                                  </p:childTnLst>
                                </p:cTn>
                              </p:par>
                              <p:par>
                                <p:cTn id="68" presetID="22" presetClass="entr" presetSubtype="4" fill="hold" nodeType="withEffect">
                                  <p:stCondLst>
                                    <p:cond delay="1250"/>
                                  </p:stCondLst>
                                  <p:childTnLst>
                                    <p:set>
                                      <p:cBhvr>
                                        <p:cTn id="69" dur="1" fill="hold">
                                          <p:stCondLst>
                                            <p:cond delay="0"/>
                                          </p:stCondLst>
                                        </p:cTn>
                                        <p:tgtEl>
                                          <p:spTgt spid="1129"/>
                                        </p:tgtEl>
                                        <p:attrNameLst>
                                          <p:attrName>style.visibility</p:attrName>
                                        </p:attrNameLst>
                                      </p:cBhvr>
                                      <p:to>
                                        <p:strVal val="visible"/>
                                      </p:to>
                                    </p:set>
                                    <p:animEffect transition="in" filter="wipe(down)">
                                      <p:cBhvr>
                                        <p:cTn id="70" dur="500"/>
                                        <p:tgtEl>
                                          <p:spTgt spid="1129"/>
                                        </p:tgtEl>
                                      </p:cBhvr>
                                    </p:animEffect>
                                  </p:childTnLst>
                                </p:cTn>
                              </p:par>
                              <p:par>
                                <p:cTn id="71" presetID="22" presetClass="entr" presetSubtype="4" fill="hold" nodeType="withEffect">
                                  <p:stCondLst>
                                    <p:cond delay="1250"/>
                                  </p:stCondLst>
                                  <p:childTnLst>
                                    <p:set>
                                      <p:cBhvr>
                                        <p:cTn id="72" dur="1" fill="hold">
                                          <p:stCondLst>
                                            <p:cond delay="0"/>
                                          </p:stCondLst>
                                        </p:cTn>
                                        <p:tgtEl>
                                          <p:spTgt spid="1131"/>
                                        </p:tgtEl>
                                        <p:attrNameLst>
                                          <p:attrName>style.visibility</p:attrName>
                                        </p:attrNameLst>
                                      </p:cBhvr>
                                      <p:to>
                                        <p:strVal val="visible"/>
                                      </p:to>
                                    </p:set>
                                    <p:animEffect transition="in" filter="wipe(down)">
                                      <p:cBhvr>
                                        <p:cTn id="73" dur="500"/>
                                        <p:tgtEl>
                                          <p:spTgt spid="1131"/>
                                        </p:tgtEl>
                                      </p:cBhvr>
                                    </p:animEffect>
                                  </p:childTnLst>
                                </p:cTn>
                              </p:par>
                              <p:par>
                                <p:cTn id="74" presetID="22" presetClass="entr" presetSubtype="4" fill="hold" nodeType="withEffect">
                                  <p:stCondLst>
                                    <p:cond delay="1250"/>
                                  </p:stCondLst>
                                  <p:childTnLst>
                                    <p:set>
                                      <p:cBhvr>
                                        <p:cTn id="75" dur="1" fill="hold">
                                          <p:stCondLst>
                                            <p:cond delay="0"/>
                                          </p:stCondLst>
                                        </p:cTn>
                                        <p:tgtEl>
                                          <p:spTgt spid="1134"/>
                                        </p:tgtEl>
                                        <p:attrNameLst>
                                          <p:attrName>style.visibility</p:attrName>
                                        </p:attrNameLst>
                                      </p:cBhvr>
                                      <p:to>
                                        <p:strVal val="visible"/>
                                      </p:to>
                                    </p:set>
                                    <p:animEffect transition="in" filter="wipe(down)">
                                      <p:cBhvr>
                                        <p:cTn id="76" dur="500"/>
                                        <p:tgtEl>
                                          <p:spTgt spid="1134"/>
                                        </p:tgtEl>
                                      </p:cBhvr>
                                    </p:animEffect>
                                  </p:childTnLst>
                                </p:cTn>
                              </p:par>
                              <p:par>
                                <p:cTn id="77" presetID="22" presetClass="entr" presetSubtype="4" fill="hold" nodeType="withEffect">
                                  <p:stCondLst>
                                    <p:cond delay="1000"/>
                                  </p:stCondLst>
                                  <p:childTnLst>
                                    <p:set>
                                      <p:cBhvr>
                                        <p:cTn id="78" dur="1" fill="hold">
                                          <p:stCondLst>
                                            <p:cond delay="0"/>
                                          </p:stCondLst>
                                        </p:cTn>
                                        <p:tgtEl>
                                          <p:spTgt spid="1136"/>
                                        </p:tgtEl>
                                        <p:attrNameLst>
                                          <p:attrName>style.visibility</p:attrName>
                                        </p:attrNameLst>
                                      </p:cBhvr>
                                      <p:to>
                                        <p:strVal val="visible"/>
                                      </p:to>
                                    </p:set>
                                    <p:animEffect transition="in" filter="wipe(down)">
                                      <p:cBhvr>
                                        <p:cTn id="79" dur="500"/>
                                        <p:tgtEl>
                                          <p:spTgt spid="1136"/>
                                        </p:tgtEl>
                                      </p:cBhvr>
                                    </p:animEffect>
                                  </p:childTnLst>
                                </p:cTn>
                              </p:par>
                              <p:par>
                                <p:cTn id="80" presetID="22" presetClass="entr" presetSubtype="4" fill="hold" nodeType="withEffect">
                                  <p:stCondLst>
                                    <p:cond delay="1000"/>
                                  </p:stCondLst>
                                  <p:childTnLst>
                                    <p:set>
                                      <p:cBhvr>
                                        <p:cTn id="81" dur="1" fill="hold">
                                          <p:stCondLst>
                                            <p:cond delay="0"/>
                                          </p:stCondLst>
                                        </p:cTn>
                                        <p:tgtEl>
                                          <p:spTgt spid="1138"/>
                                        </p:tgtEl>
                                        <p:attrNameLst>
                                          <p:attrName>style.visibility</p:attrName>
                                        </p:attrNameLst>
                                      </p:cBhvr>
                                      <p:to>
                                        <p:strVal val="visible"/>
                                      </p:to>
                                    </p:set>
                                    <p:animEffect transition="in" filter="wipe(down)">
                                      <p:cBhvr>
                                        <p:cTn id="82" dur="500"/>
                                        <p:tgtEl>
                                          <p:spTgt spid="1138"/>
                                        </p:tgtEl>
                                      </p:cBhvr>
                                    </p:animEffect>
                                  </p:childTnLst>
                                </p:cTn>
                              </p:par>
                              <p:par>
                                <p:cTn id="83" presetID="22" presetClass="entr" presetSubtype="4" fill="hold" nodeType="withEffect">
                                  <p:stCondLst>
                                    <p:cond delay="1000"/>
                                  </p:stCondLst>
                                  <p:childTnLst>
                                    <p:set>
                                      <p:cBhvr>
                                        <p:cTn id="84" dur="1" fill="hold">
                                          <p:stCondLst>
                                            <p:cond delay="0"/>
                                          </p:stCondLst>
                                        </p:cTn>
                                        <p:tgtEl>
                                          <p:spTgt spid="1139"/>
                                        </p:tgtEl>
                                        <p:attrNameLst>
                                          <p:attrName>style.visibility</p:attrName>
                                        </p:attrNameLst>
                                      </p:cBhvr>
                                      <p:to>
                                        <p:strVal val="visible"/>
                                      </p:to>
                                    </p:set>
                                    <p:animEffect transition="in" filter="wipe(down)">
                                      <p:cBhvr>
                                        <p:cTn id="85" dur="500"/>
                                        <p:tgtEl>
                                          <p:spTgt spid="1139"/>
                                        </p:tgtEl>
                                      </p:cBhvr>
                                    </p:animEffect>
                                  </p:childTnLst>
                                </p:cTn>
                              </p:par>
                              <p:par>
                                <p:cTn id="86" presetID="22" presetClass="entr" presetSubtype="4" fill="hold" nodeType="withEffect">
                                  <p:stCondLst>
                                    <p:cond delay="1500"/>
                                  </p:stCondLst>
                                  <p:childTnLst>
                                    <p:set>
                                      <p:cBhvr>
                                        <p:cTn id="87" dur="1" fill="hold">
                                          <p:stCondLst>
                                            <p:cond delay="0"/>
                                          </p:stCondLst>
                                        </p:cTn>
                                        <p:tgtEl>
                                          <p:spTgt spid="1135"/>
                                        </p:tgtEl>
                                        <p:attrNameLst>
                                          <p:attrName>style.visibility</p:attrName>
                                        </p:attrNameLst>
                                      </p:cBhvr>
                                      <p:to>
                                        <p:strVal val="visible"/>
                                      </p:to>
                                    </p:set>
                                    <p:animEffect transition="in" filter="wipe(down)">
                                      <p:cBhvr>
                                        <p:cTn id="88" dur="500"/>
                                        <p:tgtEl>
                                          <p:spTgt spid="1135"/>
                                        </p:tgtEl>
                                      </p:cBhvr>
                                    </p:animEffect>
                                  </p:childTnLst>
                                </p:cTn>
                              </p:par>
                              <p:par>
                                <p:cTn id="89" presetID="22" presetClass="entr" presetSubtype="4" fill="hold" nodeType="withEffect">
                                  <p:stCondLst>
                                    <p:cond delay="1500"/>
                                  </p:stCondLst>
                                  <p:childTnLst>
                                    <p:set>
                                      <p:cBhvr>
                                        <p:cTn id="90" dur="1" fill="hold">
                                          <p:stCondLst>
                                            <p:cond delay="0"/>
                                          </p:stCondLst>
                                        </p:cTn>
                                        <p:tgtEl>
                                          <p:spTgt spid="1137"/>
                                        </p:tgtEl>
                                        <p:attrNameLst>
                                          <p:attrName>style.visibility</p:attrName>
                                        </p:attrNameLst>
                                      </p:cBhvr>
                                      <p:to>
                                        <p:strVal val="visible"/>
                                      </p:to>
                                    </p:set>
                                    <p:animEffect transition="in" filter="wipe(down)">
                                      <p:cBhvr>
                                        <p:cTn id="91" dur="500"/>
                                        <p:tgtEl>
                                          <p:spTgt spid="1137"/>
                                        </p:tgtEl>
                                      </p:cBhvr>
                                    </p:animEffect>
                                  </p:childTnLst>
                                </p:cTn>
                              </p:par>
                              <p:par>
                                <p:cTn id="92" presetID="22" presetClass="entr" presetSubtype="4" fill="hold" nodeType="withEffect">
                                  <p:stCondLst>
                                    <p:cond delay="1500"/>
                                  </p:stCondLst>
                                  <p:childTnLst>
                                    <p:set>
                                      <p:cBhvr>
                                        <p:cTn id="93" dur="1" fill="hold">
                                          <p:stCondLst>
                                            <p:cond delay="0"/>
                                          </p:stCondLst>
                                        </p:cTn>
                                        <p:tgtEl>
                                          <p:spTgt spid="1140"/>
                                        </p:tgtEl>
                                        <p:attrNameLst>
                                          <p:attrName>style.visibility</p:attrName>
                                        </p:attrNameLst>
                                      </p:cBhvr>
                                      <p:to>
                                        <p:strVal val="visible"/>
                                      </p:to>
                                    </p:set>
                                    <p:animEffect transition="in" filter="wipe(down)">
                                      <p:cBhvr>
                                        <p:cTn id="94" dur="500"/>
                                        <p:tgtEl>
                                          <p:spTgt spid="1140"/>
                                        </p:tgtEl>
                                      </p:cBhvr>
                                    </p:animEffect>
                                  </p:childTnLst>
                                </p:cTn>
                              </p:par>
                              <p:par>
                                <p:cTn id="95" presetID="22" presetClass="entr" presetSubtype="4" fill="hold" nodeType="withEffect">
                                  <p:stCondLst>
                                    <p:cond delay="1250"/>
                                  </p:stCondLst>
                                  <p:childTnLst>
                                    <p:set>
                                      <p:cBhvr>
                                        <p:cTn id="96" dur="1" fill="hold">
                                          <p:stCondLst>
                                            <p:cond delay="0"/>
                                          </p:stCondLst>
                                        </p:cTn>
                                        <p:tgtEl>
                                          <p:spTgt spid="1142"/>
                                        </p:tgtEl>
                                        <p:attrNameLst>
                                          <p:attrName>style.visibility</p:attrName>
                                        </p:attrNameLst>
                                      </p:cBhvr>
                                      <p:to>
                                        <p:strVal val="visible"/>
                                      </p:to>
                                    </p:set>
                                    <p:animEffect transition="in" filter="wipe(down)">
                                      <p:cBhvr>
                                        <p:cTn id="97" dur="500"/>
                                        <p:tgtEl>
                                          <p:spTgt spid="1142"/>
                                        </p:tgtEl>
                                      </p:cBhvr>
                                    </p:animEffect>
                                  </p:childTnLst>
                                </p:cTn>
                              </p:par>
                              <p:par>
                                <p:cTn id="98" presetID="22" presetClass="entr" presetSubtype="4" fill="hold" nodeType="withEffect">
                                  <p:stCondLst>
                                    <p:cond delay="1250"/>
                                  </p:stCondLst>
                                  <p:childTnLst>
                                    <p:set>
                                      <p:cBhvr>
                                        <p:cTn id="99" dur="1" fill="hold">
                                          <p:stCondLst>
                                            <p:cond delay="0"/>
                                          </p:stCondLst>
                                        </p:cTn>
                                        <p:tgtEl>
                                          <p:spTgt spid="1144"/>
                                        </p:tgtEl>
                                        <p:attrNameLst>
                                          <p:attrName>style.visibility</p:attrName>
                                        </p:attrNameLst>
                                      </p:cBhvr>
                                      <p:to>
                                        <p:strVal val="visible"/>
                                      </p:to>
                                    </p:set>
                                    <p:animEffect transition="in" filter="wipe(down)">
                                      <p:cBhvr>
                                        <p:cTn id="100" dur="500"/>
                                        <p:tgtEl>
                                          <p:spTgt spid="1144"/>
                                        </p:tgtEl>
                                      </p:cBhvr>
                                    </p:animEffect>
                                  </p:childTnLst>
                                </p:cTn>
                              </p:par>
                              <p:par>
                                <p:cTn id="101" presetID="22" presetClass="entr" presetSubtype="4" fill="hold" nodeType="withEffect">
                                  <p:stCondLst>
                                    <p:cond delay="1250"/>
                                  </p:stCondLst>
                                  <p:childTnLst>
                                    <p:set>
                                      <p:cBhvr>
                                        <p:cTn id="102" dur="1" fill="hold">
                                          <p:stCondLst>
                                            <p:cond delay="0"/>
                                          </p:stCondLst>
                                        </p:cTn>
                                        <p:tgtEl>
                                          <p:spTgt spid="1145"/>
                                        </p:tgtEl>
                                        <p:attrNameLst>
                                          <p:attrName>style.visibility</p:attrName>
                                        </p:attrNameLst>
                                      </p:cBhvr>
                                      <p:to>
                                        <p:strVal val="visible"/>
                                      </p:to>
                                    </p:set>
                                    <p:animEffect transition="in" filter="wipe(down)">
                                      <p:cBhvr>
                                        <p:cTn id="103" dur="500"/>
                                        <p:tgtEl>
                                          <p:spTgt spid="1145"/>
                                        </p:tgtEl>
                                      </p:cBhvr>
                                    </p:animEffect>
                                  </p:childTnLst>
                                </p:cTn>
                              </p:par>
                              <p:par>
                                <p:cTn id="104" presetID="22" presetClass="entr" presetSubtype="4" fill="hold" nodeType="withEffect">
                                  <p:stCondLst>
                                    <p:cond delay="1750"/>
                                  </p:stCondLst>
                                  <p:childTnLst>
                                    <p:set>
                                      <p:cBhvr>
                                        <p:cTn id="105" dur="1" fill="hold">
                                          <p:stCondLst>
                                            <p:cond delay="0"/>
                                          </p:stCondLst>
                                        </p:cTn>
                                        <p:tgtEl>
                                          <p:spTgt spid="1141"/>
                                        </p:tgtEl>
                                        <p:attrNameLst>
                                          <p:attrName>style.visibility</p:attrName>
                                        </p:attrNameLst>
                                      </p:cBhvr>
                                      <p:to>
                                        <p:strVal val="visible"/>
                                      </p:to>
                                    </p:set>
                                    <p:animEffect transition="in" filter="wipe(down)">
                                      <p:cBhvr>
                                        <p:cTn id="106" dur="500"/>
                                        <p:tgtEl>
                                          <p:spTgt spid="1141"/>
                                        </p:tgtEl>
                                      </p:cBhvr>
                                    </p:animEffect>
                                  </p:childTnLst>
                                </p:cTn>
                              </p:par>
                              <p:par>
                                <p:cTn id="107" presetID="22" presetClass="entr" presetSubtype="4" fill="hold" nodeType="withEffect">
                                  <p:stCondLst>
                                    <p:cond delay="1750"/>
                                  </p:stCondLst>
                                  <p:childTnLst>
                                    <p:set>
                                      <p:cBhvr>
                                        <p:cTn id="108" dur="1" fill="hold">
                                          <p:stCondLst>
                                            <p:cond delay="0"/>
                                          </p:stCondLst>
                                        </p:cTn>
                                        <p:tgtEl>
                                          <p:spTgt spid="1143"/>
                                        </p:tgtEl>
                                        <p:attrNameLst>
                                          <p:attrName>style.visibility</p:attrName>
                                        </p:attrNameLst>
                                      </p:cBhvr>
                                      <p:to>
                                        <p:strVal val="visible"/>
                                      </p:to>
                                    </p:set>
                                    <p:animEffect transition="in" filter="wipe(down)">
                                      <p:cBhvr>
                                        <p:cTn id="109" dur="500"/>
                                        <p:tgtEl>
                                          <p:spTgt spid="1143"/>
                                        </p:tgtEl>
                                      </p:cBhvr>
                                    </p:animEffect>
                                  </p:childTnLst>
                                </p:cTn>
                              </p:par>
                              <p:par>
                                <p:cTn id="110" presetID="22" presetClass="entr" presetSubtype="4" fill="hold" nodeType="withEffect">
                                  <p:stCondLst>
                                    <p:cond delay="1750"/>
                                  </p:stCondLst>
                                  <p:childTnLst>
                                    <p:set>
                                      <p:cBhvr>
                                        <p:cTn id="111" dur="1" fill="hold">
                                          <p:stCondLst>
                                            <p:cond delay="0"/>
                                          </p:stCondLst>
                                        </p:cTn>
                                        <p:tgtEl>
                                          <p:spTgt spid="1146"/>
                                        </p:tgtEl>
                                        <p:attrNameLst>
                                          <p:attrName>style.visibility</p:attrName>
                                        </p:attrNameLst>
                                      </p:cBhvr>
                                      <p:to>
                                        <p:strVal val="visible"/>
                                      </p:to>
                                    </p:set>
                                    <p:animEffect transition="in" filter="wipe(down)">
                                      <p:cBhvr>
                                        <p:cTn id="112" dur="500"/>
                                        <p:tgtEl>
                                          <p:spTgt spid="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43"/>
        <p:cNvGrpSpPr/>
        <p:nvPr/>
      </p:nvGrpSpPr>
      <p:grpSpPr>
        <a:xfrm>
          <a:off x="0" y="0"/>
          <a:ext cx="0" cy="0"/>
          <a:chOff x="0" y="0"/>
          <a:chExt cx="0" cy="0"/>
        </a:xfrm>
      </p:grpSpPr>
      <p:sp>
        <p:nvSpPr>
          <p:cNvPr id="44" name="Google Shape;44;p12"/>
          <p:cNvSpPr txBox="1"/>
          <p:nvPr/>
        </p:nvSpPr>
        <p:spPr>
          <a:xfrm>
            <a:off x="7018165" y="2650891"/>
            <a:ext cx="2542212" cy="2027521"/>
          </a:xfrm>
          <a:prstGeom prst="rect">
            <a:avLst/>
          </a:prstGeom>
          <a:noFill/>
          <a:ln>
            <a:noFill/>
          </a:ln>
        </p:spPr>
        <p:txBody>
          <a:bodyPr spcFirstLastPara="1" wrap="square" lIns="91425" tIns="45700" rIns="91425" bIns="45700" anchor="t" anchorCtr="0">
            <a:noAutofit/>
          </a:bodyPr>
          <a:lstStyle/>
          <a:p>
            <a:pPr lvl="0" algn="ctr">
              <a:buSzPts val="4000"/>
            </a:pPr>
            <a:r>
              <a:rPr lang="ja-JP" altLang="en-US" sz="6000" b="1" dirty="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rPr>
              <a:t>ベー</a:t>
            </a:r>
            <a:r>
              <a:rPr lang="ja-JP" altLang="en-US" sz="6000" b="1" dirty="0" smtClean="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rPr>
              <a:t>タ</a:t>
            </a:r>
            <a:endParaRPr lang="en-US" altLang="ja-JP" sz="2800" b="1" dirty="0" smtClean="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endParaRPr>
          </a:p>
          <a:p>
            <a:pPr lvl="0" algn="ctr">
              <a:buSzPts val="4000"/>
            </a:pPr>
            <a:r>
              <a:rPr lang="ja-JP" altLang="en-US" sz="2800" b="1" dirty="0" smtClean="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rPr>
              <a:t>テ</a:t>
            </a:r>
            <a:r>
              <a:rPr lang="ja-JP" altLang="en-US" sz="2800" b="1" dirty="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rPr>
              <a:t>スト</a:t>
            </a:r>
          </a:p>
          <a:p>
            <a:pPr lvl="0" algn="ctr">
              <a:buSzPts val="4000"/>
            </a:pPr>
            <a:r>
              <a:rPr lang="ja-JP" altLang="en-US" sz="2800" b="1" dirty="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rPr>
              <a:t>プログラム</a:t>
            </a:r>
            <a:endParaRPr lang="ja-JP" altLang="en-US" sz="2800" b="1" dirty="0">
              <a:solidFill>
                <a:srgbClr val="0045C9"/>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hidden="1">
            <a:extLst>
              <a:ext uri="{FF2B5EF4-FFF2-40B4-BE49-F238E27FC236}">
                <a16:creationId xmlns:a16="http://schemas.microsoft.com/office/drawing/2014/main" id="{AFE5C414-AF00-459C-9BB4-BC61CAD4A6D2}"/>
              </a:ext>
            </a:extLst>
          </p:cNvPr>
          <p:cNvSpPr txBox="1"/>
          <p:nvPr/>
        </p:nvSpPr>
        <p:spPr>
          <a:xfrm>
            <a:off x="7366000" y="1477518"/>
            <a:ext cx="1772216" cy="4339650"/>
          </a:xfrm>
          <a:prstGeom prst="rect">
            <a:avLst/>
          </a:prstGeom>
          <a:noFill/>
        </p:spPr>
        <p:txBody>
          <a:bodyPr wrap="square" rtlCol="0">
            <a:spAutoFit/>
          </a:bodyPr>
          <a:lstStyle/>
          <a:p>
            <a:pPr algn="ctr"/>
            <a:r>
              <a:rPr lang="en-US" altLang="zh-TW"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rPr>
              <a:t>08</a:t>
            </a:r>
            <a:endParaRPr lang="zh-TW" altLang="en-US" sz="13800">
              <a:gradFill>
                <a:gsLst>
                  <a:gs pos="38000">
                    <a:srgbClr val="04A4ED"/>
                  </a:gs>
                  <a:gs pos="89000">
                    <a:srgbClr val="8FE4FF"/>
                  </a:gs>
                </a:gsLst>
                <a:lin ang="5400000" scaled="0"/>
              </a:gra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1">
            <a:extLst>
              <a:ext uri="{FF2B5EF4-FFF2-40B4-BE49-F238E27FC236}">
                <a16:creationId xmlns:a16="http://schemas.microsoft.com/office/drawing/2014/main" id="{2777F8B0-1F06-473E-A292-EFDF4E2E8256}"/>
              </a:ext>
            </a:extLst>
          </p:cNvPr>
          <p:cNvPicPr>
            <a:picLocks noChangeAspect="1"/>
          </p:cNvPicPr>
          <p:nvPr/>
        </p:nvPicPr>
        <p:blipFill>
          <a:blip r:embed="rId3"/>
          <a:stretch>
            <a:fillRect/>
          </a:stretch>
        </p:blipFill>
        <p:spPr>
          <a:xfrm>
            <a:off x="7364126" y="918943"/>
            <a:ext cx="1774090" cy="2219136"/>
          </a:xfrm>
          <a:prstGeom prst="rect">
            <a:avLst/>
          </a:prstGeom>
        </p:spPr>
      </p:pic>
    </p:spTree>
    <p:extLst>
      <p:ext uri="{BB962C8B-B14F-4D97-AF65-F5344CB8AC3E}">
        <p14:creationId xmlns:p14="http://schemas.microsoft.com/office/powerpoint/2010/main" val="1281884187"/>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157"/>
        <p:cNvGrpSpPr/>
        <p:nvPr/>
      </p:nvGrpSpPr>
      <p:grpSpPr>
        <a:xfrm>
          <a:off x="0" y="0"/>
          <a:ext cx="0" cy="0"/>
          <a:chOff x="0" y="0"/>
          <a:chExt cx="0" cy="0"/>
        </a:xfrm>
      </p:grpSpPr>
      <p:sp>
        <p:nvSpPr>
          <p:cNvPr id="1161" name="Google Shape;1161;p54"/>
          <p:cNvSpPr/>
          <p:nvPr/>
        </p:nvSpPr>
        <p:spPr>
          <a:xfrm>
            <a:off x="344557" y="2664332"/>
            <a:ext cx="4614315" cy="2658944"/>
          </a:xfrm>
          <a:prstGeom prst="rect">
            <a:avLst/>
          </a:prstGeom>
          <a:noFill/>
          <a:ln>
            <a:noFill/>
          </a:ln>
        </p:spPr>
        <p:txBody>
          <a:bodyPr spcFirstLastPara="1" wrap="square" lIns="91425" tIns="91425" rIns="91425" bIns="91425" anchor="t" anchorCtr="0">
            <a:noAutofit/>
          </a:bodyPr>
          <a:lstStyle/>
          <a:p>
            <a:r>
              <a:rPr lang="en-US" altLang="ja-JP" sz="32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QuWAN</a:t>
            </a:r>
            <a:r>
              <a:rPr lang="ja-JP" altLang="en-US" sz="32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ベータテストプログラム</a:t>
            </a:r>
            <a:r>
              <a:rPr lang="ja-JP" altLang="en-US" sz="32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ja-JP" sz="3200" b="1" dirty="0" smtClean="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2020/06/03</a:t>
            </a:r>
            <a:r>
              <a:rPr lang="ja-JP" altLang="en-US" sz="32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に開始されます</a:t>
            </a:r>
            <a:r>
              <a:rPr lang="en-US" altLang="zh-TW" sz="32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rPr>
              <a:t> </a:t>
            </a:r>
            <a:endParaRPr lang="zh-TW" altLang="en-US" sz="3200" b="1" dirty="0">
              <a:solidFill>
                <a:srgbClr val="00CCFF"/>
              </a:solidFill>
              <a:latin typeface="Meiryo UI" panose="020B0604030504040204" pitchFamily="50" charset="-128"/>
              <a:ea typeface="Meiryo UI" panose="020B0604030504040204" pitchFamily="50" charset="-128"/>
              <a:cs typeface="+mn-ea"/>
              <a:sym typeface="Arial" panose="020B0604020202020204" pitchFamily="34" charset="0"/>
            </a:endParaRPr>
          </a:p>
          <a:p>
            <a:pPr>
              <a:lnSpc>
                <a:spcPct val="130000"/>
              </a:lnSpc>
            </a:pPr>
            <a:r>
              <a:rPr lang="en-US" altLang="ja-JP"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QNAP Web</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サイトでフィードバックを提供し、最新の</a:t>
            </a:r>
            <a:r>
              <a:rPr lang="en-US" altLang="ja-JP"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TS-253DNAS</a:t>
            </a:r>
            <a:r>
              <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を持ち帰るチャンスを獲得してください</a:t>
            </a:r>
            <a:r>
              <a:rPr lang="ja-JP" altLang="en-US" sz="20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a:t>
            </a:r>
            <a:endParaRPr lang="ja-JP" altLang="en-US"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5" name="圖片 4" descr="一張含有 螢幕擷取畫面, 電腦, 膝上型電腦, 監視器 的圖片&#10;&#10;自動產生的描述" hidden="1">
            <a:extLst>
              <a:ext uri="{FF2B5EF4-FFF2-40B4-BE49-F238E27FC236}">
                <a16:creationId xmlns:a16="http://schemas.microsoft.com/office/drawing/2014/main" id="{54A476EE-0CF2-4B32-B672-0A827B3DDD8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198773" y="2664332"/>
            <a:ext cx="5408268" cy="4342859"/>
          </a:xfrm>
          <a:prstGeom prst="rect">
            <a:avLst/>
          </a:prstGeom>
        </p:spPr>
      </p:pic>
      <p:pic>
        <p:nvPicPr>
          <p:cNvPr id="3" name="圖片 2">
            <a:extLst>
              <a:ext uri="{FF2B5EF4-FFF2-40B4-BE49-F238E27FC236}">
                <a16:creationId xmlns:a16="http://schemas.microsoft.com/office/drawing/2014/main" id="{3457F902-93F5-4662-83A8-258D2E01267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l="8836" r="8654"/>
          <a:stretch/>
        </p:blipFill>
        <p:spPr>
          <a:xfrm>
            <a:off x="5198773" y="2674978"/>
            <a:ext cx="6214533" cy="4374293"/>
          </a:xfrm>
          <a:prstGeom prst="rect">
            <a:avLst/>
          </a:prstGeom>
        </p:spPr>
      </p:pic>
      <p:pic>
        <p:nvPicPr>
          <p:cNvPr id="14" name="圖片 13">
            <a:extLst>
              <a:ext uri="{FF2B5EF4-FFF2-40B4-BE49-F238E27FC236}">
                <a16:creationId xmlns:a16="http://schemas.microsoft.com/office/drawing/2014/main" id="{7284F3BB-9763-4D41-B127-51A1CE7446A7}"/>
              </a:ext>
            </a:extLst>
          </p:cNvPr>
          <p:cNvPicPr>
            <a:picLocks noChangeAspect="1"/>
          </p:cNvPicPr>
          <p:nvPr/>
        </p:nvPicPr>
        <p:blipFill>
          <a:blip r:embed="rId7">
            <a:extLst>
              <a:ext uri="{BEBA8EAE-BF5A-486C-A8C5-ECC9F3942E4B}">
                <a14:imgProps xmlns:a14="http://schemas.microsoft.com/office/drawing/2010/main">
                  <a14:imgLayer r:embed="rId8">
                    <a14:imgEffect>
                      <a14:artisticBlur radius="67"/>
                    </a14:imgEffect>
                  </a14:imgLayer>
                </a14:imgProps>
              </a:ext>
            </a:extLst>
          </a:blip>
          <a:stretch>
            <a:fillRect/>
          </a:stretch>
        </p:blipFill>
        <p:spPr>
          <a:xfrm>
            <a:off x="7726680" y="2152658"/>
            <a:ext cx="5109632" cy="5094812"/>
          </a:xfrm>
          <a:prstGeom prst="rect">
            <a:avLst/>
          </a:prstGeom>
        </p:spPr>
      </p:pic>
      <p:pic>
        <p:nvPicPr>
          <p:cNvPr id="4" name="圖片 3" descr="一張含有 電子用品, 相片, 白色, 坐 的圖片&#10;&#10;自動產生的描述">
            <a:extLst>
              <a:ext uri="{FF2B5EF4-FFF2-40B4-BE49-F238E27FC236}">
                <a16:creationId xmlns:a16="http://schemas.microsoft.com/office/drawing/2014/main" id="{A288CB3B-4D4F-4395-B420-EAF81807266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94847" y="1720375"/>
            <a:ext cx="4549730" cy="5467826"/>
          </a:xfrm>
          <a:prstGeom prst="rect">
            <a:avLst/>
          </a:prstGeom>
        </p:spPr>
      </p:pic>
      <p:sp>
        <p:nvSpPr>
          <p:cNvPr id="2" name="標題 1">
            <a:extLst>
              <a:ext uri="{FF2B5EF4-FFF2-40B4-BE49-F238E27FC236}">
                <a16:creationId xmlns:a16="http://schemas.microsoft.com/office/drawing/2014/main" id="{DC2DF502-9BE3-4383-9F01-B7CADB3954A2}"/>
              </a:ext>
            </a:extLst>
          </p:cNvPr>
          <p:cNvSpPr>
            <a:spLocks noGrp="1"/>
          </p:cNvSpPr>
          <p:nvPr>
            <p:ph type="title"/>
          </p:nvPr>
        </p:nvSpPr>
        <p:spPr/>
        <p:txBody>
          <a:bodyPr/>
          <a:lstStyle/>
          <a:p>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ユ</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ーザーフィードバックを提</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供</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し</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て</a:t>
            </a:r>
            <a: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cs typeface="+mn-ea"/>
                <a:sym typeface="Arial" panose="020B0604020202020204" pitchFamily="34" charset="0"/>
              </a:rPr>
            </a:br>
            <a:r>
              <a:rPr lang="en-US" altLang="ja-JP" dirty="0">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を獲</a:t>
            </a:r>
            <a:r>
              <a:rPr lang="ja-JP" altLang="en-US" dirty="0" smtClean="0">
                <a:latin typeface="Meiryo UI" panose="020B0604030504040204" pitchFamily="50" charset="-128"/>
                <a:ea typeface="Meiryo UI" panose="020B0604030504040204" pitchFamily="50" charset="-128"/>
                <a:cs typeface="+mn-ea"/>
                <a:sym typeface="Arial" panose="020B0604020202020204" pitchFamily="34" charset="0"/>
              </a:rPr>
              <a:t>得</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166"/>
        <p:cNvGrpSpPr/>
        <p:nvPr/>
      </p:nvGrpSpPr>
      <p:grpSpPr>
        <a:xfrm>
          <a:off x="0" y="0"/>
          <a:ext cx="0" cy="0"/>
          <a:chOff x="0" y="0"/>
          <a:chExt cx="0" cy="0"/>
        </a:xfrm>
      </p:grpSpPr>
      <p:sp>
        <p:nvSpPr>
          <p:cNvPr id="20" name="矩形: 圓角 19" hidden="1">
            <a:extLst>
              <a:ext uri="{FF2B5EF4-FFF2-40B4-BE49-F238E27FC236}">
                <a16:creationId xmlns:a16="http://schemas.microsoft.com/office/drawing/2014/main" id="{FEF0476A-2778-4240-A616-644D301C1C8F}"/>
              </a:ext>
            </a:extLst>
          </p:cNvPr>
          <p:cNvSpPr/>
          <p:nvPr/>
        </p:nvSpPr>
        <p:spPr>
          <a:xfrm>
            <a:off x="-609600" y="4875598"/>
            <a:ext cx="7418039" cy="947686"/>
          </a:xfrm>
          <a:prstGeom prst="roundRect">
            <a:avLst>
              <a:gd name="adj" fmla="val 0"/>
            </a:avLst>
          </a:prstGeom>
          <a:solidFill>
            <a:srgbClr val="0052D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形 2">
            <a:extLst>
              <a:ext uri="{FF2B5EF4-FFF2-40B4-BE49-F238E27FC236}">
                <a16:creationId xmlns:a16="http://schemas.microsoft.com/office/drawing/2014/main" id="{824CCEDF-5B59-4E39-A241-95E99DC131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312060" y="2342816"/>
            <a:ext cx="8746840" cy="2626548"/>
          </a:xfrm>
          <a:prstGeom prst="rect">
            <a:avLst/>
          </a:prstGeom>
        </p:spPr>
      </p:pic>
      <p:pic>
        <p:nvPicPr>
          <p:cNvPr id="17" name="圖形 16">
            <a:extLst>
              <a:ext uri="{FF2B5EF4-FFF2-40B4-BE49-F238E27FC236}">
                <a16:creationId xmlns:a16="http://schemas.microsoft.com/office/drawing/2014/main" id="{B25A6BB2-201C-4EA9-9AAF-EFC71246D9D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15901" y="4515185"/>
            <a:ext cx="7694729" cy="2009536"/>
          </a:xfrm>
          <a:prstGeom prst="rect">
            <a:avLst/>
          </a:prstGeom>
        </p:spPr>
      </p:pic>
      <p:pic>
        <p:nvPicPr>
          <p:cNvPr id="16" name="圖片 15" descr="一張含有 電腦 的圖片&#10;&#10;自動產生的描述">
            <a:extLst>
              <a:ext uri="{FF2B5EF4-FFF2-40B4-BE49-F238E27FC236}">
                <a16:creationId xmlns:a16="http://schemas.microsoft.com/office/drawing/2014/main" id="{E26A20C0-0F74-4980-B0B8-3324F2EA77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5775" y="4453410"/>
            <a:ext cx="12474621" cy="2404589"/>
          </a:xfrm>
          <a:prstGeom prst="rect">
            <a:avLst/>
          </a:prstGeom>
        </p:spPr>
      </p:pic>
      <p:sp>
        <p:nvSpPr>
          <p:cNvPr id="19" name="矩形: 圓角 18" hidden="1">
            <a:extLst>
              <a:ext uri="{FF2B5EF4-FFF2-40B4-BE49-F238E27FC236}">
                <a16:creationId xmlns:a16="http://schemas.microsoft.com/office/drawing/2014/main" id="{C6506697-2A3F-4BEA-8CFE-FA63B97DBFB8}"/>
              </a:ext>
            </a:extLst>
          </p:cNvPr>
          <p:cNvSpPr/>
          <p:nvPr/>
        </p:nvSpPr>
        <p:spPr>
          <a:xfrm>
            <a:off x="4523875" y="2537951"/>
            <a:ext cx="8258474" cy="1891446"/>
          </a:xfrm>
          <a:prstGeom prst="roundRect">
            <a:avLst>
              <a:gd name="adj" fmla="val 4277"/>
            </a:avLst>
          </a:prstGeom>
          <a:solidFill>
            <a:srgbClr val="0052D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69" name="Google Shape;1169;p55"/>
          <p:cNvSpPr/>
          <p:nvPr/>
        </p:nvSpPr>
        <p:spPr>
          <a:xfrm>
            <a:off x="600966" y="5070461"/>
            <a:ext cx="3549003" cy="1257169"/>
          </a:xfrm>
          <a:prstGeom prst="roundRect">
            <a:avLst>
              <a:gd name="adj" fmla="val 5271"/>
            </a:avLst>
          </a:prstGeom>
          <a:noFill/>
          <a:ln>
            <a:noFill/>
          </a:ln>
        </p:spPr>
        <p:txBody>
          <a:bodyPr spcFirstLastPara="1" wrap="square" lIns="91425" tIns="45700" rIns="91425" bIns="45700" anchor="t" anchorCtr="0">
            <a:noAutofit/>
          </a:bodyPr>
          <a:lstStyle/>
          <a:p>
            <a:pPr lvl="0"/>
            <a:r>
              <a:rPr lang="en-US" altLang="ja-JP" sz="2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Guardian</a:t>
            </a:r>
            <a:r>
              <a:rPr lang="ja-JP" altLang="en-US" sz="2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シリー</a:t>
            </a:r>
            <a:r>
              <a:rPr lang="ja-JP" altLang="en-US"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ズ</a:t>
            </a:r>
            <a:endParaRPr lang="ja-JP" altLang="en-US" sz="2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72" name="Google Shape;1172;p55"/>
          <p:cNvSpPr/>
          <p:nvPr/>
        </p:nvSpPr>
        <p:spPr>
          <a:xfrm>
            <a:off x="7581739" y="2564775"/>
            <a:ext cx="4346403" cy="1538260"/>
          </a:xfrm>
          <a:prstGeom prst="roundRect">
            <a:avLst>
              <a:gd name="adj" fmla="val 0"/>
            </a:avLst>
          </a:prstGeom>
          <a:noFill/>
          <a:ln>
            <a:noFill/>
          </a:ln>
        </p:spPr>
        <p:txBody>
          <a:bodyPr spcFirstLastPara="1" wrap="square" lIns="91425" tIns="45700" rIns="91425" bIns="45700" anchor="t" anchorCtr="0">
            <a:noAutofit/>
          </a:bodyPr>
          <a:lstStyle/>
          <a:p>
            <a:r>
              <a:rPr lang="en-US" altLang="zh-TW"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x86-</a:t>
            </a:r>
            <a:r>
              <a:rPr lang="ja-JP" altLang="en-US"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ベースの</a:t>
            </a:r>
            <a:r>
              <a:rPr lang="en-US" altLang="zh-TW"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NAS </a:t>
            </a:r>
            <a:r>
              <a:rPr lang="ja-JP" altLang="en-US"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かつ</a:t>
            </a:r>
            <a:r>
              <a:rPr lang="en-US" altLang="zh-TW"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QTS </a:t>
            </a:r>
            <a:r>
              <a:rPr lang="en-US" altLang="zh-TW" sz="2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OS Ver. </a:t>
            </a:r>
            <a:r>
              <a:rPr lang="en-US" altLang="zh-TW"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4.4.2</a:t>
            </a:r>
            <a:r>
              <a:rPr lang="ja-JP" altLang="en-US" sz="2800" b="1"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以降</a:t>
            </a:r>
            <a:endParaRPr lang="en-US" altLang="zh-TW" sz="2800" b="1"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lvl="0"/>
            <a:r>
              <a:rPr lang="en-US" altLang="zh-TW" sz="20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X51, X53, X63, X71,X72, X73, X77, X80, X82, X83, X85, X88, X89</a:t>
            </a:r>
          </a:p>
          <a:p>
            <a:pPr marL="0" marR="0" lvl="0" indent="0" algn="l" rtl="0">
              <a:spcBef>
                <a:spcPts val="0"/>
              </a:spcBef>
              <a:spcAft>
                <a:spcPts val="0"/>
              </a:spcAft>
              <a:buNone/>
            </a:pPr>
            <a:endParaRPr lang="en-US" sz="16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a:p>
            <a:pPr marL="0" marR="0" lvl="0" indent="0" algn="l" rtl="0">
              <a:spcBef>
                <a:spcPts val="0"/>
              </a:spcBef>
              <a:spcAft>
                <a:spcPts val="0"/>
              </a:spcAft>
              <a:buNone/>
            </a:pPr>
            <a:endParaRPr lang="en-US" sz="2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標題 1">
            <a:extLst>
              <a:ext uri="{FF2B5EF4-FFF2-40B4-BE49-F238E27FC236}">
                <a16:creationId xmlns:a16="http://schemas.microsoft.com/office/drawing/2014/main" id="{D85BDF76-74EB-4DAA-9263-EDD10708F363}"/>
              </a:ext>
            </a:extLst>
          </p:cNvPr>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cs typeface="+mn-ea"/>
                <a:sym typeface="Arial" panose="020B0604020202020204" pitchFamily="34" charset="0"/>
              </a:rPr>
              <a:t>サポートされているモデル</a:t>
            </a:r>
            <a:endParaRPr lang="ja-JP"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 name="圖片 5">
            <a:extLst>
              <a:ext uri="{FF2B5EF4-FFF2-40B4-BE49-F238E27FC236}">
                <a16:creationId xmlns:a16="http://schemas.microsoft.com/office/drawing/2014/main" id="{F115A817-8FBC-4748-A522-A8D0EE4552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2387" y="2796859"/>
            <a:ext cx="1327294" cy="2095175"/>
          </a:xfrm>
          <a:prstGeom prst="roundRect">
            <a:avLst>
              <a:gd name="adj" fmla="val 13600"/>
            </a:avLst>
          </a:prstGeom>
          <a:effectLst>
            <a:outerShdw blurRad="50800" dist="38100" dir="5400000" algn="t" rotWithShape="0">
              <a:prstClr val="black">
                <a:alpha val="40000"/>
              </a:prstClr>
            </a:outerShdw>
          </a:effectLst>
        </p:spPr>
      </p:pic>
      <p:pic>
        <p:nvPicPr>
          <p:cNvPr id="7" name="圖片 6">
            <a:extLst>
              <a:ext uri="{FF2B5EF4-FFF2-40B4-BE49-F238E27FC236}">
                <a16:creationId xmlns:a16="http://schemas.microsoft.com/office/drawing/2014/main" id="{B6F3E987-42D6-A440-804C-157A1D7050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81047" y="2796859"/>
            <a:ext cx="2334728" cy="2166753"/>
          </a:xfrm>
          <a:prstGeom prst="rect">
            <a:avLst/>
          </a:prstGeom>
          <a:effectLst>
            <a:outerShdw blurRad="50800" dist="38100" dir="5400000" algn="t" rotWithShape="0">
              <a:prstClr val="black">
                <a:alpha val="40000"/>
              </a:prstClr>
            </a:outerShdw>
          </a:effectLst>
        </p:spPr>
      </p:pic>
      <p:pic>
        <p:nvPicPr>
          <p:cNvPr id="8" name="圖片 7">
            <a:extLst>
              <a:ext uri="{FF2B5EF4-FFF2-40B4-BE49-F238E27FC236}">
                <a16:creationId xmlns:a16="http://schemas.microsoft.com/office/drawing/2014/main" id="{29607ABA-C0EF-9E4C-9B64-16CBC559EE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71781" y="2792706"/>
            <a:ext cx="4033834" cy="2277755"/>
          </a:xfrm>
          <a:prstGeom prst="rect">
            <a:avLst/>
          </a:prstGeom>
          <a:effectLst>
            <a:outerShdw blurRad="50800" dist="38100" dir="5400000" algn="t" rotWithShape="0">
              <a:prstClr val="black">
                <a:alpha val="40000"/>
              </a:prstClr>
            </a:outerShdw>
          </a:effectLst>
        </p:spPr>
      </p:pic>
      <p:pic>
        <p:nvPicPr>
          <p:cNvPr id="10" name="圖片 9" descr="一張含有 室內, 坐, 桌, 黑色 的圖片&#10;&#10;自動產生的描述">
            <a:extLst>
              <a:ext uri="{FF2B5EF4-FFF2-40B4-BE49-F238E27FC236}">
                <a16:creationId xmlns:a16="http://schemas.microsoft.com/office/drawing/2014/main" id="{EE35C818-0FCB-4046-9EF9-A2BFA04653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71762" y="1754935"/>
            <a:ext cx="6096578" cy="1092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3" name="圖片 2" descr="一張含有 藍色, 球 的圖片&#10;&#10;自動產生的描述" hidden="1">
            <a:extLst>
              <a:ext uri="{FF2B5EF4-FFF2-40B4-BE49-F238E27FC236}">
                <a16:creationId xmlns:a16="http://schemas.microsoft.com/office/drawing/2014/main" id="{2651886D-9AEF-4013-BA32-CB33795EE38D}"/>
              </a:ext>
            </a:extLst>
          </p:cNvPr>
          <p:cNvPicPr>
            <a:picLocks noChangeAspect="1"/>
          </p:cNvPicPr>
          <p:nvPr/>
        </p:nvPicPr>
        <p:blipFill>
          <a:blip r:embed="rId3"/>
          <a:stretch>
            <a:fillRect/>
          </a:stretch>
        </p:blipFill>
        <p:spPr>
          <a:xfrm>
            <a:off x="0" y="0"/>
            <a:ext cx="12192000" cy="6858000"/>
          </a:xfrm>
          <a:prstGeom prst="rect">
            <a:avLst/>
          </a:prstGeom>
        </p:spPr>
      </p:pic>
      <p:pic>
        <p:nvPicPr>
          <p:cNvPr id="7" name="圖片 6">
            <a:extLst>
              <a:ext uri="{FF2B5EF4-FFF2-40B4-BE49-F238E27FC236}">
                <a16:creationId xmlns:a16="http://schemas.microsoft.com/office/drawing/2014/main" id="{C22BE489-BC40-479D-89F8-BEBFCB0E28A3}"/>
              </a:ext>
            </a:extLst>
          </p:cNvPr>
          <p:cNvPicPr>
            <a:picLocks noChangeAspect="1"/>
          </p:cNvPicPr>
          <p:nvPr/>
        </p:nvPicPr>
        <p:blipFill>
          <a:blip r:embed="rId4"/>
          <a:stretch>
            <a:fillRect/>
          </a:stretch>
        </p:blipFill>
        <p:spPr>
          <a:xfrm>
            <a:off x="0" y="0"/>
            <a:ext cx="12192000" cy="6858000"/>
          </a:xfrm>
          <a:prstGeom prst="rect">
            <a:avLst/>
          </a:prstGeom>
        </p:spPr>
      </p:pic>
      <p:pic>
        <p:nvPicPr>
          <p:cNvPr id="6" name="圖形 5">
            <a:extLst>
              <a:ext uri="{FF2B5EF4-FFF2-40B4-BE49-F238E27FC236}">
                <a16:creationId xmlns:a16="http://schemas.microsoft.com/office/drawing/2014/main" id="{F4F6334C-C926-4E3D-98A5-4E5F204CD9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285986">
            <a:off x="5735842" y="-10172574"/>
            <a:ext cx="15473385" cy="19710147"/>
          </a:xfrm>
          <a:prstGeom prst="rect">
            <a:avLst/>
          </a:prstGeom>
        </p:spPr>
      </p:pic>
      <p:pic>
        <p:nvPicPr>
          <p:cNvPr id="5" name="圖形 4">
            <a:extLst>
              <a:ext uri="{FF2B5EF4-FFF2-40B4-BE49-F238E27FC236}">
                <a16:creationId xmlns:a16="http://schemas.microsoft.com/office/drawing/2014/main" id="{7399D89B-8352-4BBF-9369-61A0ABB91DC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679385" y="1352492"/>
            <a:ext cx="4043212" cy="4043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p:cNvSpPr txBox="1"/>
          <p:nvPr/>
        </p:nvSpPr>
        <p:spPr>
          <a:xfrm>
            <a:off x="6331516" y="2876804"/>
            <a:ext cx="3841184" cy="2455295"/>
          </a:xfrm>
          <a:prstGeom prst="rect">
            <a:avLst/>
          </a:prstGeom>
          <a:noFill/>
          <a:ln>
            <a:noFill/>
          </a:ln>
        </p:spPr>
        <p:txBody>
          <a:bodyPr spcFirstLastPara="1" wrap="square" lIns="91425" tIns="45700" rIns="91425" bIns="45700" anchor="t" anchorCtr="0">
            <a:noAutofit/>
          </a:bodyPr>
          <a:lstStyle/>
          <a:p>
            <a:pPr algn="ctr" fontAlgn="base"/>
            <a:r>
              <a:rPr lang="ja-JP" altLang="en-US" sz="2800" b="1" dirty="0">
                <a:solidFill>
                  <a:srgbClr val="0070C0"/>
                </a:solidFill>
                <a:latin typeface="Meiryo UI" panose="020B0604030504040204" pitchFamily="50" charset="-128"/>
                <a:ea typeface="Meiryo UI" panose="020B0604030504040204" pitchFamily="50" charset="-128"/>
                <a:sym typeface="Arial" panose="020B0604020202020204" pitchFamily="34" charset="0"/>
              </a:rPr>
              <a:t>在宅ワーク</a:t>
            </a:r>
            <a:r>
              <a:rPr lang="ja-JP" altLang="en-US" sz="2800" dirty="0">
                <a:solidFill>
                  <a:srgbClr val="0070C0"/>
                </a:solidFill>
                <a:latin typeface="Meiryo UI" panose="020B0604030504040204" pitchFamily="50" charset="-128"/>
                <a:ea typeface="Meiryo UI" panose="020B0604030504040204" pitchFamily="50" charset="-128"/>
                <a:sym typeface="Arial" panose="020B0604020202020204" pitchFamily="34" charset="0"/>
              </a:rPr>
              <a:t>が始まることにより、従来のネットワークアーキテクチャで発生する問題</a:t>
            </a:r>
          </a:p>
        </p:txBody>
      </p:sp>
      <p:pic>
        <p:nvPicPr>
          <p:cNvPr id="2" name="圖片 1">
            <a:extLst>
              <a:ext uri="{FF2B5EF4-FFF2-40B4-BE49-F238E27FC236}">
                <a16:creationId xmlns:a16="http://schemas.microsoft.com/office/drawing/2014/main" id="{15CA0977-0D9C-47EE-A03A-78C6B4B68D79}"/>
              </a:ext>
            </a:extLst>
          </p:cNvPr>
          <p:cNvPicPr>
            <a:picLocks noChangeAspect="1"/>
          </p:cNvPicPr>
          <p:nvPr/>
        </p:nvPicPr>
        <p:blipFill>
          <a:blip r:embed="rId3"/>
          <a:stretch>
            <a:fillRect/>
          </a:stretch>
        </p:blipFill>
        <p:spPr>
          <a:xfrm>
            <a:off x="7169974" y="901700"/>
            <a:ext cx="2164268" cy="2213040"/>
          </a:xfrm>
          <a:prstGeom prst="rect">
            <a:avLst/>
          </a:prstGeom>
        </p:spPr>
      </p:pic>
    </p:spTree>
    <p:extLst>
      <p:ext uri="{BB962C8B-B14F-4D97-AF65-F5344CB8AC3E}">
        <p14:creationId xmlns:p14="http://schemas.microsoft.com/office/powerpoint/2010/main" val="3037192221"/>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65" name="圖形 64">
            <a:extLst>
              <a:ext uri="{FF2B5EF4-FFF2-40B4-BE49-F238E27FC236}">
                <a16:creationId xmlns:a16="http://schemas.microsoft.com/office/drawing/2014/main" id="{62BC1B73-BA42-4A97-8B3D-BD41699F195F}"/>
              </a:ext>
            </a:extLst>
          </p:cNvPr>
          <p:cNvPicPr>
            <a:picLocks noChangeAspect="1"/>
          </p:cNvPicPr>
          <p:nvPr/>
        </p:nvPicPr>
        <p:blipFill>
          <a:blip r:embed="rId3">
            <a:alphaModFix amt="0"/>
            <a:extLst>
              <a:ext uri="{96DAC541-7B7A-43D3-8B79-37D633B846F1}">
                <asvg:svgBlip xmlns:asvg="http://schemas.microsoft.com/office/drawing/2016/SVG/main" xmlns="" r:embed="rId4"/>
              </a:ext>
            </a:extLst>
          </a:blip>
          <a:stretch>
            <a:fillRect/>
          </a:stretch>
        </p:blipFill>
        <p:spPr>
          <a:xfrm rot="5400000">
            <a:off x="5124823" y="740492"/>
            <a:ext cx="5610228" cy="5610228"/>
          </a:xfrm>
          <a:prstGeom prst="rect">
            <a:avLst/>
          </a:prstGeom>
        </p:spPr>
      </p:pic>
      <p:sp>
        <p:nvSpPr>
          <p:cNvPr id="132" name="橢圓 131" hidden="1">
            <a:extLst>
              <a:ext uri="{FF2B5EF4-FFF2-40B4-BE49-F238E27FC236}">
                <a16:creationId xmlns:a16="http://schemas.microsoft.com/office/drawing/2014/main" id="{0740F5E9-642B-49F4-A853-07B9D132BB34}"/>
              </a:ext>
            </a:extLst>
          </p:cNvPr>
          <p:cNvSpPr/>
          <p:nvPr/>
        </p:nvSpPr>
        <p:spPr>
          <a:xfrm>
            <a:off x="5739543" y="2957087"/>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形 15" hidden="1">
            <a:extLst>
              <a:ext uri="{FF2B5EF4-FFF2-40B4-BE49-F238E27FC236}">
                <a16:creationId xmlns:a16="http://schemas.microsoft.com/office/drawing/2014/main" id="{4F64E991-6FC9-4D59-8831-8F387CB229C7}"/>
              </a:ext>
            </a:extLst>
          </p:cNvPr>
          <p:cNvPicPr>
            <a:picLocks noChangeAspect="1"/>
          </p:cNvPicPr>
          <p:nvPr/>
        </p:nvPicPr>
        <p:blipFill rotWithShape="1">
          <a:blip/>
          <a:srcRect l="26406"/>
          <a:stretch/>
        </p:blipFill>
        <p:spPr>
          <a:xfrm>
            <a:off x="237479" y="307974"/>
            <a:ext cx="1982429" cy="709462"/>
          </a:xfrm>
          <a:prstGeom prst="rect">
            <a:avLst/>
          </a:prstGeom>
        </p:spPr>
      </p:pic>
      <p:sp>
        <p:nvSpPr>
          <p:cNvPr id="8" name="矩形: 圓角 7">
            <a:extLst>
              <a:ext uri="{FF2B5EF4-FFF2-40B4-BE49-F238E27FC236}">
                <a16:creationId xmlns:a16="http://schemas.microsoft.com/office/drawing/2014/main" id="{A982E6BB-CADD-43EB-A6CA-B53A085BE01D}"/>
              </a:ext>
            </a:extLst>
          </p:cNvPr>
          <p:cNvSpPr/>
          <p:nvPr/>
        </p:nvSpPr>
        <p:spPr>
          <a:xfrm>
            <a:off x="932540" y="3224463"/>
            <a:ext cx="1759524" cy="3235621"/>
          </a:xfrm>
          <a:prstGeom prst="roundRect">
            <a:avLst>
              <a:gd name="adj" fmla="val 3838"/>
            </a:avLst>
          </a:prstGeom>
          <a:solidFill>
            <a:schemeClr val="tx1">
              <a:lumMod val="65000"/>
              <a:lumOff val="35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4907524" y="3191140"/>
            <a:ext cx="6903621" cy="3235621"/>
          </a:xfrm>
          <a:prstGeom prst="roundRect">
            <a:avLst>
              <a:gd name="adj" fmla="val 3155"/>
            </a:avLst>
          </a:prstGeom>
          <a:solidFill>
            <a:schemeClr val="tx1">
              <a:lumMod val="65000"/>
              <a:lumOff val="35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6" name="文字方塊 25">
            <a:extLst>
              <a:ext uri="{FF2B5EF4-FFF2-40B4-BE49-F238E27FC236}">
                <a16:creationId xmlns:a16="http://schemas.microsoft.com/office/drawing/2014/main" id="{9FB3FC47-EF14-400C-9CC5-2326B0441773}"/>
              </a:ext>
            </a:extLst>
          </p:cNvPr>
          <p:cNvSpPr txBox="1"/>
          <p:nvPr/>
        </p:nvSpPr>
        <p:spPr>
          <a:xfrm>
            <a:off x="726250" y="2674758"/>
            <a:ext cx="2234317" cy="523220"/>
          </a:xfrm>
          <a:prstGeom prst="rect">
            <a:avLst/>
          </a:prstGeom>
          <a:noFill/>
        </p:spPr>
        <p:txBody>
          <a:bodyPr wrap="square" rtlCol="0" anchor="t">
            <a:spAutoFit/>
          </a:bodyPr>
          <a:lstStyle>
            <a:defPPr marR="0" lvl="0" algn="l" rtl="0">
              <a:lnSpc>
                <a:spcPct val="100000"/>
              </a:lnSpc>
              <a:spcBef>
                <a:spcPts val="0"/>
              </a:spcBef>
              <a:spcAft>
                <a:spcPts val="0"/>
              </a:spcAft>
            </a:defPPr>
            <a:lvl1pPr>
              <a:defRPr sz="3200" b="1">
                <a:gradFill>
                  <a:gsLst>
                    <a:gs pos="38000">
                      <a:srgbClr val="04A4ED"/>
                    </a:gs>
                    <a:gs pos="89000">
                      <a:srgbClr val="8FE4FF"/>
                    </a:gs>
                  </a:gsLst>
                  <a:lin ang="5400000" scaled="0"/>
                </a:gradFill>
                <a:latin typeface="+mn-lt"/>
                <a:ea typeface="+mn-ea"/>
                <a:cs typeface="+mn-ea"/>
              </a:defRPr>
            </a:lvl1pPr>
          </a:lstStyle>
          <a:p>
            <a:pPr algn="ctr"/>
            <a:r>
              <a:rPr lang="ja-JP" altLang="en-US" sz="2800" dirty="0" smtClean="0">
                <a:solidFill>
                  <a:srgbClr val="00CCFF"/>
                </a:solidFill>
                <a:latin typeface="Meiryo UI" panose="020B0604030504040204" pitchFamily="50" charset="-128"/>
                <a:ea typeface="Meiryo UI" panose="020B0604030504040204" pitchFamily="50" charset="-128"/>
                <a:sym typeface="Arial" panose="020B0604020202020204" pitchFamily="34" charset="0"/>
              </a:rPr>
              <a:t>イントラネット</a:t>
            </a:r>
            <a:endParaRPr lang="en-US" altLang="zh-TW" sz="2800" dirty="0">
              <a:solidFill>
                <a:srgbClr val="00CCFF"/>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421061" y="1724639"/>
            <a:ext cx="838974" cy="767288"/>
          </a:xfrm>
          <a:prstGeom prst="rect">
            <a:avLst/>
          </a:prstGeom>
        </p:spPr>
      </p:pic>
      <p:grpSp>
        <p:nvGrpSpPr>
          <p:cNvPr id="123" name="群組 122">
            <a:extLst>
              <a:ext uri="{FF2B5EF4-FFF2-40B4-BE49-F238E27FC236}">
                <a16:creationId xmlns:a16="http://schemas.microsoft.com/office/drawing/2014/main" id="{79C71C13-5B40-4C7F-808B-E181A4D8969F}"/>
              </a:ext>
            </a:extLst>
          </p:cNvPr>
          <p:cNvGrpSpPr/>
          <p:nvPr/>
        </p:nvGrpSpPr>
        <p:grpSpPr>
          <a:xfrm>
            <a:off x="1316787" y="5583740"/>
            <a:ext cx="1034146" cy="459437"/>
            <a:chOff x="991903"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991903"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558758" y="5110035"/>
              <a:ext cx="467291" cy="459437"/>
            </a:xfrm>
            <a:prstGeom prst="rect">
              <a:avLst/>
            </a:prstGeom>
          </p:spPr>
        </p:pic>
      </p:grpSp>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998640" y="3921040"/>
            <a:ext cx="524705" cy="415982"/>
          </a:xfrm>
          <a:prstGeom prst="rect">
            <a:avLst/>
          </a:prstGeom>
        </p:spPr>
      </p:pic>
      <p:pic>
        <p:nvPicPr>
          <p:cNvPr id="52" name="圖形 51" hidden="1">
            <a:extLst>
              <a:ext uri="{FF2B5EF4-FFF2-40B4-BE49-F238E27FC236}">
                <a16:creationId xmlns:a16="http://schemas.microsoft.com/office/drawing/2014/main" id="{16DADEC1-4942-42D4-9D07-7E430B60022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870123" y="3326252"/>
            <a:ext cx="502101" cy="465914"/>
          </a:xfrm>
          <a:prstGeom prst="rect">
            <a:avLst/>
          </a:prstGeom>
        </p:spPr>
      </p:pic>
      <p:pic>
        <p:nvPicPr>
          <p:cNvPr id="53" name="圖形 52" hidden="1">
            <a:extLst>
              <a:ext uri="{FF2B5EF4-FFF2-40B4-BE49-F238E27FC236}">
                <a16:creationId xmlns:a16="http://schemas.microsoft.com/office/drawing/2014/main" id="{8353AA7B-EDF3-4986-90AB-C6F80BC079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3447156" y="3326252"/>
            <a:ext cx="502101" cy="465914"/>
          </a:xfrm>
          <a:prstGeom prst="rect">
            <a:avLst/>
          </a:prstGeom>
        </p:spPr>
      </p:pic>
      <p:pic>
        <p:nvPicPr>
          <p:cNvPr id="54" name="圖形 53" hidden="1">
            <a:extLst>
              <a:ext uri="{FF2B5EF4-FFF2-40B4-BE49-F238E27FC236}">
                <a16:creationId xmlns:a16="http://schemas.microsoft.com/office/drawing/2014/main" id="{87D8E3F8-FC8A-4A2E-A4D1-27A1D344CEA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716055" y="3886427"/>
            <a:ext cx="502101" cy="465914"/>
          </a:xfrm>
          <a:prstGeom prst="rect">
            <a:avLst/>
          </a:prstGeom>
        </p:spPr>
      </p:pic>
      <p:pic>
        <p:nvPicPr>
          <p:cNvPr id="55" name="圖形 54" hidden="1">
            <a:extLst>
              <a:ext uri="{FF2B5EF4-FFF2-40B4-BE49-F238E27FC236}">
                <a16:creationId xmlns:a16="http://schemas.microsoft.com/office/drawing/2014/main" id="{4BAC31CA-357E-4CF0-B747-1B9BFB12B04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293089" y="3886427"/>
            <a:ext cx="502101" cy="465914"/>
          </a:xfrm>
          <a:prstGeom prst="rect">
            <a:avLst/>
          </a:prstGeom>
        </p:spPr>
      </p:pic>
      <p:pic>
        <p:nvPicPr>
          <p:cNvPr id="56" name="圖形 55" hidden="1">
            <a:extLst>
              <a:ext uri="{FF2B5EF4-FFF2-40B4-BE49-F238E27FC236}">
                <a16:creationId xmlns:a16="http://schemas.microsoft.com/office/drawing/2014/main" id="{DBC78399-0A7A-4034-AD14-50F88496013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870123" y="3886427"/>
            <a:ext cx="502101" cy="465914"/>
          </a:xfrm>
          <a:prstGeom prst="rect">
            <a:avLst/>
          </a:prstGeom>
        </p:spPr>
      </p:pic>
      <p:pic>
        <p:nvPicPr>
          <p:cNvPr id="57" name="圖形 56" hidden="1">
            <a:extLst>
              <a:ext uri="{FF2B5EF4-FFF2-40B4-BE49-F238E27FC236}">
                <a16:creationId xmlns:a16="http://schemas.microsoft.com/office/drawing/2014/main" id="{AC471E4B-C645-4423-AE11-C380C243B97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3447156" y="3886427"/>
            <a:ext cx="502101" cy="465914"/>
          </a:xfrm>
          <a:prstGeom prst="rect">
            <a:avLst/>
          </a:prstGeom>
        </p:spPr>
      </p:pic>
      <p:pic>
        <p:nvPicPr>
          <p:cNvPr id="58" name="圖形 57" hidden="1">
            <a:extLst>
              <a:ext uri="{FF2B5EF4-FFF2-40B4-BE49-F238E27FC236}">
                <a16:creationId xmlns:a16="http://schemas.microsoft.com/office/drawing/2014/main" id="{DD222883-4BFB-4F11-9C3A-34A3337B8CE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716055" y="4477287"/>
            <a:ext cx="502101" cy="465914"/>
          </a:xfrm>
          <a:prstGeom prst="rect">
            <a:avLst/>
          </a:prstGeom>
        </p:spPr>
      </p:pic>
      <p:pic>
        <p:nvPicPr>
          <p:cNvPr id="59" name="圖形 58" hidden="1">
            <a:extLst>
              <a:ext uri="{FF2B5EF4-FFF2-40B4-BE49-F238E27FC236}">
                <a16:creationId xmlns:a16="http://schemas.microsoft.com/office/drawing/2014/main" id="{FAE19C5B-D355-4C0D-BA87-DFE29C3BED9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293089" y="4477287"/>
            <a:ext cx="502101" cy="465914"/>
          </a:xfrm>
          <a:prstGeom prst="rect">
            <a:avLst/>
          </a:prstGeom>
        </p:spPr>
      </p:pic>
      <p:pic>
        <p:nvPicPr>
          <p:cNvPr id="60" name="圖形 59" hidden="1">
            <a:extLst>
              <a:ext uri="{FF2B5EF4-FFF2-40B4-BE49-F238E27FC236}">
                <a16:creationId xmlns:a16="http://schemas.microsoft.com/office/drawing/2014/main" id="{3BE31090-F38B-4CEC-AEEC-A0D5FA78371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870123" y="4477287"/>
            <a:ext cx="502101" cy="465914"/>
          </a:xfrm>
          <a:prstGeom prst="rect">
            <a:avLst/>
          </a:prstGeom>
        </p:spPr>
      </p:pic>
      <p:pic>
        <p:nvPicPr>
          <p:cNvPr id="61" name="圖形 60" hidden="1">
            <a:extLst>
              <a:ext uri="{FF2B5EF4-FFF2-40B4-BE49-F238E27FC236}">
                <a16:creationId xmlns:a16="http://schemas.microsoft.com/office/drawing/2014/main" id="{2C72C7C3-BA1B-4F2D-8CD3-187E731385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3447156" y="4477287"/>
            <a:ext cx="502101" cy="465914"/>
          </a:xfrm>
          <a:prstGeom prst="rect">
            <a:avLst/>
          </a:prstGeom>
        </p:spPr>
      </p:pic>
      <p:cxnSp>
        <p:nvCxnSpPr>
          <p:cNvPr id="63" name="直線接點 62" hidden="1">
            <a:extLst>
              <a:ext uri="{FF2B5EF4-FFF2-40B4-BE49-F238E27FC236}">
                <a16:creationId xmlns:a16="http://schemas.microsoft.com/office/drawing/2014/main" id="{E1F60C3C-84A5-4262-991C-B25767361308}"/>
              </a:ext>
            </a:extLst>
          </p:cNvPr>
          <p:cNvCxnSpPr>
            <a:cxnSpLocks/>
          </p:cNvCxnSpPr>
          <p:nvPr/>
        </p:nvCxnSpPr>
        <p:spPr>
          <a:xfrm flipV="1">
            <a:off x="3485974" y="4210110"/>
            <a:ext cx="1373187" cy="4050"/>
          </a:xfrm>
          <a:prstGeom prst="line">
            <a:avLst/>
          </a:prstGeom>
          <a:ln w="57150">
            <a:solidFill>
              <a:srgbClr val="6600FF">
                <a:alpha val="20000"/>
              </a:srgbClr>
            </a:solidFill>
          </a:ln>
        </p:spPr>
        <p:style>
          <a:lnRef idx="1">
            <a:schemeClr val="accent1"/>
          </a:lnRef>
          <a:fillRef idx="0">
            <a:schemeClr val="accent1"/>
          </a:fillRef>
          <a:effectRef idx="0">
            <a:schemeClr val="accent1"/>
          </a:effectRef>
          <a:fontRef idx="minor">
            <a:schemeClr val="tx1"/>
          </a:fontRef>
        </p:style>
      </p:cxn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981683" y="4382829"/>
            <a:ext cx="558622" cy="442872"/>
          </a:xfrm>
          <a:prstGeom prst="rect">
            <a:avLst/>
          </a:prstGeom>
        </p:spPr>
      </p:pic>
      <p:sp>
        <p:nvSpPr>
          <p:cNvPr id="69" name="文字方塊 68">
            <a:extLst>
              <a:ext uri="{FF2B5EF4-FFF2-40B4-BE49-F238E27FC236}">
                <a16:creationId xmlns:a16="http://schemas.microsoft.com/office/drawing/2014/main" id="{CB739046-443B-4A58-B322-D3853214852F}"/>
              </a:ext>
            </a:extLst>
          </p:cNvPr>
          <p:cNvSpPr txBox="1"/>
          <p:nvPr/>
        </p:nvSpPr>
        <p:spPr>
          <a:xfrm>
            <a:off x="7226696" y="2674758"/>
            <a:ext cx="2483412" cy="523220"/>
          </a:xfrm>
          <a:prstGeom prst="rect">
            <a:avLst/>
          </a:prstGeom>
          <a:noFill/>
        </p:spPr>
        <p:txBody>
          <a:bodyPr wrap="square" rtlCol="0" anchor="t">
            <a:spAutoFit/>
          </a:bodyPr>
          <a:lstStyle>
            <a:defPPr marR="0" lvl="0" algn="l" rtl="0">
              <a:lnSpc>
                <a:spcPct val="100000"/>
              </a:lnSpc>
              <a:spcBef>
                <a:spcPts val="0"/>
              </a:spcBef>
              <a:spcAft>
                <a:spcPts val="0"/>
              </a:spcAft>
            </a:defPPr>
            <a:lvl1pPr>
              <a:defRPr sz="3200" b="1">
                <a:gradFill>
                  <a:gsLst>
                    <a:gs pos="38000">
                      <a:srgbClr val="04A4ED"/>
                    </a:gs>
                    <a:gs pos="89000">
                      <a:srgbClr val="8FE4FF"/>
                    </a:gs>
                  </a:gsLst>
                  <a:lin ang="5400000" scaled="0"/>
                </a:gradFill>
                <a:latin typeface="+mn-lt"/>
                <a:ea typeface="+mn-ea"/>
                <a:cs typeface="+mn-ea"/>
              </a:defRPr>
            </a:lvl1pPr>
          </a:lstStyle>
          <a:p>
            <a:pPr algn="ctr"/>
            <a:r>
              <a:rPr lang="ja-JP" altLang="en-US" sz="2800" dirty="0">
                <a:solidFill>
                  <a:srgbClr val="00CCFF"/>
                </a:solidFill>
                <a:latin typeface="Meiryo UI" panose="020B0604030504040204" pitchFamily="50" charset="-128"/>
                <a:ea typeface="Meiryo UI" panose="020B0604030504040204" pitchFamily="50" charset="-128"/>
                <a:sym typeface="Arial" panose="020B0604020202020204" pitchFamily="34" charset="0"/>
              </a:rPr>
              <a:t>エクストラネット</a:t>
            </a:r>
            <a:endParaRPr lang="en-US" altLang="zh-TW" sz="2800" dirty="0">
              <a:solidFill>
                <a:srgbClr val="00CCFF"/>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78" name="接點: 肘形 77">
            <a:extLst>
              <a:ext uri="{FF2B5EF4-FFF2-40B4-BE49-F238E27FC236}">
                <a16:creationId xmlns:a16="http://schemas.microsoft.com/office/drawing/2014/main" id="{FFD8BE22-0FAA-4BC5-B979-07E5F351E53D}"/>
              </a:ext>
            </a:extLst>
          </p:cNvPr>
          <p:cNvCxnSpPr>
            <a:cxnSpLocks/>
          </p:cNvCxnSpPr>
          <p:nvPr/>
        </p:nvCxnSpPr>
        <p:spPr>
          <a:xfrm rot="16200000" flipH="1">
            <a:off x="3808699" y="4400818"/>
            <a:ext cx="829993" cy="2606034"/>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p:cNvCxnSpPr>
          <p:nvPr/>
        </p:nvCxnSpPr>
        <p:spPr>
          <a:xfrm>
            <a:off x="3242232" y="5289023"/>
            <a:ext cx="2284480" cy="328427"/>
          </a:xfrm>
          <a:prstGeom prst="bentConnector3">
            <a:avLst>
              <a:gd name="adj1" fmla="val -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5" name="圖形 74">
            <a:extLst>
              <a:ext uri="{FF2B5EF4-FFF2-40B4-BE49-F238E27FC236}">
                <a16:creationId xmlns:a16="http://schemas.microsoft.com/office/drawing/2014/main" id="{D4143FCD-F661-4E32-AF2A-E39CEE29DD5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7049164" y="3397112"/>
            <a:ext cx="467291" cy="459437"/>
          </a:xfrm>
          <a:prstGeom prst="rect">
            <a:avLst/>
          </a:prstGeom>
        </p:spPr>
      </p:pic>
      <p:grpSp>
        <p:nvGrpSpPr>
          <p:cNvPr id="2" name="群組 1">
            <a:extLst>
              <a:ext uri="{FF2B5EF4-FFF2-40B4-BE49-F238E27FC236}">
                <a16:creationId xmlns:a16="http://schemas.microsoft.com/office/drawing/2014/main" id="{B400EB7D-44B0-4E52-A151-BFA4FD1EEF4E}"/>
              </a:ext>
            </a:extLst>
          </p:cNvPr>
          <p:cNvGrpSpPr/>
          <p:nvPr/>
        </p:nvGrpSpPr>
        <p:grpSpPr>
          <a:xfrm>
            <a:off x="1503333" y="4557995"/>
            <a:ext cx="697621" cy="643560"/>
            <a:chOff x="1493728" y="3952879"/>
            <a:chExt cx="697621" cy="643560"/>
          </a:xfrm>
        </p:grpSpPr>
        <p:sp>
          <p:nvSpPr>
            <p:cNvPr id="90" name="橢圓 89">
              <a:extLst>
                <a:ext uri="{FF2B5EF4-FFF2-40B4-BE49-F238E27FC236}">
                  <a16:creationId xmlns:a16="http://schemas.microsoft.com/office/drawing/2014/main" id="{901F587F-AC82-46CB-8AA4-3C1060129304}"/>
                </a:ext>
              </a:extLst>
            </p:cNvPr>
            <p:cNvSpPr/>
            <p:nvPr/>
          </p:nvSpPr>
          <p:spPr>
            <a:xfrm>
              <a:off x="1493728"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1" name="橢圓 90">
              <a:extLst>
                <a:ext uri="{FF2B5EF4-FFF2-40B4-BE49-F238E27FC236}">
                  <a16:creationId xmlns:a16="http://schemas.microsoft.com/office/drawing/2014/main" id="{AA4A9163-86C4-4E58-A997-926372017233}"/>
                </a:ext>
              </a:extLst>
            </p:cNvPr>
            <p:cNvSpPr/>
            <p:nvPr/>
          </p:nvSpPr>
          <p:spPr>
            <a:xfrm>
              <a:off x="2067961"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4" name="橢圓 93">
              <a:extLst>
                <a:ext uri="{FF2B5EF4-FFF2-40B4-BE49-F238E27FC236}">
                  <a16:creationId xmlns:a16="http://schemas.microsoft.com/office/drawing/2014/main" id="{6EFBCCB4-22B4-4221-A2CB-6ADAE9764CB2}"/>
                </a:ext>
              </a:extLst>
            </p:cNvPr>
            <p:cNvSpPr/>
            <p:nvPr/>
          </p:nvSpPr>
          <p:spPr>
            <a:xfrm>
              <a:off x="1493728"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5" name="橢圓 94">
              <a:extLst>
                <a:ext uri="{FF2B5EF4-FFF2-40B4-BE49-F238E27FC236}">
                  <a16:creationId xmlns:a16="http://schemas.microsoft.com/office/drawing/2014/main" id="{67F8F2A2-56E3-4A05-9940-ED05D0B638E3}"/>
                </a:ext>
              </a:extLst>
            </p:cNvPr>
            <p:cNvSpPr/>
            <p:nvPr/>
          </p:nvSpPr>
          <p:spPr>
            <a:xfrm>
              <a:off x="2067961"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grpSp>
      <p:cxnSp>
        <p:nvCxnSpPr>
          <p:cNvPr id="110" name="接點: 肘形 109">
            <a:extLst>
              <a:ext uri="{FF2B5EF4-FFF2-40B4-BE49-F238E27FC236}">
                <a16:creationId xmlns:a16="http://schemas.microsoft.com/office/drawing/2014/main" id="{D96C4C27-5348-4380-A4F7-F9CC6AACF648}"/>
              </a:ext>
            </a:extLst>
          </p:cNvPr>
          <p:cNvCxnSpPr>
            <a:cxnSpLocks/>
          </p:cNvCxnSpPr>
          <p:nvPr/>
        </p:nvCxnSpPr>
        <p:spPr>
          <a:xfrm flipV="1">
            <a:off x="3118285" y="5116069"/>
            <a:ext cx="2408427" cy="3619"/>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接點: 肘形 124">
            <a:extLst>
              <a:ext uri="{FF2B5EF4-FFF2-40B4-BE49-F238E27FC236}">
                <a16:creationId xmlns:a16="http://schemas.microsoft.com/office/drawing/2014/main" id="{AA51752A-5F3B-4D5F-BF70-CFBB1638C7A6}"/>
              </a:ext>
            </a:extLst>
          </p:cNvPr>
          <p:cNvCxnSpPr>
            <a:cxnSpLocks/>
          </p:cNvCxnSpPr>
          <p:nvPr/>
        </p:nvCxnSpPr>
        <p:spPr>
          <a:xfrm rot="5400000" flipH="1" flipV="1">
            <a:off x="3968594" y="2577077"/>
            <a:ext cx="607720" cy="2686363"/>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Google Shape;193;p17">
            <a:extLst>
              <a:ext uri="{FF2B5EF4-FFF2-40B4-BE49-F238E27FC236}">
                <a16:creationId xmlns:a16="http://schemas.microsoft.com/office/drawing/2014/main" id="{35B140CD-BB9E-4172-A835-839A2C410BE6}"/>
              </a:ext>
            </a:extLst>
          </p:cNvPr>
          <p:cNvSpPr txBox="1"/>
          <p:nvPr/>
        </p:nvSpPr>
        <p:spPr>
          <a:xfrm>
            <a:off x="7516343" y="3919593"/>
            <a:ext cx="3626352" cy="343374"/>
          </a:xfrm>
          <a:prstGeom prst="rect">
            <a:avLst/>
          </a:prstGeom>
          <a:noFill/>
          <a:ln>
            <a:noFill/>
          </a:ln>
        </p:spPr>
        <p:txBody>
          <a:bodyPr spcFirstLastPara="1" wrap="square" lIns="91425" tIns="91425" rIns="91425" bIns="91425" anchor="t" anchorCtr="0">
            <a:noAutofit/>
          </a:bodyPr>
          <a:lstStyle/>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デザイナーはファイルや画像を保存</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4" name="Google Shape;195;p17">
            <a:extLst>
              <a:ext uri="{FF2B5EF4-FFF2-40B4-BE49-F238E27FC236}">
                <a16:creationId xmlns:a16="http://schemas.microsoft.com/office/drawing/2014/main" id="{7F90FA69-5058-4019-9C6D-C9187663D92A}"/>
              </a:ext>
            </a:extLst>
          </p:cNvPr>
          <p:cNvSpPr txBox="1"/>
          <p:nvPr/>
        </p:nvSpPr>
        <p:spPr>
          <a:xfrm>
            <a:off x="7506317" y="4362929"/>
            <a:ext cx="2653800" cy="424182"/>
          </a:xfrm>
          <a:prstGeom prst="rect">
            <a:avLst/>
          </a:prstGeom>
          <a:noFill/>
          <a:ln>
            <a:noFill/>
          </a:ln>
        </p:spPr>
        <p:txBody>
          <a:bodyPr spcFirstLastPara="1" wrap="square" lIns="91425" tIns="91425" rIns="91425" bIns="91425" anchor="t" anchorCtr="0">
            <a:noAutofit/>
          </a:bodyPr>
          <a:lstStyle/>
          <a:p>
            <a:r>
              <a:rPr 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PM</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データを取得</a:t>
            </a:r>
            <a:endParaRPr lang="zh-TW"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5" name="Google Shape;197;p17">
            <a:extLst>
              <a:ext uri="{FF2B5EF4-FFF2-40B4-BE49-F238E27FC236}">
                <a16:creationId xmlns:a16="http://schemas.microsoft.com/office/drawing/2014/main" id="{9222A93C-EC21-4D46-8235-EDFA01D535CB}"/>
              </a:ext>
            </a:extLst>
          </p:cNvPr>
          <p:cNvSpPr txBox="1"/>
          <p:nvPr/>
        </p:nvSpPr>
        <p:spPr>
          <a:xfrm>
            <a:off x="7506317" y="4887073"/>
            <a:ext cx="2653800" cy="353400"/>
          </a:xfrm>
          <a:prstGeom prst="rect">
            <a:avLst/>
          </a:prstGeom>
          <a:noFill/>
          <a:ln>
            <a:noFill/>
          </a:ln>
        </p:spPr>
        <p:txBody>
          <a:bodyPr spcFirstLastPara="1" wrap="square" lIns="91425" tIns="91425" rIns="91425" bIns="91425" anchor="t" anchorCtr="0">
            <a:noAutofit/>
          </a:bodyPr>
          <a:lstStyle/>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販売・営業は</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ERP</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a:t>
            </a:r>
            <a:endParaRPr 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7" name="Google Shape;199;p17">
            <a:extLst>
              <a:ext uri="{FF2B5EF4-FFF2-40B4-BE49-F238E27FC236}">
                <a16:creationId xmlns:a16="http://schemas.microsoft.com/office/drawing/2014/main" id="{36CEB587-294B-4EB2-A556-0E6BE63FEC6B}"/>
              </a:ext>
            </a:extLst>
          </p:cNvPr>
          <p:cNvSpPr txBox="1"/>
          <p:nvPr/>
        </p:nvSpPr>
        <p:spPr>
          <a:xfrm>
            <a:off x="7516343" y="5350461"/>
            <a:ext cx="4174509" cy="343374"/>
          </a:xfrm>
          <a:prstGeom prst="rect">
            <a:avLst/>
          </a:prstGeom>
          <a:noFill/>
          <a:ln>
            <a:noFill/>
          </a:ln>
        </p:spPr>
        <p:txBody>
          <a:bodyPr spcFirstLastPara="1" wrap="square" lIns="91425" tIns="91425" rIns="91425" bIns="91425" anchor="t" anchorCtr="0">
            <a:noAutofit/>
          </a:bodyPr>
          <a:lstStyle/>
          <a:p>
            <a:r>
              <a:rPr 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RD</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はサーバーを使用してソフトウェアを開発</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9" name="Google Shape;201;p17">
            <a:extLst>
              <a:ext uri="{FF2B5EF4-FFF2-40B4-BE49-F238E27FC236}">
                <a16:creationId xmlns:a16="http://schemas.microsoft.com/office/drawing/2014/main" id="{9A95DE0F-E4AC-470C-A26B-B3B61DA0DAEB}"/>
              </a:ext>
            </a:extLst>
          </p:cNvPr>
          <p:cNvSpPr txBox="1"/>
          <p:nvPr/>
        </p:nvSpPr>
        <p:spPr>
          <a:xfrm>
            <a:off x="7516343" y="5793799"/>
            <a:ext cx="3566195" cy="353400"/>
          </a:xfrm>
          <a:prstGeom prst="rect">
            <a:avLst/>
          </a:prstGeom>
          <a:noFill/>
          <a:ln>
            <a:noFill/>
          </a:ln>
        </p:spPr>
        <p:txBody>
          <a:bodyPr spcFirstLastPara="1" wrap="square" lIns="91425" tIns="91425" rIns="91425" bIns="91425" anchor="t" anchorCtr="0">
            <a:noAutofit/>
          </a:bodyPr>
          <a:lstStyle/>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購買は</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ERP</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a:t>
            </a:r>
            <a:endParaRPr 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1" name="Google Shape;206;p17">
            <a:extLst>
              <a:ext uri="{FF2B5EF4-FFF2-40B4-BE49-F238E27FC236}">
                <a16:creationId xmlns:a16="http://schemas.microsoft.com/office/drawing/2014/main" id="{1CCE69A7-F4BA-4E46-85A8-7D815D918615}"/>
              </a:ext>
            </a:extLst>
          </p:cNvPr>
          <p:cNvSpPr txBox="1"/>
          <p:nvPr/>
        </p:nvSpPr>
        <p:spPr>
          <a:xfrm>
            <a:off x="7516343" y="3456205"/>
            <a:ext cx="3733347" cy="388794"/>
          </a:xfrm>
          <a:prstGeom prst="rect">
            <a:avLst/>
          </a:prstGeom>
          <a:noFill/>
          <a:ln>
            <a:noFill/>
          </a:ln>
        </p:spPr>
        <p:txBody>
          <a:bodyPr spcFirstLastPara="1" wrap="square" lIns="91425" tIns="91425" rIns="91425" bIns="91425" anchor="t" anchorCtr="0">
            <a:noAutofit/>
          </a:bodyPr>
          <a:lstStyle/>
          <a:p>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経由でのサーバーへの接続</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12" name="圖形 111">
            <a:extLst>
              <a:ext uri="{FF2B5EF4-FFF2-40B4-BE49-F238E27FC236}">
                <a16:creationId xmlns:a16="http://schemas.microsoft.com/office/drawing/2014/main" id="{9B2B15DC-3FEE-4778-B9DE-6D9097BEC83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981683" y="4867150"/>
            <a:ext cx="558622" cy="442872"/>
          </a:xfrm>
          <a:prstGeom prst="rect">
            <a:avLst/>
          </a:prstGeom>
        </p:spPr>
      </p:pic>
      <p:pic>
        <p:nvPicPr>
          <p:cNvPr id="113" name="圖形 112">
            <a:extLst>
              <a:ext uri="{FF2B5EF4-FFF2-40B4-BE49-F238E27FC236}">
                <a16:creationId xmlns:a16="http://schemas.microsoft.com/office/drawing/2014/main" id="{D22714C8-24AF-4CC1-BEBC-C0CFCF5B29C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981683" y="5329945"/>
            <a:ext cx="558622" cy="442872"/>
          </a:xfrm>
          <a:prstGeom prst="rect">
            <a:avLst/>
          </a:prstGeom>
        </p:spPr>
      </p:pic>
      <p:pic>
        <p:nvPicPr>
          <p:cNvPr id="114" name="圖形 113">
            <a:extLst>
              <a:ext uri="{FF2B5EF4-FFF2-40B4-BE49-F238E27FC236}">
                <a16:creationId xmlns:a16="http://schemas.microsoft.com/office/drawing/2014/main" id="{0B10B467-B94C-43BB-A73C-8D800FC434F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981683" y="5788901"/>
            <a:ext cx="558622" cy="442872"/>
          </a:xfrm>
          <a:prstGeom prst="rect">
            <a:avLst/>
          </a:prstGeom>
        </p:spPr>
      </p:pic>
      <p:cxnSp>
        <p:nvCxnSpPr>
          <p:cNvPr id="116" name="接點: 肘形 115">
            <a:extLst>
              <a:ext uri="{FF2B5EF4-FFF2-40B4-BE49-F238E27FC236}">
                <a16:creationId xmlns:a16="http://schemas.microsoft.com/office/drawing/2014/main" id="{AE2CFBC9-83C7-488E-B7A8-39F3353EB73B}"/>
              </a:ext>
            </a:extLst>
          </p:cNvPr>
          <p:cNvCxnSpPr>
            <a:cxnSpLocks/>
          </p:cNvCxnSpPr>
          <p:nvPr/>
        </p:nvCxnSpPr>
        <p:spPr>
          <a:xfrm>
            <a:off x="3005240" y="4610725"/>
            <a:ext cx="2521472" cy="3963"/>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接點: 肘形 119">
            <a:extLst>
              <a:ext uri="{FF2B5EF4-FFF2-40B4-BE49-F238E27FC236}">
                <a16:creationId xmlns:a16="http://schemas.microsoft.com/office/drawing/2014/main" id="{A2111081-9455-4FD1-9219-E40B45623C2E}"/>
              </a:ext>
            </a:extLst>
          </p:cNvPr>
          <p:cNvCxnSpPr>
            <a:cxnSpLocks/>
          </p:cNvCxnSpPr>
          <p:nvPr/>
        </p:nvCxnSpPr>
        <p:spPr>
          <a:xfrm flipV="1">
            <a:off x="3296465" y="4137353"/>
            <a:ext cx="2528213" cy="343846"/>
          </a:xfrm>
          <a:prstGeom prst="bentConnector3">
            <a:avLst>
              <a:gd name="adj1" fmla="val -2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61C69143-C310-48BD-8BB2-A73D204B9743}"/>
              </a:ext>
            </a:extLst>
          </p:cNvPr>
          <p:cNvGrpSpPr/>
          <p:nvPr/>
        </p:nvGrpSpPr>
        <p:grpSpPr>
          <a:xfrm>
            <a:off x="5526712" y="3344968"/>
            <a:ext cx="1333400" cy="533916"/>
            <a:chOff x="6400468" y="2567330"/>
            <a:chExt cx="1644099" cy="658326"/>
          </a:xfrm>
        </p:grpSpPr>
        <p:sp>
          <p:nvSpPr>
            <p:cNvPr id="84" name="橢圓 83">
              <a:extLst>
                <a:ext uri="{FF2B5EF4-FFF2-40B4-BE49-F238E27FC236}">
                  <a16:creationId xmlns:a16="http://schemas.microsoft.com/office/drawing/2014/main" id="{D3E9B5F2-166B-40C4-8807-6C2809DD543E}"/>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510112" y="2682490"/>
              <a:ext cx="439034" cy="439034"/>
            </a:xfrm>
            <a:prstGeom prst="rect">
              <a:avLst/>
            </a:prstGeom>
          </p:spPr>
        </p:pic>
      </p:grpSp>
      <p:sp>
        <p:nvSpPr>
          <p:cNvPr id="47" name="矩形 46">
            <a:extLst>
              <a:ext uri="{FF2B5EF4-FFF2-40B4-BE49-F238E27FC236}">
                <a16:creationId xmlns:a16="http://schemas.microsoft.com/office/drawing/2014/main" id="{478B1CD8-A420-4F8B-B4A6-AFF6A0012094}"/>
              </a:ext>
            </a:extLst>
          </p:cNvPr>
          <p:cNvSpPr/>
          <p:nvPr/>
        </p:nvSpPr>
        <p:spPr>
          <a:xfrm>
            <a:off x="1980577" y="3196426"/>
            <a:ext cx="4570798" cy="461665"/>
          </a:xfrm>
          <a:prstGeom prst="rect">
            <a:avLst/>
          </a:prstGeom>
        </p:spPr>
        <p:txBody>
          <a:bodyPr wrap="square" anchor="t">
            <a:spAutoFit/>
          </a:bodyPr>
          <a:lstStyle/>
          <a:p>
            <a:pPr algn="ctr"/>
            <a:r>
              <a:rPr lang="en-US" altLang="zh-TW" sz="2400" b="1" dirty="0" smtClean="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2400" b="1" dirty="0" smtClean="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接続崩壊</a:t>
            </a:r>
            <a:endParaRPr lang="zh-TW" altLang="en-US" sz="24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4" name="圖形 23">
            <a:extLst>
              <a:ext uri="{FF2B5EF4-FFF2-40B4-BE49-F238E27FC236}">
                <a16:creationId xmlns:a16="http://schemas.microsoft.com/office/drawing/2014/main" id="{97EC9835-9294-4DE5-AC5F-E04AF3C7E5E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3880773" y="4258200"/>
            <a:ext cx="857250" cy="752475"/>
          </a:xfrm>
          <a:prstGeom prst="rect">
            <a:avLst/>
          </a:prstGeom>
          <a:effectLst>
            <a:outerShdw blurRad="50800" dist="50800" dir="8400000" algn="t" rotWithShape="0">
              <a:prstClr val="black">
                <a:alpha val="30000"/>
              </a:prstClr>
            </a:outerShdw>
          </a:effectLst>
        </p:spPr>
      </p:pic>
      <p:grpSp>
        <p:nvGrpSpPr>
          <p:cNvPr id="96" name="群組 95">
            <a:extLst>
              <a:ext uri="{FF2B5EF4-FFF2-40B4-BE49-F238E27FC236}">
                <a16:creationId xmlns:a16="http://schemas.microsoft.com/office/drawing/2014/main" id="{5D2D6DA9-320C-4DB0-8628-FFB6D55A2755}"/>
              </a:ext>
            </a:extLst>
          </p:cNvPr>
          <p:cNvGrpSpPr/>
          <p:nvPr/>
        </p:nvGrpSpPr>
        <p:grpSpPr>
          <a:xfrm>
            <a:off x="5526712" y="3846349"/>
            <a:ext cx="1333400" cy="533916"/>
            <a:chOff x="6400468" y="2567330"/>
            <a:chExt cx="1644099" cy="658326"/>
          </a:xfrm>
        </p:grpSpPr>
        <p:sp>
          <p:nvSpPr>
            <p:cNvPr id="97" name="橢圓 96">
              <a:extLst>
                <a:ext uri="{FF2B5EF4-FFF2-40B4-BE49-F238E27FC236}">
                  <a16:creationId xmlns:a16="http://schemas.microsoft.com/office/drawing/2014/main" id="{15A565FE-A5DB-4C58-8E09-15A15DB37DB2}"/>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2" name="文字方塊 101">
              <a:extLst>
                <a:ext uri="{FF2B5EF4-FFF2-40B4-BE49-F238E27FC236}">
                  <a16:creationId xmlns:a16="http://schemas.microsoft.com/office/drawing/2014/main" id="{074CF37A-48C2-4AA6-A19B-A38431D4CEE8}"/>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06" name="圖形 105">
              <a:extLst>
                <a:ext uri="{FF2B5EF4-FFF2-40B4-BE49-F238E27FC236}">
                  <a16:creationId xmlns:a16="http://schemas.microsoft.com/office/drawing/2014/main" id="{D0496594-7FBF-4317-B8CF-123C3E11ACB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510112" y="2682490"/>
              <a:ext cx="439034" cy="439034"/>
            </a:xfrm>
            <a:prstGeom prst="rect">
              <a:avLst/>
            </a:prstGeom>
          </p:spPr>
        </p:pic>
      </p:grpSp>
      <p:grpSp>
        <p:nvGrpSpPr>
          <p:cNvPr id="136" name="群組 135">
            <a:extLst>
              <a:ext uri="{FF2B5EF4-FFF2-40B4-BE49-F238E27FC236}">
                <a16:creationId xmlns:a16="http://schemas.microsoft.com/office/drawing/2014/main" id="{A7F6FE67-AABB-4A4E-AC2E-D2690722D377}"/>
              </a:ext>
            </a:extLst>
          </p:cNvPr>
          <p:cNvGrpSpPr/>
          <p:nvPr/>
        </p:nvGrpSpPr>
        <p:grpSpPr>
          <a:xfrm>
            <a:off x="5526712" y="4347730"/>
            <a:ext cx="1333400" cy="533916"/>
            <a:chOff x="6400468" y="2567330"/>
            <a:chExt cx="1644099" cy="658326"/>
          </a:xfrm>
        </p:grpSpPr>
        <p:sp>
          <p:nvSpPr>
            <p:cNvPr id="137" name="橢圓 136">
              <a:extLst>
                <a:ext uri="{FF2B5EF4-FFF2-40B4-BE49-F238E27FC236}">
                  <a16:creationId xmlns:a16="http://schemas.microsoft.com/office/drawing/2014/main" id="{DF60B353-DE53-4577-8526-AC8E97050393}"/>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8" name="文字方塊 137">
              <a:extLst>
                <a:ext uri="{FF2B5EF4-FFF2-40B4-BE49-F238E27FC236}">
                  <a16:creationId xmlns:a16="http://schemas.microsoft.com/office/drawing/2014/main" id="{A8F79DC2-83DD-4B4D-B0BC-B262B90AC5BA}"/>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39" name="圖形 138">
              <a:extLst>
                <a:ext uri="{FF2B5EF4-FFF2-40B4-BE49-F238E27FC236}">
                  <a16:creationId xmlns:a16="http://schemas.microsoft.com/office/drawing/2014/main" id="{B92CD45C-B2EB-4A1D-8C13-B0BAA98A43F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510112" y="2682490"/>
              <a:ext cx="439034" cy="439034"/>
            </a:xfrm>
            <a:prstGeom prst="rect">
              <a:avLst/>
            </a:prstGeom>
          </p:spPr>
        </p:pic>
      </p:grpSp>
      <p:grpSp>
        <p:nvGrpSpPr>
          <p:cNvPr id="140" name="群組 139">
            <a:extLst>
              <a:ext uri="{FF2B5EF4-FFF2-40B4-BE49-F238E27FC236}">
                <a16:creationId xmlns:a16="http://schemas.microsoft.com/office/drawing/2014/main" id="{8D468F24-92C5-4C59-9939-62BC1606B081}"/>
              </a:ext>
            </a:extLst>
          </p:cNvPr>
          <p:cNvGrpSpPr/>
          <p:nvPr/>
        </p:nvGrpSpPr>
        <p:grpSpPr>
          <a:xfrm>
            <a:off x="5526712" y="4849111"/>
            <a:ext cx="1333400" cy="533916"/>
            <a:chOff x="6400468" y="2567330"/>
            <a:chExt cx="1644099" cy="658326"/>
          </a:xfrm>
        </p:grpSpPr>
        <p:sp>
          <p:nvSpPr>
            <p:cNvPr id="141" name="橢圓 140">
              <a:extLst>
                <a:ext uri="{FF2B5EF4-FFF2-40B4-BE49-F238E27FC236}">
                  <a16:creationId xmlns:a16="http://schemas.microsoft.com/office/drawing/2014/main" id="{B15E1AFD-D85C-4F18-9874-9753442F31A8}"/>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43" name="文字方塊 142">
              <a:extLst>
                <a:ext uri="{FF2B5EF4-FFF2-40B4-BE49-F238E27FC236}">
                  <a16:creationId xmlns:a16="http://schemas.microsoft.com/office/drawing/2014/main" id="{3EDF8767-63F9-48C2-99B2-47CD4BC68C9A}"/>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45" name="圖形 144">
              <a:extLst>
                <a:ext uri="{FF2B5EF4-FFF2-40B4-BE49-F238E27FC236}">
                  <a16:creationId xmlns:a16="http://schemas.microsoft.com/office/drawing/2014/main" id="{1208D086-FF27-4AC3-8534-312C614CF7A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510112" y="2682490"/>
              <a:ext cx="439034" cy="439034"/>
            </a:xfrm>
            <a:prstGeom prst="rect">
              <a:avLst/>
            </a:prstGeom>
          </p:spPr>
        </p:pic>
      </p:grpSp>
      <p:grpSp>
        <p:nvGrpSpPr>
          <p:cNvPr id="146" name="群組 145">
            <a:extLst>
              <a:ext uri="{FF2B5EF4-FFF2-40B4-BE49-F238E27FC236}">
                <a16:creationId xmlns:a16="http://schemas.microsoft.com/office/drawing/2014/main" id="{41798572-C351-461E-BB7D-E4C2E0B2B42E}"/>
              </a:ext>
            </a:extLst>
          </p:cNvPr>
          <p:cNvGrpSpPr/>
          <p:nvPr/>
        </p:nvGrpSpPr>
        <p:grpSpPr>
          <a:xfrm>
            <a:off x="5526712" y="5350492"/>
            <a:ext cx="1333400" cy="533916"/>
            <a:chOff x="6400468" y="2567330"/>
            <a:chExt cx="1644099" cy="658326"/>
          </a:xfrm>
        </p:grpSpPr>
        <p:sp>
          <p:nvSpPr>
            <p:cNvPr id="147" name="橢圓 146">
              <a:extLst>
                <a:ext uri="{FF2B5EF4-FFF2-40B4-BE49-F238E27FC236}">
                  <a16:creationId xmlns:a16="http://schemas.microsoft.com/office/drawing/2014/main" id="{49E359BF-014A-4779-A03E-93210E78E27C}"/>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48" name="文字方塊 147">
              <a:extLst>
                <a:ext uri="{FF2B5EF4-FFF2-40B4-BE49-F238E27FC236}">
                  <a16:creationId xmlns:a16="http://schemas.microsoft.com/office/drawing/2014/main" id="{B92DB4E6-F586-4318-8840-50DB37B0BB02}"/>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49" name="圖形 148">
              <a:extLst>
                <a:ext uri="{FF2B5EF4-FFF2-40B4-BE49-F238E27FC236}">
                  <a16:creationId xmlns:a16="http://schemas.microsoft.com/office/drawing/2014/main" id="{19A7698F-2D14-47FA-93AE-25CEA48ADA6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510112" y="2682490"/>
              <a:ext cx="439034" cy="439034"/>
            </a:xfrm>
            <a:prstGeom prst="rect">
              <a:avLst/>
            </a:prstGeom>
          </p:spPr>
        </p:pic>
      </p:grpSp>
      <p:grpSp>
        <p:nvGrpSpPr>
          <p:cNvPr id="150" name="群組 149">
            <a:extLst>
              <a:ext uri="{FF2B5EF4-FFF2-40B4-BE49-F238E27FC236}">
                <a16:creationId xmlns:a16="http://schemas.microsoft.com/office/drawing/2014/main" id="{B4279216-1A8F-4D8E-BBC4-B456843F24ED}"/>
              </a:ext>
            </a:extLst>
          </p:cNvPr>
          <p:cNvGrpSpPr/>
          <p:nvPr/>
        </p:nvGrpSpPr>
        <p:grpSpPr>
          <a:xfrm>
            <a:off x="5526712" y="5851874"/>
            <a:ext cx="1333400" cy="533916"/>
            <a:chOff x="6400468" y="2567330"/>
            <a:chExt cx="1644099" cy="658326"/>
          </a:xfrm>
        </p:grpSpPr>
        <p:sp>
          <p:nvSpPr>
            <p:cNvPr id="151" name="橢圓 150">
              <a:extLst>
                <a:ext uri="{FF2B5EF4-FFF2-40B4-BE49-F238E27FC236}">
                  <a16:creationId xmlns:a16="http://schemas.microsoft.com/office/drawing/2014/main" id="{35B1385F-CAF0-47B5-9988-BD7435EAD70E}"/>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52" name="文字方塊 151">
              <a:extLst>
                <a:ext uri="{FF2B5EF4-FFF2-40B4-BE49-F238E27FC236}">
                  <a16:creationId xmlns:a16="http://schemas.microsoft.com/office/drawing/2014/main" id="{EDAAAFB8-982E-4BFE-9C54-C370F9EFB6B3}"/>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53" name="圖形 152">
              <a:extLst>
                <a:ext uri="{FF2B5EF4-FFF2-40B4-BE49-F238E27FC236}">
                  <a16:creationId xmlns:a16="http://schemas.microsoft.com/office/drawing/2014/main" id="{7ABD5A50-3944-4351-A24A-6BBFD619D3D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510112" y="2682490"/>
              <a:ext cx="439034" cy="439034"/>
            </a:xfrm>
            <a:prstGeom prst="rect">
              <a:avLst/>
            </a:prstGeom>
          </p:spPr>
        </p:pic>
      </p:grpSp>
      <p:grpSp>
        <p:nvGrpSpPr>
          <p:cNvPr id="154" name="群組 153">
            <a:extLst>
              <a:ext uri="{FF2B5EF4-FFF2-40B4-BE49-F238E27FC236}">
                <a16:creationId xmlns:a16="http://schemas.microsoft.com/office/drawing/2014/main" id="{CA5EE713-9A07-4080-913D-C1C66F95B5B8}"/>
              </a:ext>
            </a:extLst>
          </p:cNvPr>
          <p:cNvGrpSpPr/>
          <p:nvPr/>
        </p:nvGrpSpPr>
        <p:grpSpPr>
          <a:xfrm>
            <a:off x="2356198" y="4224118"/>
            <a:ext cx="1146150" cy="1146150"/>
            <a:chOff x="2270327" y="1859509"/>
            <a:chExt cx="1146150" cy="1146150"/>
          </a:xfrm>
        </p:grpSpPr>
        <p:sp>
          <p:nvSpPr>
            <p:cNvPr id="155" name="橢圓 154">
              <a:extLst>
                <a:ext uri="{FF2B5EF4-FFF2-40B4-BE49-F238E27FC236}">
                  <a16:creationId xmlns:a16="http://schemas.microsoft.com/office/drawing/2014/main" id="{E0BC51E4-6567-479B-8ECD-76EC2331B876}"/>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56" name="文字方塊 155">
              <a:extLst>
                <a:ext uri="{FF2B5EF4-FFF2-40B4-BE49-F238E27FC236}">
                  <a16:creationId xmlns:a16="http://schemas.microsoft.com/office/drawing/2014/main" id="{597BE8B9-6227-4284-9573-9421B09383C0}"/>
                </a:ext>
              </a:extLst>
            </p:cNvPr>
            <p:cNvSpPr txBox="1"/>
            <p:nvPr/>
          </p:nvSpPr>
          <p:spPr>
            <a:xfrm>
              <a:off x="2423117" y="2502037"/>
              <a:ext cx="836918" cy="400110"/>
            </a:xfrm>
            <a:prstGeom prst="rect">
              <a:avLst/>
            </a:prstGeom>
            <a:noFill/>
          </p:spPr>
          <p:txBody>
            <a:bodyPr wrap="square" rtlCol="0">
              <a:spAutoFit/>
            </a:bodyPr>
            <a:lstStyle/>
            <a:p>
              <a:pPr algn="ctr"/>
              <a:r>
                <a:rPr lang="ja-JP" altLang="en-US" sz="2000" dirty="0" smtClean="0">
                  <a:latin typeface="Meiryo UI" panose="020B0604030504040204" pitchFamily="50" charset="-128"/>
                  <a:ea typeface="Meiryo UI" panose="020B0604030504040204" pitchFamily="50" charset="-128"/>
                  <a:cs typeface="+mn-ea"/>
                  <a:sym typeface="Arial" panose="020B0604020202020204" pitchFamily="34" charset="0"/>
                </a:rPr>
                <a:t>本社</a:t>
              </a:r>
              <a:endParaRPr lang="zh-TW" alt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57" name="圖形 156">
              <a:extLst>
                <a:ext uri="{FF2B5EF4-FFF2-40B4-BE49-F238E27FC236}">
                  <a16:creationId xmlns:a16="http://schemas.microsoft.com/office/drawing/2014/main" id="{45547E7B-8FA0-4D8D-ADAD-C4D5F0A5927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2557361" y="1956092"/>
              <a:ext cx="595170" cy="545945"/>
            </a:xfrm>
            <a:prstGeom prst="rect">
              <a:avLst/>
            </a:prstGeom>
          </p:spPr>
        </p:pic>
      </p:grpSp>
      <p:sp>
        <p:nvSpPr>
          <p:cNvPr id="4" name="文字方塊 3">
            <a:extLst>
              <a:ext uri="{FF2B5EF4-FFF2-40B4-BE49-F238E27FC236}">
                <a16:creationId xmlns:a16="http://schemas.microsoft.com/office/drawing/2014/main" id="{97AADCA8-EE19-49B6-B6E6-542671E85845}"/>
              </a:ext>
            </a:extLst>
          </p:cNvPr>
          <p:cNvSpPr txBox="1"/>
          <p:nvPr/>
        </p:nvSpPr>
        <p:spPr>
          <a:xfrm>
            <a:off x="1001028" y="1741775"/>
            <a:ext cx="101645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より多くのリモートクライアントが、本社の単一または少数の</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ルータを介して接</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続・アクセスします。</a:t>
            </a:r>
            <a:endParaRPr lang="en-US" altLang="ja-JP"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285750" indent="-285750">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HQ</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サイトでの過負荷とパフォーマン</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ス ボ</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トルネックの増加。</a:t>
            </a:r>
          </a:p>
          <a:p>
            <a:pPr marL="285750" indent="-285750">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HQ</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サイトの</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ルーターの過負荷により、ネットワークの安定性と信頼性の問題がさらに発</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生。</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 name="標題 6">
            <a:extLst>
              <a:ext uri="{FF2B5EF4-FFF2-40B4-BE49-F238E27FC236}">
                <a16:creationId xmlns:a16="http://schemas.microsoft.com/office/drawing/2014/main" id="{B37C54DC-EDA5-4A8F-8752-4C290DF65EF9}"/>
              </a:ext>
            </a:extLst>
          </p:cNvPr>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sym typeface="Arial" panose="020B0604020202020204" pitchFamily="34" charset="0"/>
              </a:rPr>
              <a:t>より多くの在宅勤</a:t>
            </a:r>
            <a:r>
              <a:rPr lang="ja-JP" altLang="en-US" dirty="0" smtClean="0">
                <a:latin typeface="Meiryo UI" panose="020B0604030504040204" pitchFamily="50" charset="-128"/>
                <a:ea typeface="Meiryo UI" panose="020B0604030504040204" pitchFamily="50" charset="-128"/>
                <a:sym typeface="Arial" panose="020B0604020202020204" pitchFamily="34" charset="0"/>
              </a:rPr>
              <a:t>務</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smtClean="0">
                <a:latin typeface="Meiryo UI" panose="020B0604030504040204" pitchFamily="50" charset="-128"/>
                <a:ea typeface="Meiryo UI" panose="020B0604030504040204" pitchFamily="50" charset="-128"/>
                <a:sym typeface="Arial" panose="020B0604020202020204" pitchFamily="34" charset="0"/>
              </a:rPr>
              <a:t>よ</a:t>
            </a:r>
            <a:r>
              <a:rPr lang="ja-JP" altLang="en-US" dirty="0">
                <a:latin typeface="Meiryo UI" panose="020B0604030504040204" pitchFamily="50" charset="-128"/>
                <a:ea typeface="Meiryo UI" panose="020B0604030504040204" pitchFamily="50" charset="-128"/>
                <a:sym typeface="Arial" panose="020B0604020202020204" pitchFamily="34" charset="0"/>
              </a:rPr>
              <a:t>り多くの分散型リモートワーカー</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pic>
        <p:nvPicPr>
          <p:cNvPr id="82" name="圖形 81">
            <a:extLst>
              <a:ext uri="{FF2B5EF4-FFF2-40B4-BE49-F238E27FC236}">
                <a16:creationId xmlns:a16="http://schemas.microsoft.com/office/drawing/2014/main" id="{E4857F53-4937-4418-B822-223A3E683FCC}"/>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1362707" y="3838494"/>
            <a:ext cx="419070" cy="423887"/>
          </a:xfrm>
          <a:prstGeom prst="rect">
            <a:avLst/>
          </a:prstGeom>
        </p:spPr>
      </p:pic>
      <p:pic>
        <p:nvPicPr>
          <p:cNvPr id="83" name="圖形 82">
            <a:extLst>
              <a:ext uri="{FF2B5EF4-FFF2-40B4-BE49-F238E27FC236}">
                <a16:creationId xmlns:a16="http://schemas.microsoft.com/office/drawing/2014/main" id="{BE29F1FD-6EEE-4B08-B664-2C49E88416D0}"/>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1939767" y="3838494"/>
            <a:ext cx="419070" cy="423887"/>
          </a:xfrm>
          <a:prstGeom prst="rect">
            <a:avLst/>
          </a:prstGeom>
        </p:spPr>
      </p:pic>
    </p:spTree>
    <p:extLst>
      <p:ext uri="{BB962C8B-B14F-4D97-AF65-F5344CB8AC3E}">
        <p14:creationId xmlns:p14="http://schemas.microsoft.com/office/powerpoint/2010/main" val="964301319"/>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nodeType="withEffect">
                                  <p:stCondLst>
                                    <p:cond delay="0"/>
                                  </p:stCondLst>
                                  <p:childTnLst>
                                    <p:animEffect transition="out" filter="fade">
                                      <p:cBhvr>
                                        <p:cTn id="6" dur="1000" tmFilter="0, 0; .2, .5; .8, .5; 1, 0"/>
                                        <p:tgtEl>
                                          <p:spTgt spid="24"/>
                                        </p:tgtEl>
                                      </p:cBhvr>
                                    </p:animEffect>
                                    <p:animScale>
                                      <p:cBhvr>
                                        <p:cTn id="7" dur="500" autoRev="1" fill="hold"/>
                                        <p:tgtEl>
                                          <p:spTgt spid="24"/>
                                        </p:tgtEl>
                                      </p:cBhvr>
                                      <p:by x="105000" y="105000"/>
                                    </p:animScale>
                                  </p:childTnLst>
                                </p:cTn>
                              </p:par>
                              <p:par>
                                <p:cTn id="8" presetID="32" presetClass="emph" presetSubtype="0" fill="hold"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02" name="矩形: 圓角 101">
            <a:extLst>
              <a:ext uri="{FF2B5EF4-FFF2-40B4-BE49-F238E27FC236}">
                <a16:creationId xmlns:a16="http://schemas.microsoft.com/office/drawing/2014/main" id="{0B8EA446-97A0-490E-BC18-BD7B726C794B}"/>
              </a:ext>
            </a:extLst>
          </p:cNvPr>
          <p:cNvSpPr/>
          <p:nvPr/>
        </p:nvSpPr>
        <p:spPr>
          <a:xfrm>
            <a:off x="5083063" y="3148978"/>
            <a:ext cx="6602832" cy="3235621"/>
          </a:xfrm>
          <a:prstGeom prst="roundRect">
            <a:avLst>
              <a:gd name="adj" fmla="val 3155"/>
            </a:avLst>
          </a:prstGeom>
          <a:solidFill>
            <a:schemeClr val="tx1">
              <a:lumMod val="65000"/>
              <a:lumOff val="35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sym typeface="Arial" panose="020B0604020202020204" pitchFamily="34" charset="0"/>
              </a:rPr>
              <a:t>多数の外部デバイスを管理するため</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の</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smtClean="0">
                <a:latin typeface="Meiryo UI" panose="020B0604030504040204" pitchFamily="50" charset="-128"/>
                <a:ea typeface="Meiryo UI" panose="020B0604030504040204" pitchFamily="50" charset="-128"/>
                <a:sym typeface="Arial" panose="020B0604020202020204" pitchFamily="34" charset="0"/>
              </a:rPr>
              <a:t>効</a:t>
            </a:r>
            <a:r>
              <a:rPr lang="ja-JP" altLang="en-US" dirty="0">
                <a:latin typeface="Meiryo UI" panose="020B0604030504040204" pitchFamily="50" charset="-128"/>
                <a:ea typeface="Meiryo UI" panose="020B0604030504040204" pitchFamily="50" charset="-128"/>
                <a:sym typeface="Arial" panose="020B0604020202020204" pitchFamily="34" charset="0"/>
              </a:rPr>
              <a:t>果的な方法の欠如</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pic>
        <p:nvPicPr>
          <p:cNvPr id="16" name="圖形 15" hidden="1">
            <a:extLst>
              <a:ext uri="{FF2B5EF4-FFF2-40B4-BE49-F238E27FC236}">
                <a16:creationId xmlns:a16="http://schemas.microsoft.com/office/drawing/2014/main" id="{4F64E991-6FC9-4D59-8831-8F387CB229C7}"/>
              </a:ext>
            </a:extLst>
          </p:cNvPr>
          <p:cNvPicPr>
            <a:picLocks noChangeAspect="1"/>
          </p:cNvPicPr>
          <p:nvPr/>
        </p:nvPicPr>
        <p:blipFill rotWithShape="1">
          <a:blip/>
          <a:srcRect l="26406"/>
          <a:stretch/>
        </p:blipFill>
        <p:spPr>
          <a:xfrm>
            <a:off x="237479" y="307974"/>
            <a:ext cx="1982429" cy="709462"/>
          </a:xfrm>
          <a:prstGeom prst="rect">
            <a:avLst/>
          </a:prstGeom>
        </p:spPr>
      </p:pic>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21061" y="1724639"/>
            <a:ext cx="838974" cy="767288"/>
          </a:xfrm>
          <a:prstGeom prst="rect">
            <a:avLst/>
          </a:prstGeom>
        </p:spPr>
      </p:pic>
      <p:pic>
        <p:nvPicPr>
          <p:cNvPr id="52" name="圖形 51" hidden="1">
            <a:extLst>
              <a:ext uri="{FF2B5EF4-FFF2-40B4-BE49-F238E27FC236}">
                <a16:creationId xmlns:a16="http://schemas.microsoft.com/office/drawing/2014/main" id="{16DADEC1-4942-42D4-9D07-7E430B6002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870123" y="3326252"/>
            <a:ext cx="502101" cy="465914"/>
          </a:xfrm>
          <a:prstGeom prst="rect">
            <a:avLst/>
          </a:prstGeom>
        </p:spPr>
      </p:pic>
      <p:pic>
        <p:nvPicPr>
          <p:cNvPr id="53" name="圖形 52" hidden="1">
            <a:extLst>
              <a:ext uri="{FF2B5EF4-FFF2-40B4-BE49-F238E27FC236}">
                <a16:creationId xmlns:a16="http://schemas.microsoft.com/office/drawing/2014/main" id="{8353AA7B-EDF3-4986-90AB-C6F80BC079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447156" y="3326252"/>
            <a:ext cx="502101" cy="465914"/>
          </a:xfrm>
          <a:prstGeom prst="rect">
            <a:avLst/>
          </a:prstGeom>
        </p:spPr>
      </p:pic>
      <p:pic>
        <p:nvPicPr>
          <p:cNvPr id="54" name="圖形 53" hidden="1">
            <a:extLst>
              <a:ext uri="{FF2B5EF4-FFF2-40B4-BE49-F238E27FC236}">
                <a16:creationId xmlns:a16="http://schemas.microsoft.com/office/drawing/2014/main" id="{87D8E3F8-FC8A-4A2E-A4D1-27A1D344CEA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716055" y="3886427"/>
            <a:ext cx="502101" cy="465914"/>
          </a:xfrm>
          <a:prstGeom prst="rect">
            <a:avLst/>
          </a:prstGeom>
        </p:spPr>
      </p:pic>
      <p:pic>
        <p:nvPicPr>
          <p:cNvPr id="55" name="圖形 54" hidden="1">
            <a:extLst>
              <a:ext uri="{FF2B5EF4-FFF2-40B4-BE49-F238E27FC236}">
                <a16:creationId xmlns:a16="http://schemas.microsoft.com/office/drawing/2014/main" id="{4BAC31CA-357E-4CF0-B747-1B9BFB12B04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293089" y="3886427"/>
            <a:ext cx="502101" cy="465914"/>
          </a:xfrm>
          <a:prstGeom prst="rect">
            <a:avLst/>
          </a:prstGeom>
        </p:spPr>
      </p:pic>
      <p:pic>
        <p:nvPicPr>
          <p:cNvPr id="56" name="圖形 55" hidden="1">
            <a:extLst>
              <a:ext uri="{FF2B5EF4-FFF2-40B4-BE49-F238E27FC236}">
                <a16:creationId xmlns:a16="http://schemas.microsoft.com/office/drawing/2014/main" id="{DBC78399-0A7A-4034-AD14-50F88496013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870123" y="3886427"/>
            <a:ext cx="502101" cy="465914"/>
          </a:xfrm>
          <a:prstGeom prst="rect">
            <a:avLst/>
          </a:prstGeom>
        </p:spPr>
      </p:pic>
      <p:pic>
        <p:nvPicPr>
          <p:cNvPr id="57" name="圖形 56" hidden="1">
            <a:extLst>
              <a:ext uri="{FF2B5EF4-FFF2-40B4-BE49-F238E27FC236}">
                <a16:creationId xmlns:a16="http://schemas.microsoft.com/office/drawing/2014/main" id="{AC471E4B-C645-4423-AE11-C380C243B97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447156" y="3886427"/>
            <a:ext cx="502101" cy="465914"/>
          </a:xfrm>
          <a:prstGeom prst="rect">
            <a:avLst/>
          </a:prstGeom>
        </p:spPr>
      </p:pic>
      <p:pic>
        <p:nvPicPr>
          <p:cNvPr id="58" name="圖形 57" hidden="1">
            <a:extLst>
              <a:ext uri="{FF2B5EF4-FFF2-40B4-BE49-F238E27FC236}">
                <a16:creationId xmlns:a16="http://schemas.microsoft.com/office/drawing/2014/main" id="{DD222883-4BFB-4F11-9C3A-34A3337B8CE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716055" y="4477287"/>
            <a:ext cx="502101" cy="465914"/>
          </a:xfrm>
          <a:prstGeom prst="rect">
            <a:avLst/>
          </a:prstGeom>
        </p:spPr>
      </p:pic>
      <p:pic>
        <p:nvPicPr>
          <p:cNvPr id="59" name="圖形 58" hidden="1">
            <a:extLst>
              <a:ext uri="{FF2B5EF4-FFF2-40B4-BE49-F238E27FC236}">
                <a16:creationId xmlns:a16="http://schemas.microsoft.com/office/drawing/2014/main" id="{FAE19C5B-D355-4C0D-BA87-DFE29C3BED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293089" y="4477287"/>
            <a:ext cx="502101" cy="465914"/>
          </a:xfrm>
          <a:prstGeom prst="rect">
            <a:avLst/>
          </a:prstGeom>
        </p:spPr>
      </p:pic>
      <p:pic>
        <p:nvPicPr>
          <p:cNvPr id="60" name="圖形 59" hidden="1">
            <a:extLst>
              <a:ext uri="{FF2B5EF4-FFF2-40B4-BE49-F238E27FC236}">
                <a16:creationId xmlns:a16="http://schemas.microsoft.com/office/drawing/2014/main" id="{3BE31090-F38B-4CEC-AEEC-A0D5FA78371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870123" y="4477287"/>
            <a:ext cx="502101" cy="465914"/>
          </a:xfrm>
          <a:prstGeom prst="rect">
            <a:avLst/>
          </a:prstGeom>
        </p:spPr>
      </p:pic>
      <p:pic>
        <p:nvPicPr>
          <p:cNvPr id="61" name="圖形 60" hidden="1">
            <a:extLst>
              <a:ext uri="{FF2B5EF4-FFF2-40B4-BE49-F238E27FC236}">
                <a16:creationId xmlns:a16="http://schemas.microsoft.com/office/drawing/2014/main" id="{2C72C7C3-BA1B-4F2D-8CD3-187E7313856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447156" y="4477287"/>
            <a:ext cx="502101" cy="465914"/>
          </a:xfrm>
          <a:prstGeom prst="rect">
            <a:avLst/>
          </a:prstGeom>
        </p:spPr>
      </p:pic>
      <p:grpSp>
        <p:nvGrpSpPr>
          <p:cNvPr id="143" name="群組 142" hidden="1">
            <a:extLst>
              <a:ext uri="{FF2B5EF4-FFF2-40B4-BE49-F238E27FC236}">
                <a16:creationId xmlns:a16="http://schemas.microsoft.com/office/drawing/2014/main" id="{9A4D6961-3EEA-4C23-89DC-4E97F6A02DC2}"/>
              </a:ext>
            </a:extLst>
          </p:cNvPr>
          <p:cNvGrpSpPr/>
          <p:nvPr/>
        </p:nvGrpSpPr>
        <p:grpSpPr>
          <a:xfrm>
            <a:off x="4859161" y="3467142"/>
            <a:ext cx="1146150" cy="1338281"/>
            <a:chOff x="3924374" y="1686976"/>
            <a:chExt cx="1146150" cy="1338281"/>
          </a:xfrm>
        </p:grpSpPr>
        <p:sp>
          <p:nvSpPr>
            <p:cNvPr id="25" name="橢圓 24">
              <a:extLst>
                <a:ext uri="{FF2B5EF4-FFF2-40B4-BE49-F238E27FC236}">
                  <a16:creationId xmlns:a16="http://schemas.microsoft.com/office/drawing/2014/main" id="{92138194-3B6D-4EE4-9D0C-25E4ADB04253}"/>
                </a:ext>
              </a:extLst>
            </p:cNvPr>
            <p:cNvSpPr/>
            <p:nvPr/>
          </p:nvSpPr>
          <p:spPr>
            <a:xfrm>
              <a:off x="3924374" y="1859509"/>
              <a:ext cx="1146150" cy="114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4016669" y="2502037"/>
              <a:ext cx="975684" cy="523220"/>
            </a:xfrm>
            <a:prstGeom prst="rect">
              <a:avLst/>
            </a:prstGeom>
            <a:noFill/>
          </p:spPr>
          <p:txBody>
            <a:bodyPr wrap="square" rtlCol="0">
              <a:spAutoFit/>
            </a:bodyPr>
            <a:lstStyle/>
            <a:p>
              <a:pPr algn="ctr"/>
              <a:r>
                <a:rPr lang="en-US" altLang="zh-TW" sz="28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8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98270" y="1686976"/>
              <a:ext cx="856620" cy="856620"/>
            </a:xfrm>
            <a:prstGeom prst="rect">
              <a:avLst/>
            </a:prstGeom>
          </p:spPr>
        </p:pic>
      </p:grpSp>
      <p:sp>
        <p:nvSpPr>
          <p:cNvPr id="130" name="Google Shape;185;p17">
            <a:extLst>
              <a:ext uri="{FF2B5EF4-FFF2-40B4-BE49-F238E27FC236}">
                <a16:creationId xmlns:a16="http://schemas.microsoft.com/office/drawing/2014/main" id="{2EA75733-A566-4564-A9C6-68B7AD12C091}"/>
              </a:ext>
            </a:extLst>
          </p:cNvPr>
          <p:cNvSpPr txBox="1"/>
          <p:nvPr/>
        </p:nvSpPr>
        <p:spPr>
          <a:xfrm>
            <a:off x="1002725" y="1668441"/>
            <a:ext cx="10683169" cy="885000"/>
          </a:xfrm>
          <a:prstGeom prst="rect">
            <a:avLst/>
          </a:prstGeom>
          <a:noFill/>
          <a:ln>
            <a:noFill/>
          </a:ln>
        </p:spPr>
        <p:txBody>
          <a:bodyPr spcFirstLastPara="1" wrap="square" lIns="91425" tIns="91425" rIns="91425" bIns="91425" anchor="t" anchorCtr="0">
            <a:noAutofit/>
          </a:bodyPr>
          <a:lstStyle/>
          <a:p>
            <a:pPr marL="285750" indent="-285750" fontAlgn="base">
              <a:buClr>
                <a:schemeClr val="bg1"/>
              </a:buClr>
              <a:buSzPct val="80000"/>
              <a:buFont typeface="Wingdings" panose="05000000000000000000" pitchFamily="2" charset="2"/>
              <a:buChar char="l"/>
            </a:pP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IT</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管​​理者は、機器の使用状況と接続ステータスを管理できません</a:t>
            </a:r>
          </a:p>
          <a:p>
            <a:pPr marL="285750" indent="-285750" fontAlgn="base">
              <a:buClr>
                <a:schemeClr val="bg1"/>
              </a:buClr>
              <a:buSzPct val="80000"/>
              <a:buFont typeface="Wingdings" panose="05000000000000000000" pitchFamily="2" charset="2"/>
              <a:buChar char="l"/>
            </a:pP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リ</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モートワーカ</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ーにオ</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ンプレミスデバイ</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スのセ</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ットアップおよび保</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守を実施するのは困難</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a:p>
            <a:pPr marL="285750" indent="-285750" fontAlgn="base">
              <a:buClr>
                <a:schemeClr val="bg1"/>
              </a:buClr>
              <a:buSzPct val="80000"/>
              <a:buFont typeface="Wingdings" panose="05000000000000000000" pitchFamily="2" charset="2"/>
              <a:buChar char="l"/>
            </a:pP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デバイスとネットワークのトラブルシューティングには時間がかか</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る</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ケース多数</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82" name="矩形: 圓角 81">
            <a:extLst>
              <a:ext uri="{FF2B5EF4-FFF2-40B4-BE49-F238E27FC236}">
                <a16:creationId xmlns:a16="http://schemas.microsoft.com/office/drawing/2014/main" id="{C9031624-3687-45D0-BBB9-774F413BB225}"/>
              </a:ext>
            </a:extLst>
          </p:cNvPr>
          <p:cNvSpPr/>
          <p:nvPr/>
        </p:nvSpPr>
        <p:spPr>
          <a:xfrm>
            <a:off x="1002725" y="3152125"/>
            <a:ext cx="1759524" cy="3235621"/>
          </a:xfrm>
          <a:prstGeom prst="roundRect">
            <a:avLst>
              <a:gd name="adj" fmla="val 1467"/>
            </a:avLst>
          </a:prstGeom>
          <a:solidFill>
            <a:schemeClr val="tx1">
              <a:lumMod val="65000"/>
              <a:lumOff val="35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85" name="群組 84">
            <a:extLst>
              <a:ext uri="{FF2B5EF4-FFF2-40B4-BE49-F238E27FC236}">
                <a16:creationId xmlns:a16="http://schemas.microsoft.com/office/drawing/2014/main" id="{90E8A4A3-29E8-4292-918A-E565986C69FD}"/>
              </a:ext>
            </a:extLst>
          </p:cNvPr>
          <p:cNvGrpSpPr/>
          <p:nvPr/>
        </p:nvGrpSpPr>
        <p:grpSpPr>
          <a:xfrm>
            <a:off x="1356893" y="5541481"/>
            <a:ext cx="1034146" cy="459437"/>
            <a:chOff x="991903" y="5110035"/>
            <a:chExt cx="1034146" cy="459437"/>
          </a:xfrm>
        </p:grpSpPr>
        <p:pic>
          <p:nvPicPr>
            <p:cNvPr id="86" name="圖形 85">
              <a:extLst>
                <a:ext uri="{FF2B5EF4-FFF2-40B4-BE49-F238E27FC236}">
                  <a16:creationId xmlns:a16="http://schemas.microsoft.com/office/drawing/2014/main" id="{6293DCD2-3F05-4985-99DF-652AC487E45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991903" y="5110035"/>
              <a:ext cx="467291" cy="459437"/>
            </a:xfrm>
            <a:prstGeom prst="rect">
              <a:avLst/>
            </a:prstGeom>
          </p:spPr>
        </p:pic>
        <p:pic>
          <p:nvPicPr>
            <p:cNvPr id="87" name="圖形 86">
              <a:extLst>
                <a:ext uri="{FF2B5EF4-FFF2-40B4-BE49-F238E27FC236}">
                  <a16:creationId xmlns:a16="http://schemas.microsoft.com/office/drawing/2014/main" id="{95671DE3-603A-4C9A-B616-96DF97730A3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558758" y="5110035"/>
              <a:ext cx="467291" cy="459437"/>
            </a:xfrm>
            <a:prstGeom prst="rect">
              <a:avLst/>
            </a:prstGeom>
          </p:spPr>
        </p:pic>
      </p:grpSp>
      <p:grpSp>
        <p:nvGrpSpPr>
          <p:cNvPr id="89" name="群組 88" hidden="1">
            <a:extLst>
              <a:ext uri="{FF2B5EF4-FFF2-40B4-BE49-F238E27FC236}">
                <a16:creationId xmlns:a16="http://schemas.microsoft.com/office/drawing/2014/main" id="{780A134F-96F7-4CED-BAB8-65291902315A}"/>
              </a:ext>
            </a:extLst>
          </p:cNvPr>
          <p:cNvGrpSpPr/>
          <p:nvPr/>
        </p:nvGrpSpPr>
        <p:grpSpPr>
          <a:xfrm>
            <a:off x="1322083" y="3757698"/>
            <a:ext cx="1079135" cy="465914"/>
            <a:chOff x="957093" y="3326252"/>
            <a:chExt cx="1079135" cy="465914"/>
          </a:xfrm>
        </p:grpSpPr>
        <p:pic>
          <p:nvPicPr>
            <p:cNvPr id="92" name="圖形 91">
              <a:extLst>
                <a:ext uri="{FF2B5EF4-FFF2-40B4-BE49-F238E27FC236}">
                  <a16:creationId xmlns:a16="http://schemas.microsoft.com/office/drawing/2014/main" id="{B3CE5855-110F-4E62-81BE-DCED69EC842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957093" y="3326252"/>
              <a:ext cx="502101" cy="465914"/>
            </a:xfrm>
            <a:prstGeom prst="rect">
              <a:avLst/>
            </a:prstGeom>
          </p:spPr>
        </p:pic>
        <p:pic>
          <p:nvPicPr>
            <p:cNvPr id="93" name="圖形 92">
              <a:extLst>
                <a:ext uri="{FF2B5EF4-FFF2-40B4-BE49-F238E27FC236}">
                  <a16:creationId xmlns:a16="http://schemas.microsoft.com/office/drawing/2014/main" id="{8B7A60F0-5A05-4F1D-B067-097B0AC8D91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534127" y="3326252"/>
              <a:ext cx="502101" cy="465914"/>
            </a:xfrm>
            <a:prstGeom prst="rect">
              <a:avLst/>
            </a:prstGeom>
          </p:spPr>
        </p:pic>
      </p:grpSp>
      <p:cxnSp>
        <p:nvCxnSpPr>
          <p:cNvPr id="98" name="接點: 肘形 97">
            <a:extLst>
              <a:ext uri="{FF2B5EF4-FFF2-40B4-BE49-F238E27FC236}">
                <a16:creationId xmlns:a16="http://schemas.microsoft.com/office/drawing/2014/main" id="{3BD3A035-51DB-44CA-BE9A-A83CB9FA1923}"/>
              </a:ext>
            </a:extLst>
          </p:cNvPr>
          <p:cNvCxnSpPr>
            <a:cxnSpLocks/>
          </p:cNvCxnSpPr>
          <p:nvPr/>
        </p:nvCxnSpPr>
        <p:spPr>
          <a:xfrm rot="16200000" flipH="1">
            <a:off x="4031213" y="4176151"/>
            <a:ext cx="788875" cy="2929732"/>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接點: 肘形 98">
            <a:extLst>
              <a:ext uri="{FF2B5EF4-FFF2-40B4-BE49-F238E27FC236}">
                <a16:creationId xmlns:a16="http://schemas.microsoft.com/office/drawing/2014/main" id="{55E269D3-0772-4CDC-BF01-F3E48E1CA119}"/>
              </a:ext>
            </a:extLst>
          </p:cNvPr>
          <p:cNvCxnSpPr>
            <a:cxnSpLocks/>
          </p:cNvCxnSpPr>
          <p:nvPr/>
        </p:nvCxnSpPr>
        <p:spPr>
          <a:xfrm>
            <a:off x="3282338" y="5246764"/>
            <a:ext cx="2598174" cy="293020"/>
          </a:xfrm>
          <a:prstGeom prst="bentConnector3">
            <a:avLst>
              <a:gd name="adj1" fmla="val 14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1" name="群組 100">
            <a:extLst>
              <a:ext uri="{FF2B5EF4-FFF2-40B4-BE49-F238E27FC236}">
                <a16:creationId xmlns:a16="http://schemas.microsoft.com/office/drawing/2014/main" id="{E4899BE3-53C0-44F8-A985-27461FA1A4FC}"/>
              </a:ext>
            </a:extLst>
          </p:cNvPr>
          <p:cNvGrpSpPr/>
          <p:nvPr/>
        </p:nvGrpSpPr>
        <p:grpSpPr>
          <a:xfrm>
            <a:off x="1543439" y="4515736"/>
            <a:ext cx="697621" cy="643560"/>
            <a:chOff x="1493728" y="3952879"/>
            <a:chExt cx="697621" cy="643560"/>
          </a:xfrm>
        </p:grpSpPr>
        <p:sp>
          <p:nvSpPr>
            <p:cNvPr id="106" name="橢圓 105">
              <a:extLst>
                <a:ext uri="{FF2B5EF4-FFF2-40B4-BE49-F238E27FC236}">
                  <a16:creationId xmlns:a16="http://schemas.microsoft.com/office/drawing/2014/main" id="{2481A73A-8372-4259-A977-5B6A8BA99080}"/>
                </a:ext>
              </a:extLst>
            </p:cNvPr>
            <p:cNvSpPr/>
            <p:nvPr/>
          </p:nvSpPr>
          <p:spPr>
            <a:xfrm>
              <a:off x="1493728"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8" name="橢圓 107">
              <a:extLst>
                <a:ext uri="{FF2B5EF4-FFF2-40B4-BE49-F238E27FC236}">
                  <a16:creationId xmlns:a16="http://schemas.microsoft.com/office/drawing/2014/main" id="{C0B5713A-ABCA-442B-821F-E07D8E884544}"/>
                </a:ext>
              </a:extLst>
            </p:cNvPr>
            <p:cNvSpPr/>
            <p:nvPr/>
          </p:nvSpPr>
          <p:spPr>
            <a:xfrm>
              <a:off x="2067961"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5" name="橢圓 114">
              <a:extLst>
                <a:ext uri="{FF2B5EF4-FFF2-40B4-BE49-F238E27FC236}">
                  <a16:creationId xmlns:a16="http://schemas.microsoft.com/office/drawing/2014/main" id="{C2C8BE56-F01B-4AAF-97CD-E7CD55BDDA63}"/>
                </a:ext>
              </a:extLst>
            </p:cNvPr>
            <p:cNvSpPr/>
            <p:nvPr/>
          </p:nvSpPr>
          <p:spPr>
            <a:xfrm>
              <a:off x="1493728"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17" name="橢圓 116">
              <a:extLst>
                <a:ext uri="{FF2B5EF4-FFF2-40B4-BE49-F238E27FC236}">
                  <a16:creationId xmlns:a16="http://schemas.microsoft.com/office/drawing/2014/main" id="{221CEE4B-2554-4AB9-98B9-55865C0652E5}"/>
                </a:ext>
              </a:extLst>
            </p:cNvPr>
            <p:cNvSpPr/>
            <p:nvPr/>
          </p:nvSpPr>
          <p:spPr>
            <a:xfrm>
              <a:off x="2067961"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Arial" panose="020B0604020202020204" pitchFamily="34" charset="0"/>
              </a:endParaRPr>
            </a:p>
          </p:txBody>
        </p:sp>
      </p:grpSp>
      <p:cxnSp>
        <p:nvCxnSpPr>
          <p:cNvPr id="118" name="接點: 肘形 117">
            <a:extLst>
              <a:ext uri="{FF2B5EF4-FFF2-40B4-BE49-F238E27FC236}">
                <a16:creationId xmlns:a16="http://schemas.microsoft.com/office/drawing/2014/main" id="{F33250DC-E76B-4109-A388-7CDFE5B7A248}"/>
              </a:ext>
            </a:extLst>
          </p:cNvPr>
          <p:cNvCxnSpPr>
            <a:cxnSpLocks/>
          </p:cNvCxnSpPr>
          <p:nvPr/>
        </p:nvCxnSpPr>
        <p:spPr>
          <a:xfrm>
            <a:off x="3449030" y="5042275"/>
            <a:ext cx="2431482" cy="8119"/>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接點: 肘形 118">
            <a:extLst>
              <a:ext uri="{FF2B5EF4-FFF2-40B4-BE49-F238E27FC236}">
                <a16:creationId xmlns:a16="http://schemas.microsoft.com/office/drawing/2014/main" id="{562FAB42-F75C-437D-8D8B-61AECDBD66BA}"/>
              </a:ext>
            </a:extLst>
          </p:cNvPr>
          <p:cNvCxnSpPr>
            <a:cxnSpLocks/>
          </p:cNvCxnSpPr>
          <p:nvPr/>
        </p:nvCxnSpPr>
        <p:spPr>
          <a:xfrm rot="5400000" flipH="1" flipV="1">
            <a:off x="4116396" y="2425786"/>
            <a:ext cx="607095" cy="290112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接點: 肘形 133">
            <a:extLst>
              <a:ext uri="{FF2B5EF4-FFF2-40B4-BE49-F238E27FC236}">
                <a16:creationId xmlns:a16="http://schemas.microsoft.com/office/drawing/2014/main" id="{E523EF56-BA1C-4753-9378-7B96FE5D8EEB}"/>
              </a:ext>
            </a:extLst>
          </p:cNvPr>
          <p:cNvCxnSpPr>
            <a:cxnSpLocks/>
          </p:cNvCxnSpPr>
          <p:nvPr/>
        </p:nvCxnSpPr>
        <p:spPr>
          <a:xfrm flipV="1">
            <a:off x="3436235" y="4557863"/>
            <a:ext cx="2439275" cy="10603"/>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接點: 肘形 134">
            <a:extLst>
              <a:ext uri="{FF2B5EF4-FFF2-40B4-BE49-F238E27FC236}">
                <a16:creationId xmlns:a16="http://schemas.microsoft.com/office/drawing/2014/main" id="{E4CC590D-DD82-40F1-A154-4CD9AD3EE1B2}"/>
              </a:ext>
            </a:extLst>
          </p:cNvPr>
          <p:cNvCxnSpPr>
            <a:cxnSpLocks/>
          </p:cNvCxnSpPr>
          <p:nvPr/>
        </p:nvCxnSpPr>
        <p:spPr>
          <a:xfrm flipV="1">
            <a:off x="3336571" y="4095094"/>
            <a:ext cx="2528213" cy="343846"/>
          </a:xfrm>
          <a:prstGeom prst="bentConnector3">
            <a:avLst>
              <a:gd name="adj1" fmla="val -2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478B1CD8-A420-4F8B-B4A6-AFF6A0012094}"/>
              </a:ext>
            </a:extLst>
          </p:cNvPr>
          <p:cNvSpPr/>
          <p:nvPr/>
        </p:nvSpPr>
        <p:spPr>
          <a:xfrm>
            <a:off x="1062434" y="3170029"/>
            <a:ext cx="1681871" cy="523220"/>
          </a:xfrm>
          <a:prstGeom prst="rect">
            <a:avLst/>
          </a:prstGeom>
        </p:spPr>
        <p:txBody>
          <a:bodyPr wrap="none" anchor="t">
            <a:spAutoFit/>
          </a:bodyPr>
          <a:lstStyle/>
          <a:p>
            <a:pPr algn="ctr"/>
            <a:r>
              <a:rPr lang="en-US" altLang="zh-TW" sz="2800" b="1" dirty="0" smtClean="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IT</a:t>
            </a:r>
            <a:r>
              <a:rPr lang="ja-JP" altLang="en-US" sz="28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過負荷</a:t>
            </a:r>
            <a:endParaRPr lang="zh-TW" altLang="en-US" sz="28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69" name="圖形 168">
            <a:extLst>
              <a:ext uri="{FF2B5EF4-FFF2-40B4-BE49-F238E27FC236}">
                <a16:creationId xmlns:a16="http://schemas.microsoft.com/office/drawing/2014/main" id="{165A6B06-AA8E-44EB-8CEF-0B2AEDA70981}"/>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56113" y="3707285"/>
            <a:ext cx="857250" cy="752475"/>
          </a:xfrm>
          <a:prstGeom prst="rect">
            <a:avLst/>
          </a:prstGeom>
          <a:effectLst>
            <a:outerShdw blurRad="50800" dist="50800" dir="8400000" algn="t" rotWithShape="0">
              <a:prstClr val="black">
                <a:alpha val="30000"/>
              </a:prstClr>
            </a:outerShdw>
          </a:effectLst>
        </p:spPr>
      </p:pic>
      <p:pic>
        <p:nvPicPr>
          <p:cNvPr id="170" name="圖形 169">
            <a:extLst>
              <a:ext uri="{FF2B5EF4-FFF2-40B4-BE49-F238E27FC236}">
                <a16:creationId xmlns:a16="http://schemas.microsoft.com/office/drawing/2014/main" id="{013DCFEF-5E45-403B-A388-68CAC4B477C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674630" y="3288943"/>
            <a:ext cx="445474" cy="391027"/>
          </a:xfrm>
          <a:prstGeom prst="rect">
            <a:avLst/>
          </a:prstGeom>
          <a:effectLst>
            <a:outerShdw blurRad="50800" dist="50800" dir="8400000" algn="t" rotWithShape="0">
              <a:prstClr val="black">
                <a:alpha val="30000"/>
              </a:prstClr>
            </a:outerShdw>
          </a:effectLst>
        </p:spPr>
      </p:pic>
      <p:pic>
        <p:nvPicPr>
          <p:cNvPr id="171" name="圖形 170">
            <a:extLst>
              <a:ext uri="{FF2B5EF4-FFF2-40B4-BE49-F238E27FC236}">
                <a16:creationId xmlns:a16="http://schemas.microsoft.com/office/drawing/2014/main" id="{6DBC3BB5-B73E-48BC-8DEB-680F2D3EC32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674630" y="3788870"/>
            <a:ext cx="445474" cy="391027"/>
          </a:xfrm>
          <a:prstGeom prst="rect">
            <a:avLst/>
          </a:prstGeom>
          <a:effectLst>
            <a:outerShdw blurRad="50800" dist="50800" dir="8400000" algn="t" rotWithShape="0">
              <a:prstClr val="black">
                <a:alpha val="30000"/>
              </a:prstClr>
            </a:outerShdw>
          </a:effectLst>
        </p:spPr>
      </p:pic>
      <p:pic>
        <p:nvPicPr>
          <p:cNvPr id="173" name="圖形 172">
            <a:extLst>
              <a:ext uri="{FF2B5EF4-FFF2-40B4-BE49-F238E27FC236}">
                <a16:creationId xmlns:a16="http://schemas.microsoft.com/office/drawing/2014/main" id="{C7D7A169-1588-45B6-AB0A-2D227A6AFCF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674630" y="4288797"/>
            <a:ext cx="445474" cy="391027"/>
          </a:xfrm>
          <a:prstGeom prst="rect">
            <a:avLst/>
          </a:prstGeom>
          <a:effectLst>
            <a:outerShdw blurRad="50800" dist="50800" dir="8400000" algn="t" rotWithShape="0">
              <a:prstClr val="black">
                <a:alpha val="30000"/>
              </a:prstClr>
            </a:outerShdw>
          </a:effectLst>
        </p:spPr>
      </p:pic>
      <p:pic>
        <p:nvPicPr>
          <p:cNvPr id="174" name="圖形 173">
            <a:extLst>
              <a:ext uri="{FF2B5EF4-FFF2-40B4-BE49-F238E27FC236}">
                <a16:creationId xmlns:a16="http://schemas.microsoft.com/office/drawing/2014/main" id="{6662CB38-D195-46BC-986B-1DC5B2ADF72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674630" y="4788724"/>
            <a:ext cx="445474" cy="391027"/>
          </a:xfrm>
          <a:prstGeom prst="rect">
            <a:avLst/>
          </a:prstGeom>
          <a:effectLst>
            <a:outerShdw blurRad="50800" dist="50800" dir="8400000" algn="t" rotWithShape="0">
              <a:prstClr val="black">
                <a:alpha val="30000"/>
              </a:prstClr>
            </a:outerShdw>
          </a:effectLst>
        </p:spPr>
      </p:pic>
      <p:pic>
        <p:nvPicPr>
          <p:cNvPr id="175" name="圖形 174">
            <a:extLst>
              <a:ext uri="{FF2B5EF4-FFF2-40B4-BE49-F238E27FC236}">
                <a16:creationId xmlns:a16="http://schemas.microsoft.com/office/drawing/2014/main" id="{6EC9FEE0-7C06-4C9F-98F7-D30AA5934F9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674630" y="5288651"/>
            <a:ext cx="445474" cy="391027"/>
          </a:xfrm>
          <a:prstGeom prst="rect">
            <a:avLst/>
          </a:prstGeom>
          <a:effectLst>
            <a:outerShdw blurRad="50800" dist="50800" dir="8400000" algn="t" rotWithShape="0">
              <a:prstClr val="black">
                <a:alpha val="30000"/>
              </a:prstClr>
            </a:outerShdw>
          </a:effectLst>
        </p:spPr>
      </p:pic>
      <p:pic>
        <p:nvPicPr>
          <p:cNvPr id="176" name="圖形 175">
            <a:extLst>
              <a:ext uri="{FF2B5EF4-FFF2-40B4-BE49-F238E27FC236}">
                <a16:creationId xmlns:a16="http://schemas.microsoft.com/office/drawing/2014/main" id="{BEE7CB3C-9D19-424E-84FC-2630FBFFC5A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674630" y="5788577"/>
            <a:ext cx="445474" cy="391027"/>
          </a:xfrm>
          <a:prstGeom prst="rect">
            <a:avLst/>
          </a:prstGeom>
          <a:effectLst>
            <a:outerShdw blurRad="50800" dist="50800" dir="8400000" algn="t" rotWithShape="0">
              <a:prstClr val="black">
                <a:alpha val="30000"/>
              </a:prstClr>
            </a:outerShdw>
          </a:effectLst>
        </p:spPr>
      </p:pic>
      <p:pic>
        <p:nvPicPr>
          <p:cNvPr id="103" name="圖形 102">
            <a:extLst>
              <a:ext uri="{FF2B5EF4-FFF2-40B4-BE49-F238E27FC236}">
                <a16:creationId xmlns:a16="http://schemas.microsoft.com/office/drawing/2014/main" id="{CF127882-8CBB-4616-8548-B7CB60D7E6EC}"/>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7294494" y="3878878"/>
            <a:ext cx="524705" cy="415982"/>
          </a:xfrm>
          <a:prstGeom prst="rect">
            <a:avLst/>
          </a:prstGeom>
        </p:spPr>
      </p:pic>
      <p:pic>
        <p:nvPicPr>
          <p:cNvPr id="104" name="圖形 103">
            <a:extLst>
              <a:ext uri="{FF2B5EF4-FFF2-40B4-BE49-F238E27FC236}">
                <a16:creationId xmlns:a16="http://schemas.microsoft.com/office/drawing/2014/main" id="{63C0A45C-46F1-47CA-9D1C-CBB269E45A7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7277536" y="4340667"/>
            <a:ext cx="558622" cy="442872"/>
          </a:xfrm>
          <a:prstGeom prst="rect">
            <a:avLst/>
          </a:prstGeom>
        </p:spPr>
      </p:pic>
      <p:pic>
        <p:nvPicPr>
          <p:cNvPr id="107" name="圖形 106">
            <a:extLst>
              <a:ext uri="{FF2B5EF4-FFF2-40B4-BE49-F238E27FC236}">
                <a16:creationId xmlns:a16="http://schemas.microsoft.com/office/drawing/2014/main" id="{4348B0EB-5B30-430A-B7A2-E4E90149705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7345018" y="3354950"/>
            <a:ext cx="467291" cy="459437"/>
          </a:xfrm>
          <a:prstGeom prst="rect">
            <a:avLst/>
          </a:prstGeom>
        </p:spPr>
      </p:pic>
      <p:pic>
        <p:nvPicPr>
          <p:cNvPr id="116" name="圖形 115">
            <a:extLst>
              <a:ext uri="{FF2B5EF4-FFF2-40B4-BE49-F238E27FC236}">
                <a16:creationId xmlns:a16="http://schemas.microsoft.com/office/drawing/2014/main" id="{10C9FAC8-6551-4A53-97A5-E3BE7626D61F}"/>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7277536" y="4824988"/>
            <a:ext cx="558622" cy="442872"/>
          </a:xfrm>
          <a:prstGeom prst="rect">
            <a:avLst/>
          </a:prstGeom>
        </p:spPr>
      </p:pic>
      <p:pic>
        <p:nvPicPr>
          <p:cNvPr id="120" name="圖形 119">
            <a:extLst>
              <a:ext uri="{FF2B5EF4-FFF2-40B4-BE49-F238E27FC236}">
                <a16:creationId xmlns:a16="http://schemas.microsoft.com/office/drawing/2014/main" id="{5EE0197E-B183-42DE-8F10-D46C1460B949}"/>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7277536" y="5287783"/>
            <a:ext cx="558622" cy="442872"/>
          </a:xfrm>
          <a:prstGeom prst="rect">
            <a:avLst/>
          </a:prstGeom>
        </p:spPr>
      </p:pic>
      <p:pic>
        <p:nvPicPr>
          <p:cNvPr id="123" name="圖形 122">
            <a:extLst>
              <a:ext uri="{FF2B5EF4-FFF2-40B4-BE49-F238E27FC236}">
                <a16:creationId xmlns:a16="http://schemas.microsoft.com/office/drawing/2014/main" id="{F1FA854C-AB1A-4681-B693-89F5D3878682}"/>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7277536" y="5746739"/>
            <a:ext cx="558622" cy="442872"/>
          </a:xfrm>
          <a:prstGeom prst="rect">
            <a:avLst/>
          </a:prstGeom>
        </p:spPr>
      </p:pic>
      <p:grpSp>
        <p:nvGrpSpPr>
          <p:cNvPr id="125" name="群組 124">
            <a:extLst>
              <a:ext uri="{FF2B5EF4-FFF2-40B4-BE49-F238E27FC236}">
                <a16:creationId xmlns:a16="http://schemas.microsoft.com/office/drawing/2014/main" id="{B4BEFBB8-6A51-4E87-A69B-F2C81B17C78B}"/>
              </a:ext>
            </a:extLst>
          </p:cNvPr>
          <p:cNvGrpSpPr/>
          <p:nvPr/>
        </p:nvGrpSpPr>
        <p:grpSpPr>
          <a:xfrm>
            <a:off x="5822566" y="3302806"/>
            <a:ext cx="1333400" cy="533916"/>
            <a:chOff x="6400468" y="2567330"/>
            <a:chExt cx="1644099" cy="658326"/>
          </a:xfrm>
        </p:grpSpPr>
        <p:sp>
          <p:nvSpPr>
            <p:cNvPr id="132" name="橢圓 131">
              <a:extLst>
                <a:ext uri="{FF2B5EF4-FFF2-40B4-BE49-F238E27FC236}">
                  <a16:creationId xmlns:a16="http://schemas.microsoft.com/office/drawing/2014/main" id="{090B8BA1-E1DE-4FF7-9E10-EBD36AE8D02D}"/>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40" name="文字方塊 139">
              <a:extLst>
                <a:ext uri="{FF2B5EF4-FFF2-40B4-BE49-F238E27FC236}">
                  <a16:creationId xmlns:a16="http://schemas.microsoft.com/office/drawing/2014/main" id="{12163D63-1DD7-42F6-9152-DBEC74F9A7A0}"/>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41" name="圖形 140">
              <a:extLst>
                <a:ext uri="{FF2B5EF4-FFF2-40B4-BE49-F238E27FC236}">
                  <a16:creationId xmlns:a16="http://schemas.microsoft.com/office/drawing/2014/main" id="{CFE089FC-47A5-4CDA-BBC0-ED6175F2CF5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10112" y="2682490"/>
              <a:ext cx="439034" cy="439034"/>
            </a:xfrm>
            <a:prstGeom prst="rect">
              <a:avLst/>
            </a:prstGeom>
          </p:spPr>
        </p:pic>
      </p:grpSp>
      <p:grpSp>
        <p:nvGrpSpPr>
          <p:cNvPr id="142" name="群組 141">
            <a:extLst>
              <a:ext uri="{FF2B5EF4-FFF2-40B4-BE49-F238E27FC236}">
                <a16:creationId xmlns:a16="http://schemas.microsoft.com/office/drawing/2014/main" id="{17346557-5C34-47D3-877F-85C7E5FF9D72}"/>
              </a:ext>
            </a:extLst>
          </p:cNvPr>
          <p:cNvGrpSpPr/>
          <p:nvPr/>
        </p:nvGrpSpPr>
        <p:grpSpPr>
          <a:xfrm>
            <a:off x="5822566" y="3804187"/>
            <a:ext cx="1333400" cy="533916"/>
            <a:chOff x="6400468" y="2567330"/>
            <a:chExt cx="1644099" cy="658326"/>
          </a:xfrm>
        </p:grpSpPr>
        <p:sp>
          <p:nvSpPr>
            <p:cNvPr id="144" name="橢圓 143">
              <a:extLst>
                <a:ext uri="{FF2B5EF4-FFF2-40B4-BE49-F238E27FC236}">
                  <a16:creationId xmlns:a16="http://schemas.microsoft.com/office/drawing/2014/main" id="{E58782E8-309A-40A9-85A9-33E51E3D1A7F}"/>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72" name="文字方塊 171">
              <a:extLst>
                <a:ext uri="{FF2B5EF4-FFF2-40B4-BE49-F238E27FC236}">
                  <a16:creationId xmlns:a16="http://schemas.microsoft.com/office/drawing/2014/main" id="{BF968307-46C4-4056-93AD-DFFDCC912110}"/>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77" name="圖形 176">
              <a:extLst>
                <a:ext uri="{FF2B5EF4-FFF2-40B4-BE49-F238E27FC236}">
                  <a16:creationId xmlns:a16="http://schemas.microsoft.com/office/drawing/2014/main" id="{CEE6E9C4-20FB-498C-B9AB-E048E8D9B40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10112" y="2682490"/>
              <a:ext cx="439034" cy="439034"/>
            </a:xfrm>
            <a:prstGeom prst="rect">
              <a:avLst/>
            </a:prstGeom>
          </p:spPr>
        </p:pic>
      </p:grpSp>
      <p:grpSp>
        <p:nvGrpSpPr>
          <p:cNvPr id="178" name="群組 177">
            <a:extLst>
              <a:ext uri="{FF2B5EF4-FFF2-40B4-BE49-F238E27FC236}">
                <a16:creationId xmlns:a16="http://schemas.microsoft.com/office/drawing/2014/main" id="{6164A121-9B4F-4D6A-99CB-4A4B6A923659}"/>
              </a:ext>
            </a:extLst>
          </p:cNvPr>
          <p:cNvGrpSpPr/>
          <p:nvPr/>
        </p:nvGrpSpPr>
        <p:grpSpPr>
          <a:xfrm>
            <a:off x="5822566" y="4305568"/>
            <a:ext cx="1333400" cy="533916"/>
            <a:chOff x="6400468" y="2567330"/>
            <a:chExt cx="1644099" cy="658326"/>
          </a:xfrm>
        </p:grpSpPr>
        <p:sp>
          <p:nvSpPr>
            <p:cNvPr id="179" name="橢圓 178">
              <a:extLst>
                <a:ext uri="{FF2B5EF4-FFF2-40B4-BE49-F238E27FC236}">
                  <a16:creationId xmlns:a16="http://schemas.microsoft.com/office/drawing/2014/main" id="{1E3BA576-1B93-4D6E-97B8-D5ACFC06E0D3}"/>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80" name="文字方塊 179">
              <a:extLst>
                <a:ext uri="{FF2B5EF4-FFF2-40B4-BE49-F238E27FC236}">
                  <a16:creationId xmlns:a16="http://schemas.microsoft.com/office/drawing/2014/main" id="{E9559362-B489-4219-A55B-D0AC8857E5B5}"/>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81" name="圖形 180">
              <a:extLst>
                <a:ext uri="{FF2B5EF4-FFF2-40B4-BE49-F238E27FC236}">
                  <a16:creationId xmlns:a16="http://schemas.microsoft.com/office/drawing/2014/main" id="{F74F0E94-D6F5-4373-BE6B-1B06FCCBBB0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10112" y="2682490"/>
              <a:ext cx="439034" cy="439034"/>
            </a:xfrm>
            <a:prstGeom prst="rect">
              <a:avLst/>
            </a:prstGeom>
          </p:spPr>
        </p:pic>
      </p:grpSp>
      <p:grpSp>
        <p:nvGrpSpPr>
          <p:cNvPr id="182" name="群組 181">
            <a:extLst>
              <a:ext uri="{FF2B5EF4-FFF2-40B4-BE49-F238E27FC236}">
                <a16:creationId xmlns:a16="http://schemas.microsoft.com/office/drawing/2014/main" id="{127B2B38-F045-4A84-A3E8-1A5027DF9D1B}"/>
              </a:ext>
            </a:extLst>
          </p:cNvPr>
          <p:cNvGrpSpPr/>
          <p:nvPr/>
        </p:nvGrpSpPr>
        <p:grpSpPr>
          <a:xfrm>
            <a:off x="5822566" y="4806949"/>
            <a:ext cx="1333400" cy="533916"/>
            <a:chOff x="6400468" y="2567330"/>
            <a:chExt cx="1644099" cy="658326"/>
          </a:xfrm>
        </p:grpSpPr>
        <p:sp>
          <p:nvSpPr>
            <p:cNvPr id="183" name="橢圓 182">
              <a:extLst>
                <a:ext uri="{FF2B5EF4-FFF2-40B4-BE49-F238E27FC236}">
                  <a16:creationId xmlns:a16="http://schemas.microsoft.com/office/drawing/2014/main" id="{A7F3A31B-D9F1-479A-9006-F0F5AD591C95}"/>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84" name="文字方塊 183">
              <a:extLst>
                <a:ext uri="{FF2B5EF4-FFF2-40B4-BE49-F238E27FC236}">
                  <a16:creationId xmlns:a16="http://schemas.microsoft.com/office/drawing/2014/main" id="{E3204BA5-7D5D-46CF-AAF0-E8BDD998C892}"/>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85" name="圖形 184">
              <a:extLst>
                <a:ext uri="{FF2B5EF4-FFF2-40B4-BE49-F238E27FC236}">
                  <a16:creationId xmlns:a16="http://schemas.microsoft.com/office/drawing/2014/main" id="{E90C808F-51D6-4B8C-B9A3-7BDF30F3468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10112" y="2682490"/>
              <a:ext cx="439034" cy="439034"/>
            </a:xfrm>
            <a:prstGeom prst="rect">
              <a:avLst/>
            </a:prstGeom>
          </p:spPr>
        </p:pic>
      </p:grpSp>
      <p:grpSp>
        <p:nvGrpSpPr>
          <p:cNvPr id="186" name="群組 185">
            <a:extLst>
              <a:ext uri="{FF2B5EF4-FFF2-40B4-BE49-F238E27FC236}">
                <a16:creationId xmlns:a16="http://schemas.microsoft.com/office/drawing/2014/main" id="{75BE3897-B966-457E-99B1-1E962194ECBB}"/>
              </a:ext>
            </a:extLst>
          </p:cNvPr>
          <p:cNvGrpSpPr/>
          <p:nvPr/>
        </p:nvGrpSpPr>
        <p:grpSpPr>
          <a:xfrm>
            <a:off x="5822566" y="5308330"/>
            <a:ext cx="1333400" cy="533916"/>
            <a:chOff x="6400468" y="2567330"/>
            <a:chExt cx="1644099" cy="658326"/>
          </a:xfrm>
        </p:grpSpPr>
        <p:sp>
          <p:nvSpPr>
            <p:cNvPr id="187" name="橢圓 186">
              <a:extLst>
                <a:ext uri="{FF2B5EF4-FFF2-40B4-BE49-F238E27FC236}">
                  <a16:creationId xmlns:a16="http://schemas.microsoft.com/office/drawing/2014/main" id="{075E57F0-DA13-424D-982E-9D654C5A5E27}"/>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88" name="文字方塊 187">
              <a:extLst>
                <a:ext uri="{FF2B5EF4-FFF2-40B4-BE49-F238E27FC236}">
                  <a16:creationId xmlns:a16="http://schemas.microsoft.com/office/drawing/2014/main" id="{7ED09EF2-2D73-4155-8411-5B93B787F027}"/>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89" name="圖形 188">
              <a:extLst>
                <a:ext uri="{FF2B5EF4-FFF2-40B4-BE49-F238E27FC236}">
                  <a16:creationId xmlns:a16="http://schemas.microsoft.com/office/drawing/2014/main" id="{CB6E1AC6-84ED-4CC1-9D66-0D4C2099B3F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10112" y="2682490"/>
              <a:ext cx="439034" cy="439034"/>
            </a:xfrm>
            <a:prstGeom prst="rect">
              <a:avLst/>
            </a:prstGeom>
          </p:spPr>
        </p:pic>
      </p:grpSp>
      <p:grpSp>
        <p:nvGrpSpPr>
          <p:cNvPr id="190" name="群組 189">
            <a:extLst>
              <a:ext uri="{FF2B5EF4-FFF2-40B4-BE49-F238E27FC236}">
                <a16:creationId xmlns:a16="http://schemas.microsoft.com/office/drawing/2014/main" id="{CB433D95-8A66-4605-AF68-8DE4FA482B47}"/>
              </a:ext>
            </a:extLst>
          </p:cNvPr>
          <p:cNvGrpSpPr/>
          <p:nvPr/>
        </p:nvGrpSpPr>
        <p:grpSpPr>
          <a:xfrm>
            <a:off x="5822566" y="5809712"/>
            <a:ext cx="1333400" cy="533916"/>
            <a:chOff x="6400468" y="2567330"/>
            <a:chExt cx="1644099" cy="658326"/>
          </a:xfrm>
        </p:grpSpPr>
        <p:sp>
          <p:nvSpPr>
            <p:cNvPr id="191" name="橢圓 190">
              <a:extLst>
                <a:ext uri="{FF2B5EF4-FFF2-40B4-BE49-F238E27FC236}">
                  <a16:creationId xmlns:a16="http://schemas.microsoft.com/office/drawing/2014/main" id="{C79F7209-C638-4CC1-AFFC-538C4F3DF628}"/>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92" name="文字方塊 191">
              <a:extLst>
                <a:ext uri="{FF2B5EF4-FFF2-40B4-BE49-F238E27FC236}">
                  <a16:creationId xmlns:a16="http://schemas.microsoft.com/office/drawing/2014/main" id="{BC0A064D-0588-4B8D-9736-00BE8EED7A13}"/>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endPar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93" name="圖形 192">
              <a:extLst>
                <a:ext uri="{FF2B5EF4-FFF2-40B4-BE49-F238E27FC236}">
                  <a16:creationId xmlns:a16="http://schemas.microsoft.com/office/drawing/2014/main" id="{98C80FAD-CD1A-4E63-9392-BAE8E13F551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10112" y="2682490"/>
              <a:ext cx="439034" cy="439034"/>
            </a:xfrm>
            <a:prstGeom prst="rect">
              <a:avLst/>
            </a:prstGeom>
          </p:spPr>
        </p:pic>
      </p:grpSp>
      <p:grpSp>
        <p:nvGrpSpPr>
          <p:cNvPr id="194" name="群組 193">
            <a:extLst>
              <a:ext uri="{FF2B5EF4-FFF2-40B4-BE49-F238E27FC236}">
                <a16:creationId xmlns:a16="http://schemas.microsoft.com/office/drawing/2014/main" id="{D667EF44-1FF0-45DC-B6FE-AE2234C97333}"/>
              </a:ext>
            </a:extLst>
          </p:cNvPr>
          <p:cNvGrpSpPr/>
          <p:nvPr/>
        </p:nvGrpSpPr>
        <p:grpSpPr>
          <a:xfrm>
            <a:off x="2396304" y="4179897"/>
            <a:ext cx="1146150" cy="1146150"/>
            <a:chOff x="2270327" y="1859509"/>
            <a:chExt cx="1146150" cy="1146150"/>
          </a:xfrm>
        </p:grpSpPr>
        <p:sp>
          <p:nvSpPr>
            <p:cNvPr id="195" name="橢圓 194">
              <a:extLst>
                <a:ext uri="{FF2B5EF4-FFF2-40B4-BE49-F238E27FC236}">
                  <a16:creationId xmlns:a16="http://schemas.microsoft.com/office/drawing/2014/main" id="{AECA6DFC-0EBE-4D75-AC78-A38A7A034A04}"/>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96" name="文字方塊 195">
              <a:extLst>
                <a:ext uri="{FF2B5EF4-FFF2-40B4-BE49-F238E27FC236}">
                  <a16:creationId xmlns:a16="http://schemas.microsoft.com/office/drawing/2014/main" id="{79EE9269-F4CA-4504-9A27-8BAE5E28B910}"/>
                </a:ext>
              </a:extLst>
            </p:cNvPr>
            <p:cNvSpPr txBox="1"/>
            <p:nvPr/>
          </p:nvSpPr>
          <p:spPr>
            <a:xfrm>
              <a:off x="2423117" y="2502037"/>
              <a:ext cx="836918" cy="400110"/>
            </a:xfrm>
            <a:prstGeom prst="rect">
              <a:avLst/>
            </a:prstGeom>
            <a:noFill/>
          </p:spPr>
          <p:txBody>
            <a:bodyPr wrap="square" rtlCol="0">
              <a:spAutoFit/>
            </a:bodyPr>
            <a:lstStyle/>
            <a:p>
              <a:pPr algn="ctr"/>
              <a:r>
                <a:rPr lang="ja-JP" altLang="en-US" sz="2000" dirty="0" smtClean="0">
                  <a:latin typeface="Meiryo UI" panose="020B0604030504040204" pitchFamily="50" charset="-128"/>
                  <a:ea typeface="Meiryo UI" panose="020B0604030504040204" pitchFamily="50" charset="-128"/>
                  <a:cs typeface="+mn-ea"/>
                  <a:sym typeface="Arial" panose="020B0604020202020204" pitchFamily="34" charset="0"/>
                </a:rPr>
                <a:t>本社</a:t>
              </a:r>
              <a:endParaRPr lang="zh-TW" altLang="en-US" sz="2000"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97" name="圖形 196">
              <a:extLst>
                <a:ext uri="{FF2B5EF4-FFF2-40B4-BE49-F238E27FC236}">
                  <a16:creationId xmlns:a16="http://schemas.microsoft.com/office/drawing/2014/main" id="{1A6F6151-3D40-4B51-835F-B040D0211408}"/>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2557361" y="1956092"/>
              <a:ext cx="595170" cy="545945"/>
            </a:xfrm>
            <a:prstGeom prst="rect">
              <a:avLst/>
            </a:prstGeom>
          </p:spPr>
        </p:pic>
      </p:grpSp>
      <p:sp>
        <p:nvSpPr>
          <p:cNvPr id="198" name="文字方塊 197">
            <a:extLst>
              <a:ext uri="{FF2B5EF4-FFF2-40B4-BE49-F238E27FC236}">
                <a16:creationId xmlns:a16="http://schemas.microsoft.com/office/drawing/2014/main" id="{7EC497C4-2B2D-4B68-BB5B-A5D747E1CAFD}"/>
              </a:ext>
            </a:extLst>
          </p:cNvPr>
          <p:cNvSpPr txBox="1"/>
          <p:nvPr/>
        </p:nvSpPr>
        <p:spPr>
          <a:xfrm>
            <a:off x="756330" y="2659217"/>
            <a:ext cx="2234317" cy="523220"/>
          </a:xfrm>
          <a:prstGeom prst="rect">
            <a:avLst/>
          </a:prstGeom>
          <a:noFill/>
        </p:spPr>
        <p:txBody>
          <a:bodyPr wrap="square"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ja-JP" altLang="en-US" sz="2800" dirty="0" smtClean="0">
                <a:solidFill>
                  <a:srgbClr val="00CCFF"/>
                </a:solidFill>
                <a:latin typeface="Meiryo UI" panose="020B0604030504040204" pitchFamily="50" charset="-128"/>
                <a:ea typeface="Meiryo UI" panose="020B0604030504040204" pitchFamily="50" charset="-128"/>
                <a:sym typeface="Arial" panose="020B0604020202020204" pitchFamily="34" charset="0"/>
              </a:rPr>
              <a:t>イントラネット</a:t>
            </a:r>
            <a:endParaRPr lang="en-US" altLang="zh-TW" sz="2800" dirty="0">
              <a:solidFill>
                <a:srgbClr val="00CC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99" name="文字方塊 198">
            <a:extLst>
              <a:ext uri="{FF2B5EF4-FFF2-40B4-BE49-F238E27FC236}">
                <a16:creationId xmlns:a16="http://schemas.microsoft.com/office/drawing/2014/main" id="{7264ABB2-F772-4204-8898-D6908811CF68}"/>
              </a:ext>
            </a:extLst>
          </p:cNvPr>
          <p:cNvSpPr txBox="1"/>
          <p:nvPr/>
        </p:nvSpPr>
        <p:spPr>
          <a:xfrm>
            <a:off x="6685011" y="2649191"/>
            <a:ext cx="2593234" cy="523220"/>
          </a:xfrm>
          <a:prstGeom prst="rect">
            <a:avLst/>
          </a:prstGeom>
          <a:noFill/>
        </p:spPr>
        <p:txBody>
          <a:bodyPr wrap="square"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ja-JP" altLang="en-US" sz="2800" dirty="0" smtClean="0">
                <a:solidFill>
                  <a:srgbClr val="00CCFF"/>
                </a:solidFill>
                <a:latin typeface="Meiryo UI" panose="020B0604030504040204" pitchFamily="50" charset="-128"/>
                <a:ea typeface="Meiryo UI" panose="020B0604030504040204" pitchFamily="50" charset="-128"/>
                <a:sym typeface="Arial" panose="020B0604020202020204" pitchFamily="34" charset="0"/>
              </a:rPr>
              <a:t>エクストラネット</a:t>
            </a:r>
            <a:endParaRPr lang="en-US" altLang="zh-TW" sz="2800" dirty="0">
              <a:solidFill>
                <a:srgbClr val="00CCFF"/>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90" name="圖形 89">
            <a:extLst>
              <a:ext uri="{FF2B5EF4-FFF2-40B4-BE49-F238E27FC236}">
                <a16:creationId xmlns:a16="http://schemas.microsoft.com/office/drawing/2014/main" id="{0542D0DD-5E26-4443-BFF3-46EB5C78E15F}"/>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xmlns="" r:embed="rId26"/>
              </a:ext>
            </a:extLst>
          </a:blip>
          <a:stretch>
            <a:fillRect/>
          </a:stretch>
        </p:blipFill>
        <p:spPr>
          <a:xfrm>
            <a:off x="1362707" y="3838494"/>
            <a:ext cx="419070" cy="423887"/>
          </a:xfrm>
          <a:prstGeom prst="rect">
            <a:avLst/>
          </a:prstGeom>
        </p:spPr>
      </p:pic>
      <p:pic>
        <p:nvPicPr>
          <p:cNvPr id="91" name="圖形 90">
            <a:extLst>
              <a:ext uri="{FF2B5EF4-FFF2-40B4-BE49-F238E27FC236}">
                <a16:creationId xmlns:a16="http://schemas.microsoft.com/office/drawing/2014/main" id="{AB62EA66-638E-45E3-96B1-AF0AB737D6D7}"/>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1939767" y="3838494"/>
            <a:ext cx="419070" cy="423887"/>
          </a:xfrm>
          <a:prstGeom prst="rect">
            <a:avLst/>
          </a:prstGeom>
        </p:spPr>
      </p:pic>
      <p:sp>
        <p:nvSpPr>
          <p:cNvPr id="94" name="Google Shape;193;p17">
            <a:extLst>
              <a:ext uri="{FF2B5EF4-FFF2-40B4-BE49-F238E27FC236}">
                <a16:creationId xmlns:a16="http://schemas.microsoft.com/office/drawing/2014/main" id="{35B140CD-BB9E-4172-A835-839A2C410BE6}"/>
              </a:ext>
            </a:extLst>
          </p:cNvPr>
          <p:cNvSpPr txBox="1"/>
          <p:nvPr/>
        </p:nvSpPr>
        <p:spPr>
          <a:xfrm>
            <a:off x="7794636" y="3893089"/>
            <a:ext cx="3626352" cy="343374"/>
          </a:xfrm>
          <a:prstGeom prst="rect">
            <a:avLst/>
          </a:prstGeom>
          <a:noFill/>
          <a:ln>
            <a:noFill/>
          </a:ln>
        </p:spPr>
        <p:txBody>
          <a:bodyPr spcFirstLastPara="1" wrap="square" lIns="91425" tIns="91425" rIns="91425" bIns="91425" anchor="t" anchorCtr="0">
            <a:noAutofit/>
          </a:bodyPr>
          <a:lstStyle/>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デザイナーはファイルや画像を保存</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5" name="Google Shape;195;p17">
            <a:extLst>
              <a:ext uri="{FF2B5EF4-FFF2-40B4-BE49-F238E27FC236}">
                <a16:creationId xmlns:a16="http://schemas.microsoft.com/office/drawing/2014/main" id="{7F90FA69-5058-4019-9C6D-C9187663D92A}"/>
              </a:ext>
            </a:extLst>
          </p:cNvPr>
          <p:cNvSpPr txBox="1"/>
          <p:nvPr/>
        </p:nvSpPr>
        <p:spPr>
          <a:xfrm>
            <a:off x="7784610" y="4336425"/>
            <a:ext cx="2653800" cy="424182"/>
          </a:xfrm>
          <a:prstGeom prst="rect">
            <a:avLst/>
          </a:prstGeom>
          <a:noFill/>
          <a:ln>
            <a:noFill/>
          </a:ln>
        </p:spPr>
        <p:txBody>
          <a:bodyPr spcFirstLastPara="1" wrap="square" lIns="91425" tIns="91425" rIns="91425" bIns="91425" anchor="t" anchorCtr="0">
            <a:noAutofit/>
          </a:bodyPr>
          <a:lstStyle/>
          <a:p>
            <a:r>
              <a:rPr 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PM</a:t>
            </a:r>
            <a:r>
              <a:rPr lang="ja-JP"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データを取得</a:t>
            </a:r>
            <a:endParaRPr lang="zh-TW"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6" name="Google Shape;197;p17">
            <a:extLst>
              <a:ext uri="{FF2B5EF4-FFF2-40B4-BE49-F238E27FC236}">
                <a16:creationId xmlns:a16="http://schemas.microsoft.com/office/drawing/2014/main" id="{9222A93C-EC21-4D46-8235-EDFA01D535CB}"/>
              </a:ext>
            </a:extLst>
          </p:cNvPr>
          <p:cNvSpPr txBox="1"/>
          <p:nvPr/>
        </p:nvSpPr>
        <p:spPr>
          <a:xfrm>
            <a:off x="7784610" y="4860569"/>
            <a:ext cx="2653800" cy="353400"/>
          </a:xfrm>
          <a:prstGeom prst="rect">
            <a:avLst/>
          </a:prstGeom>
          <a:noFill/>
          <a:ln>
            <a:noFill/>
          </a:ln>
        </p:spPr>
        <p:txBody>
          <a:bodyPr spcFirstLastPara="1" wrap="square" lIns="91425" tIns="91425" rIns="91425" bIns="91425" anchor="t" anchorCtr="0">
            <a:noAutofit/>
          </a:bodyPr>
          <a:lstStyle/>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販売・営業は</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ERP</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a:t>
            </a:r>
            <a:endParaRPr 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7" name="Google Shape;199;p17">
            <a:extLst>
              <a:ext uri="{FF2B5EF4-FFF2-40B4-BE49-F238E27FC236}">
                <a16:creationId xmlns:a16="http://schemas.microsoft.com/office/drawing/2014/main" id="{36CEB587-294B-4EB2-A556-0E6BE63FEC6B}"/>
              </a:ext>
            </a:extLst>
          </p:cNvPr>
          <p:cNvSpPr txBox="1"/>
          <p:nvPr/>
        </p:nvSpPr>
        <p:spPr>
          <a:xfrm>
            <a:off x="7794636" y="5323957"/>
            <a:ext cx="4174509" cy="343374"/>
          </a:xfrm>
          <a:prstGeom prst="rect">
            <a:avLst/>
          </a:prstGeom>
          <a:noFill/>
          <a:ln>
            <a:noFill/>
          </a:ln>
        </p:spPr>
        <p:txBody>
          <a:bodyPr spcFirstLastPara="1" wrap="square" lIns="91425" tIns="91425" rIns="91425" bIns="91425" anchor="t" anchorCtr="0">
            <a:noAutofit/>
          </a:bodyPr>
          <a:lstStyle/>
          <a:p>
            <a:r>
              <a:rPr 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RD</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はサーバーを使用してソフトウェアを開発</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0" name="Google Shape;201;p17">
            <a:extLst>
              <a:ext uri="{FF2B5EF4-FFF2-40B4-BE49-F238E27FC236}">
                <a16:creationId xmlns:a16="http://schemas.microsoft.com/office/drawing/2014/main" id="{9A95DE0F-E4AC-470C-A26B-B3B61DA0DAEB}"/>
              </a:ext>
            </a:extLst>
          </p:cNvPr>
          <p:cNvSpPr txBox="1"/>
          <p:nvPr/>
        </p:nvSpPr>
        <p:spPr>
          <a:xfrm>
            <a:off x="7794636" y="5767295"/>
            <a:ext cx="3566195" cy="353400"/>
          </a:xfrm>
          <a:prstGeom prst="rect">
            <a:avLst/>
          </a:prstGeom>
          <a:noFill/>
          <a:ln>
            <a:noFill/>
          </a:ln>
        </p:spPr>
        <p:txBody>
          <a:bodyPr spcFirstLastPara="1" wrap="square" lIns="91425" tIns="91425" rIns="91425" bIns="91425" anchor="t" anchorCtr="0">
            <a:noAutofit/>
          </a:bodyPr>
          <a:lstStyle/>
          <a:p>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購買は</a:t>
            </a:r>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ERP</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を使用</a:t>
            </a:r>
            <a:endParaRPr 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05" name="Google Shape;206;p17">
            <a:extLst>
              <a:ext uri="{FF2B5EF4-FFF2-40B4-BE49-F238E27FC236}">
                <a16:creationId xmlns:a16="http://schemas.microsoft.com/office/drawing/2014/main" id="{1CCE69A7-F4BA-4E46-85A8-7D815D918615}"/>
              </a:ext>
            </a:extLst>
          </p:cNvPr>
          <p:cNvSpPr txBox="1"/>
          <p:nvPr/>
        </p:nvSpPr>
        <p:spPr>
          <a:xfrm>
            <a:off x="7794636" y="3429701"/>
            <a:ext cx="3733347" cy="388794"/>
          </a:xfrm>
          <a:prstGeom prst="rect">
            <a:avLst/>
          </a:prstGeom>
          <a:noFill/>
          <a:ln>
            <a:noFill/>
          </a:ln>
        </p:spPr>
        <p:txBody>
          <a:bodyPr spcFirstLastPara="1" wrap="square" lIns="91425" tIns="91425" rIns="91425" bIns="91425" anchor="t" anchorCtr="0">
            <a:noAutofit/>
          </a:bodyPr>
          <a:lstStyle/>
          <a:p>
            <a:r>
              <a:rPr lang="en-US" altLang="ja-JP"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VPN</a:t>
            </a:r>
            <a:r>
              <a:rPr lang="ja-JP" altLang="en-US" sz="1800" dirty="0" smtClean="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経由でのサーバーへの接続</a:t>
            </a:r>
            <a:endParaRPr lang="zh-TW" altLang="en-US" sz="18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Tree>
    <p:extLst>
      <p:ext uri="{BB962C8B-B14F-4D97-AF65-F5344CB8AC3E}">
        <p14:creationId xmlns:p14="http://schemas.microsoft.com/office/powerpoint/2010/main" val="1341458794"/>
      </p:ext>
    </p:extLst>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nodeType="withEffect">
                                  <p:stCondLst>
                                    <p:cond delay="0"/>
                                  </p:stCondLst>
                                  <p:childTnLst>
                                    <p:animEffect transition="out" filter="fade">
                                      <p:cBhvr>
                                        <p:cTn id="6" dur="1000" tmFilter="0, 0; .2, .5; .8, .5; 1, 0"/>
                                        <p:tgtEl>
                                          <p:spTgt spid="169"/>
                                        </p:tgtEl>
                                      </p:cBhvr>
                                    </p:animEffect>
                                    <p:animScale>
                                      <p:cBhvr>
                                        <p:cTn id="7" dur="500" autoRev="1" fill="hold"/>
                                        <p:tgtEl>
                                          <p:spTgt spid="169"/>
                                        </p:tgtEl>
                                      </p:cBhvr>
                                      <p:by x="105000" y="105000"/>
                                    </p:animScale>
                                  </p:childTnLst>
                                </p:cTn>
                              </p:par>
                              <p:par>
                                <p:cTn id="8" presetID="32" presetClass="emph" presetSubtype="0" fill="hold" nodeType="withEffect">
                                  <p:stCondLst>
                                    <p:cond delay="0"/>
                                  </p:stCondLst>
                                  <p:childTnLst>
                                    <p:animRot by="120000">
                                      <p:cBhvr>
                                        <p:cTn id="9" dur="100" fill="hold">
                                          <p:stCondLst>
                                            <p:cond delay="0"/>
                                          </p:stCondLst>
                                        </p:cTn>
                                        <p:tgtEl>
                                          <p:spTgt spid="169"/>
                                        </p:tgtEl>
                                        <p:attrNameLst>
                                          <p:attrName>r</p:attrName>
                                        </p:attrNameLst>
                                      </p:cBhvr>
                                    </p:animRot>
                                    <p:animRot by="-240000">
                                      <p:cBhvr>
                                        <p:cTn id="10" dur="200" fill="hold">
                                          <p:stCondLst>
                                            <p:cond delay="200"/>
                                          </p:stCondLst>
                                        </p:cTn>
                                        <p:tgtEl>
                                          <p:spTgt spid="169"/>
                                        </p:tgtEl>
                                        <p:attrNameLst>
                                          <p:attrName>r</p:attrName>
                                        </p:attrNameLst>
                                      </p:cBhvr>
                                    </p:animRot>
                                    <p:animRot by="240000">
                                      <p:cBhvr>
                                        <p:cTn id="11" dur="200" fill="hold">
                                          <p:stCondLst>
                                            <p:cond delay="400"/>
                                          </p:stCondLst>
                                        </p:cTn>
                                        <p:tgtEl>
                                          <p:spTgt spid="169"/>
                                        </p:tgtEl>
                                        <p:attrNameLst>
                                          <p:attrName>r</p:attrName>
                                        </p:attrNameLst>
                                      </p:cBhvr>
                                    </p:animRot>
                                    <p:animRot by="-240000">
                                      <p:cBhvr>
                                        <p:cTn id="12" dur="200" fill="hold">
                                          <p:stCondLst>
                                            <p:cond delay="600"/>
                                          </p:stCondLst>
                                        </p:cTn>
                                        <p:tgtEl>
                                          <p:spTgt spid="169"/>
                                        </p:tgtEl>
                                        <p:attrNameLst>
                                          <p:attrName>r</p:attrName>
                                        </p:attrNameLst>
                                      </p:cBhvr>
                                    </p:animRot>
                                    <p:animRot by="120000">
                                      <p:cBhvr>
                                        <p:cTn id="13" dur="200" fill="hold">
                                          <p:stCondLst>
                                            <p:cond delay="800"/>
                                          </p:stCondLst>
                                        </p:cTn>
                                        <p:tgtEl>
                                          <p:spTgt spid="169"/>
                                        </p:tgtEl>
                                        <p:attrNameLst>
                                          <p:attrName>r</p:attrName>
                                        </p:attrNameLst>
                                      </p:cBhvr>
                                    </p:animRot>
                                  </p:childTnLst>
                                </p:cTn>
                              </p:par>
                              <p:par>
                                <p:cTn id="14" presetID="26" presetClass="emph" presetSubtype="0" nodeType="withEffect">
                                  <p:stCondLst>
                                    <p:cond delay="0"/>
                                  </p:stCondLst>
                                  <p:childTnLst>
                                    <p:animEffect transition="out" filter="fade">
                                      <p:cBhvr>
                                        <p:cTn id="15" dur="1000" tmFilter="0, 0; .2, .5; .8, .5; 1, 0"/>
                                        <p:tgtEl>
                                          <p:spTgt spid="170"/>
                                        </p:tgtEl>
                                      </p:cBhvr>
                                    </p:animEffect>
                                    <p:animScale>
                                      <p:cBhvr>
                                        <p:cTn id="16" dur="500" autoRev="1" fill="hold"/>
                                        <p:tgtEl>
                                          <p:spTgt spid="170"/>
                                        </p:tgtEl>
                                      </p:cBhvr>
                                      <p:by x="105000" y="105000"/>
                                    </p:animScale>
                                  </p:childTnLst>
                                </p:cTn>
                              </p:par>
                              <p:par>
                                <p:cTn id="17" presetID="32" presetClass="emph" presetSubtype="0" fill="hold" nodeType="withEffect">
                                  <p:stCondLst>
                                    <p:cond delay="0"/>
                                  </p:stCondLst>
                                  <p:childTnLst>
                                    <p:animRot by="120000">
                                      <p:cBhvr>
                                        <p:cTn id="18" dur="100" fill="hold">
                                          <p:stCondLst>
                                            <p:cond delay="0"/>
                                          </p:stCondLst>
                                        </p:cTn>
                                        <p:tgtEl>
                                          <p:spTgt spid="170"/>
                                        </p:tgtEl>
                                        <p:attrNameLst>
                                          <p:attrName>r</p:attrName>
                                        </p:attrNameLst>
                                      </p:cBhvr>
                                    </p:animRot>
                                    <p:animRot by="-240000">
                                      <p:cBhvr>
                                        <p:cTn id="19" dur="200" fill="hold">
                                          <p:stCondLst>
                                            <p:cond delay="200"/>
                                          </p:stCondLst>
                                        </p:cTn>
                                        <p:tgtEl>
                                          <p:spTgt spid="170"/>
                                        </p:tgtEl>
                                        <p:attrNameLst>
                                          <p:attrName>r</p:attrName>
                                        </p:attrNameLst>
                                      </p:cBhvr>
                                    </p:animRot>
                                    <p:animRot by="240000">
                                      <p:cBhvr>
                                        <p:cTn id="20" dur="200" fill="hold">
                                          <p:stCondLst>
                                            <p:cond delay="400"/>
                                          </p:stCondLst>
                                        </p:cTn>
                                        <p:tgtEl>
                                          <p:spTgt spid="170"/>
                                        </p:tgtEl>
                                        <p:attrNameLst>
                                          <p:attrName>r</p:attrName>
                                        </p:attrNameLst>
                                      </p:cBhvr>
                                    </p:animRot>
                                    <p:animRot by="-240000">
                                      <p:cBhvr>
                                        <p:cTn id="21" dur="200" fill="hold">
                                          <p:stCondLst>
                                            <p:cond delay="600"/>
                                          </p:stCondLst>
                                        </p:cTn>
                                        <p:tgtEl>
                                          <p:spTgt spid="170"/>
                                        </p:tgtEl>
                                        <p:attrNameLst>
                                          <p:attrName>r</p:attrName>
                                        </p:attrNameLst>
                                      </p:cBhvr>
                                    </p:animRot>
                                    <p:animRot by="120000">
                                      <p:cBhvr>
                                        <p:cTn id="22" dur="200" fill="hold">
                                          <p:stCondLst>
                                            <p:cond delay="800"/>
                                          </p:stCondLst>
                                        </p:cTn>
                                        <p:tgtEl>
                                          <p:spTgt spid="170"/>
                                        </p:tgtEl>
                                        <p:attrNameLst>
                                          <p:attrName>r</p:attrName>
                                        </p:attrNameLst>
                                      </p:cBhvr>
                                    </p:animRot>
                                  </p:childTnLst>
                                </p:cTn>
                              </p:par>
                              <p:par>
                                <p:cTn id="23" presetID="26" presetClass="emph" presetSubtype="0" nodeType="withEffect">
                                  <p:stCondLst>
                                    <p:cond delay="250"/>
                                  </p:stCondLst>
                                  <p:childTnLst>
                                    <p:animEffect transition="out" filter="fade">
                                      <p:cBhvr>
                                        <p:cTn id="24" dur="1000" tmFilter="0, 0; .2, .5; .8, .5; 1, 0"/>
                                        <p:tgtEl>
                                          <p:spTgt spid="171"/>
                                        </p:tgtEl>
                                      </p:cBhvr>
                                    </p:animEffect>
                                    <p:animScale>
                                      <p:cBhvr>
                                        <p:cTn id="25" dur="500" autoRev="1" fill="hold"/>
                                        <p:tgtEl>
                                          <p:spTgt spid="171"/>
                                        </p:tgtEl>
                                      </p:cBhvr>
                                      <p:by x="105000" y="105000"/>
                                    </p:animScale>
                                  </p:childTnLst>
                                </p:cTn>
                              </p:par>
                              <p:par>
                                <p:cTn id="26" presetID="32" presetClass="emph" presetSubtype="0" fill="hold" nodeType="withEffect">
                                  <p:stCondLst>
                                    <p:cond delay="250"/>
                                  </p:stCondLst>
                                  <p:childTnLst>
                                    <p:animRot by="120000">
                                      <p:cBhvr>
                                        <p:cTn id="27" dur="100" fill="hold">
                                          <p:stCondLst>
                                            <p:cond delay="0"/>
                                          </p:stCondLst>
                                        </p:cTn>
                                        <p:tgtEl>
                                          <p:spTgt spid="171"/>
                                        </p:tgtEl>
                                        <p:attrNameLst>
                                          <p:attrName>r</p:attrName>
                                        </p:attrNameLst>
                                      </p:cBhvr>
                                    </p:animRot>
                                    <p:animRot by="-240000">
                                      <p:cBhvr>
                                        <p:cTn id="28" dur="200" fill="hold">
                                          <p:stCondLst>
                                            <p:cond delay="200"/>
                                          </p:stCondLst>
                                        </p:cTn>
                                        <p:tgtEl>
                                          <p:spTgt spid="171"/>
                                        </p:tgtEl>
                                        <p:attrNameLst>
                                          <p:attrName>r</p:attrName>
                                        </p:attrNameLst>
                                      </p:cBhvr>
                                    </p:animRot>
                                    <p:animRot by="240000">
                                      <p:cBhvr>
                                        <p:cTn id="29" dur="200" fill="hold">
                                          <p:stCondLst>
                                            <p:cond delay="400"/>
                                          </p:stCondLst>
                                        </p:cTn>
                                        <p:tgtEl>
                                          <p:spTgt spid="171"/>
                                        </p:tgtEl>
                                        <p:attrNameLst>
                                          <p:attrName>r</p:attrName>
                                        </p:attrNameLst>
                                      </p:cBhvr>
                                    </p:animRot>
                                    <p:animRot by="-240000">
                                      <p:cBhvr>
                                        <p:cTn id="30" dur="200" fill="hold">
                                          <p:stCondLst>
                                            <p:cond delay="600"/>
                                          </p:stCondLst>
                                        </p:cTn>
                                        <p:tgtEl>
                                          <p:spTgt spid="171"/>
                                        </p:tgtEl>
                                        <p:attrNameLst>
                                          <p:attrName>r</p:attrName>
                                        </p:attrNameLst>
                                      </p:cBhvr>
                                    </p:animRot>
                                    <p:animRot by="120000">
                                      <p:cBhvr>
                                        <p:cTn id="31" dur="200" fill="hold">
                                          <p:stCondLst>
                                            <p:cond delay="800"/>
                                          </p:stCondLst>
                                        </p:cTn>
                                        <p:tgtEl>
                                          <p:spTgt spid="171"/>
                                        </p:tgtEl>
                                        <p:attrNameLst>
                                          <p:attrName>r</p:attrName>
                                        </p:attrNameLst>
                                      </p:cBhvr>
                                    </p:animRot>
                                  </p:childTnLst>
                                </p:cTn>
                              </p:par>
                              <p:par>
                                <p:cTn id="32" presetID="26" presetClass="emph" presetSubtype="0" nodeType="withEffect">
                                  <p:stCondLst>
                                    <p:cond delay="500"/>
                                  </p:stCondLst>
                                  <p:childTnLst>
                                    <p:animEffect transition="out" filter="fade">
                                      <p:cBhvr>
                                        <p:cTn id="33" dur="1000" tmFilter="0, 0; .2, .5; .8, .5; 1, 0"/>
                                        <p:tgtEl>
                                          <p:spTgt spid="173"/>
                                        </p:tgtEl>
                                      </p:cBhvr>
                                    </p:animEffect>
                                    <p:animScale>
                                      <p:cBhvr>
                                        <p:cTn id="34" dur="500" autoRev="1" fill="hold"/>
                                        <p:tgtEl>
                                          <p:spTgt spid="173"/>
                                        </p:tgtEl>
                                      </p:cBhvr>
                                      <p:by x="105000" y="105000"/>
                                    </p:animScale>
                                  </p:childTnLst>
                                </p:cTn>
                              </p:par>
                              <p:par>
                                <p:cTn id="35" presetID="32" presetClass="emph" presetSubtype="0" fill="hold" nodeType="withEffect">
                                  <p:stCondLst>
                                    <p:cond delay="500"/>
                                  </p:stCondLst>
                                  <p:childTnLst>
                                    <p:animRot by="120000">
                                      <p:cBhvr>
                                        <p:cTn id="36" dur="100" fill="hold">
                                          <p:stCondLst>
                                            <p:cond delay="0"/>
                                          </p:stCondLst>
                                        </p:cTn>
                                        <p:tgtEl>
                                          <p:spTgt spid="173"/>
                                        </p:tgtEl>
                                        <p:attrNameLst>
                                          <p:attrName>r</p:attrName>
                                        </p:attrNameLst>
                                      </p:cBhvr>
                                    </p:animRot>
                                    <p:animRot by="-240000">
                                      <p:cBhvr>
                                        <p:cTn id="37" dur="200" fill="hold">
                                          <p:stCondLst>
                                            <p:cond delay="200"/>
                                          </p:stCondLst>
                                        </p:cTn>
                                        <p:tgtEl>
                                          <p:spTgt spid="173"/>
                                        </p:tgtEl>
                                        <p:attrNameLst>
                                          <p:attrName>r</p:attrName>
                                        </p:attrNameLst>
                                      </p:cBhvr>
                                    </p:animRot>
                                    <p:animRot by="240000">
                                      <p:cBhvr>
                                        <p:cTn id="38" dur="200" fill="hold">
                                          <p:stCondLst>
                                            <p:cond delay="400"/>
                                          </p:stCondLst>
                                        </p:cTn>
                                        <p:tgtEl>
                                          <p:spTgt spid="173"/>
                                        </p:tgtEl>
                                        <p:attrNameLst>
                                          <p:attrName>r</p:attrName>
                                        </p:attrNameLst>
                                      </p:cBhvr>
                                    </p:animRot>
                                    <p:animRot by="-240000">
                                      <p:cBhvr>
                                        <p:cTn id="39" dur="200" fill="hold">
                                          <p:stCondLst>
                                            <p:cond delay="600"/>
                                          </p:stCondLst>
                                        </p:cTn>
                                        <p:tgtEl>
                                          <p:spTgt spid="173"/>
                                        </p:tgtEl>
                                        <p:attrNameLst>
                                          <p:attrName>r</p:attrName>
                                        </p:attrNameLst>
                                      </p:cBhvr>
                                    </p:animRot>
                                    <p:animRot by="120000">
                                      <p:cBhvr>
                                        <p:cTn id="40" dur="200" fill="hold">
                                          <p:stCondLst>
                                            <p:cond delay="800"/>
                                          </p:stCondLst>
                                        </p:cTn>
                                        <p:tgtEl>
                                          <p:spTgt spid="173"/>
                                        </p:tgtEl>
                                        <p:attrNameLst>
                                          <p:attrName>r</p:attrName>
                                        </p:attrNameLst>
                                      </p:cBhvr>
                                    </p:animRot>
                                  </p:childTnLst>
                                </p:cTn>
                              </p:par>
                              <p:par>
                                <p:cTn id="41" presetID="26" presetClass="emph" presetSubtype="0" nodeType="withEffect">
                                  <p:stCondLst>
                                    <p:cond delay="750"/>
                                  </p:stCondLst>
                                  <p:childTnLst>
                                    <p:animEffect transition="out" filter="fade">
                                      <p:cBhvr>
                                        <p:cTn id="42" dur="1000" tmFilter="0, 0; .2, .5; .8, .5; 1, 0"/>
                                        <p:tgtEl>
                                          <p:spTgt spid="174"/>
                                        </p:tgtEl>
                                      </p:cBhvr>
                                    </p:animEffect>
                                    <p:animScale>
                                      <p:cBhvr>
                                        <p:cTn id="43" dur="500" autoRev="1" fill="hold"/>
                                        <p:tgtEl>
                                          <p:spTgt spid="174"/>
                                        </p:tgtEl>
                                      </p:cBhvr>
                                      <p:by x="105000" y="105000"/>
                                    </p:animScale>
                                  </p:childTnLst>
                                </p:cTn>
                              </p:par>
                              <p:par>
                                <p:cTn id="44" presetID="32" presetClass="emph" presetSubtype="0" fill="hold" nodeType="withEffect">
                                  <p:stCondLst>
                                    <p:cond delay="750"/>
                                  </p:stCondLst>
                                  <p:childTnLst>
                                    <p:animRot by="120000">
                                      <p:cBhvr>
                                        <p:cTn id="45" dur="100" fill="hold">
                                          <p:stCondLst>
                                            <p:cond delay="0"/>
                                          </p:stCondLst>
                                        </p:cTn>
                                        <p:tgtEl>
                                          <p:spTgt spid="174"/>
                                        </p:tgtEl>
                                        <p:attrNameLst>
                                          <p:attrName>r</p:attrName>
                                        </p:attrNameLst>
                                      </p:cBhvr>
                                    </p:animRot>
                                    <p:animRot by="-240000">
                                      <p:cBhvr>
                                        <p:cTn id="46" dur="200" fill="hold">
                                          <p:stCondLst>
                                            <p:cond delay="200"/>
                                          </p:stCondLst>
                                        </p:cTn>
                                        <p:tgtEl>
                                          <p:spTgt spid="174"/>
                                        </p:tgtEl>
                                        <p:attrNameLst>
                                          <p:attrName>r</p:attrName>
                                        </p:attrNameLst>
                                      </p:cBhvr>
                                    </p:animRot>
                                    <p:animRot by="240000">
                                      <p:cBhvr>
                                        <p:cTn id="47" dur="200" fill="hold">
                                          <p:stCondLst>
                                            <p:cond delay="400"/>
                                          </p:stCondLst>
                                        </p:cTn>
                                        <p:tgtEl>
                                          <p:spTgt spid="174"/>
                                        </p:tgtEl>
                                        <p:attrNameLst>
                                          <p:attrName>r</p:attrName>
                                        </p:attrNameLst>
                                      </p:cBhvr>
                                    </p:animRot>
                                    <p:animRot by="-240000">
                                      <p:cBhvr>
                                        <p:cTn id="48" dur="200" fill="hold">
                                          <p:stCondLst>
                                            <p:cond delay="600"/>
                                          </p:stCondLst>
                                        </p:cTn>
                                        <p:tgtEl>
                                          <p:spTgt spid="174"/>
                                        </p:tgtEl>
                                        <p:attrNameLst>
                                          <p:attrName>r</p:attrName>
                                        </p:attrNameLst>
                                      </p:cBhvr>
                                    </p:animRot>
                                    <p:animRot by="120000">
                                      <p:cBhvr>
                                        <p:cTn id="49" dur="200" fill="hold">
                                          <p:stCondLst>
                                            <p:cond delay="800"/>
                                          </p:stCondLst>
                                        </p:cTn>
                                        <p:tgtEl>
                                          <p:spTgt spid="174"/>
                                        </p:tgtEl>
                                        <p:attrNameLst>
                                          <p:attrName>r</p:attrName>
                                        </p:attrNameLst>
                                      </p:cBhvr>
                                    </p:animRot>
                                  </p:childTnLst>
                                </p:cTn>
                              </p:par>
                              <p:par>
                                <p:cTn id="50" presetID="26" presetClass="emph" presetSubtype="0" nodeType="withEffect">
                                  <p:stCondLst>
                                    <p:cond delay="1000"/>
                                  </p:stCondLst>
                                  <p:childTnLst>
                                    <p:animEffect transition="out" filter="fade">
                                      <p:cBhvr>
                                        <p:cTn id="51" dur="1000" tmFilter="0, 0; .2, .5; .8, .5; 1, 0"/>
                                        <p:tgtEl>
                                          <p:spTgt spid="175"/>
                                        </p:tgtEl>
                                      </p:cBhvr>
                                    </p:animEffect>
                                    <p:animScale>
                                      <p:cBhvr>
                                        <p:cTn id="52" dur="500" autoRev="1" fill="hold"/>
                                        <p:tgtEl>
                                          <p:spTgt spid="175"/>
                                        </p:tgtEl>
                                      </p:cBhvr>
                                      <p:by x="105000" y="105000"/>
                                    </p:animScale>
                                  </p:childTnLst>
                                </p:cTn>
                              </p:par>
                              <p:par>
                                <p:cTn id="53" presetID="32" presetClass="emph" presetSubtype="0" fill="hold" nodeType="withEffect">
                                  <p:stCondLst>
                                    <p:cond delay="1000"/>
                                  </p:stCondLst>
                                  <p:childTnLst>
                                    <p:animRot by="120000">
                                      <p:cBhvr>
                                        <p:cTn id="54" dur="100" fill="hold">
                                          <p:stCondLst>
                                            <p:cond delay="0"/>
                                          </p:stCondLst>
                                        </p:cTn>
                                        <p:tgtEl>
                                          <p:spTgt spid="175"/>
                                        </p:tgtEl>
                                        <p:attrNameLst>
                                          <p:attrName>r</p:attrName>
                                        </p:attrNameLst>
                                      </p:cBhvr>
                                    </p:animRot>
                                    <p:animRot by="-240000">
                                      <p:cBhvr>
                                        <p:cTn id="55" dur="200" fill="hold">
                                          <p:stCondLst>
                                            <p:cond delay="200"/>
                                          </p:stCondLst>
                                        </p:cTn>
                                        <p:tgtEl>
                                          <p:spTgt spid="175"/>
                                        </p:tgtEl>
                                        <p:attrNameLst>
                                          <p:attrName>r</p:attrName>
                                        </p:attrNameLst>
                                      </p:cBhvr>
                                    </p:animRot>
                                    <p:animRot by="240000">
                                      <p:cBhvr>
                                        <p:cTn id="56" dur="200" fill="hold">
                                          <p:stCondLst>
                                            <p:cond delay="400"/>
                                          </p:stCondLst>
                                        </p:cTn>
                                        <p:tgtEl>
                                          <p:spTgt spid="175"/>
                                        </p:tgtEl>
                                        <p:attrNameLst>
                                          <p:attrName>r</p:attrName>
                                        </p:attrNameLst>
                                      </p:cBhvr>
                                    </p:animRot>
                                    <p:animRot by="-240000">
                                      <p:cBhvr>
                                        <p:cTn id="57" dur="200" fill="hold">
                                          <p:stCondLst>
                                            <p:cond delay="600"/>
                                          </p:stCondLst>
                                        </p:cTn>
                                        <p:tgtEl>
                                          <p:spTgt spid="175"/>
                                        </p:tgtEl>
                                        <p:attrNameLst>
                                          <p:attrName>r</p:attrName>
                                        </p:attrNameLst>
                                      </p:cBhvr>
                                    </p:animRot>
                                    <p:animRot by="120000">
                                      <p:cBhvr>
                                        <p:cTn id="58" dur="200" fill="hold">
                                          <p:stCondLst>
                                            <p:cond delay="800"/>
                                          </p:stCondLst>
                                        </p:cTn>
                                        <p:tgtEl>
                                          <p:spTgt spid="175"/>
                                        </p:tgtEl>
                                        <p:attrNameLst>
                                          <p:attrName>r</p:attrName>
                                        </p:attrNameLst>
                                      </p:cBhvr>
                                    </p:animRot>
                                  </p:childTnLst>
                                </p:cTn>
                              </p:par>
                              <p:par>
                                <p:cTn id="59" presetID="26" presetClass="emph" presetSubtype="0" nodeType="withEffect">
                                  <p:stCondLst>
                                    <p:cond delay="1250"/>
                                  </p:stCondLst>
                                  <p:childTnLst>
                                    <p:animEffect transition="out" filter="fade">
                                      <p:cBhvr>
                                        <p:cTn id="60" dur="1000" tmFilter="0, 0; .2, .5; .8, .5; 1, 0"/>
                                        <p:tgtEl>
                                          <p:spTgt spid="176"/>
                                        </p:tgtEl>
                                      </p:cBhvr>
                                    </p:animEffect>
                                    <p:animScale>
                                      <p:cBhvr>
                                        <p:cTn id="61" dur="500" autoRev="1" fill="hold"/>
                                        <p:tgtEl>
                                          <p:spTgt spid="176"/>
                                        </p:tgtEl>
                                      </p:cBhvr>
                                      <p:by x="105000" y="105000"/>
                                    </p:animScale>
                                  </p:childTnLst>
                                </p:cTn>
                              </p:par>
                              <p:par>
                                <p:cTn id="62" presetID="32" presetClass="emph" presetSubtype="0" fill="hold" nodeType="withEffect">
                                  <p:stCondLst>
                                    <p:cond delay="1250"/>
                                  </p:stCondLst>
                                  <p:childTnLst>
                                    <p:animRot by="120000">
                                      <p:cBhvr>
                                        <p:cTn id="63" dur="100" fill="hold">
                                          <p:stCondLst>
                                            <p:cond delay="0"/>
                                          </p:stCondLst>
                                        </p:cTn>
                                        <p:tgtEl>
                                          <p:spTgt spid="176"/>
                                        </p:tgtEl>
                                        <p:attrNameLst>
                                          <p:attrName>r</p:attrName>
                                        </p:attrNameLst>
                                      </p:cBhvr>
                                    </p:animRot>
                                    <p:animRot by="-240000">
                                      <p:cBhvr>
                                        <p:cTn id="64" dur="200" fill="hold">
                                          <p:stCondLst>
                                            <p:cond delay="200"/>
                                          </p:stCondLst>
                                        </p:cTn>
                                        <p:tgtEl>
                                          <p:spTgt spid="176"/>
                                        </p:tgtEl>
                                        <p:attrNameLst>
                                          <p:attrName>r</p:attrName>
                                        </p:attrNameLst>
                                      </p:cBhvr>
                                    </p:animRot>
                                    <p:animRot by="240000">
                                      <p:cBhvr>
                                        <p:cTn id="65" dur="200" fill="hold">
                                          <p:stCondLst>
                                            <p:cond delay="400"/>
                                          </p:stCondLst>
                                        </p:cTn>
                                        <p:tgtEl>
                                          <p:spTgt spid="176"/>
                                        </p:tgtEl>
                                        <p:attrNameLst>
                                          <p:attrName>r</p:attrName>
                                        </p:attrNameLst>
                                      </p:cBhvr>
                                    </p:animRot>
                                    <p:animRot by="-240000">
                                      <p:cBhvr>
                                        <p:cTn id="66" dur="200" fill="hold">
                                          <p:stCondLst>
                                            <p:cond delay="600"/>
                                          </p:stCondLst>
                                        </p:cTn>
                                        <p:tgtEl>
                                          <p:spTgt spid="176"/>
                                        </p:tgtEl>
                                        <p:attrNameLst>
                                          <p:attrName>r</p:attrName>
                                        </p:attrNameLst>
                                      </p:cBhvr>
                                    </p:animRot>
                                    <p:animRot by="120000">
                                      <p:cBhvr>
                                        <p:cTn id="67" dur="200" fill="hold">
                                          <p:stCondLst>
                                            <p:cond delay="800"/>
                                          </p:stCondLst>
                                        </p:cTn>
                                        <p:tgtEl>
                                          <p:spTgt spid="1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SzPts val="4000"/>
            </a:pPr>
            <a:r>
              <a:rPr lang="ja-JP" altLang="en-US" dirty="0">
                <a:latin typeface="Meiryo UI" panose="020B0604030504040204" pitchFamily="50" charset="-128"/>
                <a:ea typeface="Meiryo UI" panose="020B0604030504040204" pitchFamily="50" charset="-128"/>
                <a:sym typeface="Arial" panose="020B0604020202020204" pitchFamily="34" charset="0"/>
              </a:rPr>
              <a:t>サイト間</a:t>
            </a:r>
            <a:r>
              <a:rPr lang="en-US" altLang="ja-JP" dirty="0">
                <a:latin typeface="Meiryo UI" panose="020B0604030504040204" pitchFamily="50" charset="-128"/>
                <a:ea typeface="Meiryo UI" panose="020B0604030504040204" pitchFamily="50" charset="-128"/>
                <a:sym typeface="Arial" panose="020B0604020202020204" pitchFamily="34" charset="0"/>
              </a:rPr>
              <a:t>VPN</a:t>
            </a:r>
            <a:r>
              <a:rPr lang="ja-JP" altLang="en-US" dirty="0">
                <a:latin typeface="Meiryo UI" panose="020B0604030504040204" pitchFamily="50" charset="-128"/>
                <a:ea typeface="Meiryo UI" panose="020B0604030504040204" pitchFamily="50" charset="-128"/>
                <a:sym typeface="Arial" panose="020B0604020202020204" pitchFamily="34" charset="0"/>
              </a:rPr>
              <a:t>の設定には</a:t>
            </a:r>
            <a:r>
              <a:rPr lang="ja-JP" altLang="en-US" dirty="0" smtClean="0">
                <a:latin typeface="Meiryo UI" panose="020B0604030504040204" pitchFamily="50" charset="-128"/>
                <a:ea typeface="Meiryo UI" panose="020B0604030504040204" pitchFamily="50" charset="-128"/>
                <a:sym typeface="Arial" panose="020B0604020202020204" pitchFamily="34" charset="0"/>
              </a:rPr>
              <a:t>、</a:t>
            </a:r>
            <a:r>
              <a:rPr lang="en-US" altLang="ja-JP" dirty="0" smtClean="0">
                <a:latin typeface="Meiryo UI" panose="020B0604030504040204" pitchFamily="50" charset="-128"/>
                <a:ea typeface="Meiryo UI" panose="020B0604030504040204" pitchFamily="50" charset="-128"/>
                <a:sym typeface="Arial" panose="020B0604020202020204" pitchFamily="34" charset="0"/>
              </a:rPr>
              <a:t/>
            </a:r>
            <a:br>
              <a:rPr lang="en-US" altLang="ja-JP" dirty="0" smtClean="0">
                <a:latin typeface="Meiryo UI" panose="020B0604030504040204" pitchFamily="50" charset="-128"/>
                <a:ea typeface="Meiryo UI" panose="020B0604030504040204" pitchFamily="50" charset="-128"/>
                <a:sym typeface="Arial" panose="020B0604020202020204" pitchFamily="34" charset="0"/>
              </a:rPr>
            </a:br>
            <a:r>
              <a:rPr lang="ja-JP" altLang="en-US" dirty="0" smtClean="0">
                <a:latin typeface="Meiryo UI" panose="020B0604030504040204" pitchFamily="50" charset="-128"/>
                <a:ea typeface="Meiryo UI" panose="020B0604030504040204" pitchFamily="50" charset="-128"/>
                <a:sym typeface="Arial" panose="020B0604020202020204" pitchFamily="34" charset="0"/>
              </a:rPr>
              <a:t>時</a:t>
            </a:r>
            <a:r>
              <a:rPr lang="ja-JP" altLang="en-US" dirty="0">
                <a:latin typeface="Meiryo UI" panose="020B0604030504040204" pitchFamily="50" charset="-128"/>
                <a:ea typeface="Meiryo UI" panose="020B0604030504040204" pitchFamily="50" charset="-128"/>
                <a:sym typeface="Arial" panose="020B0604020202020204" pitchFamily="34" charset="0"/>
              </a:rPr>
              <a:t>間と労力</a:t>
            </a:r>
            <a:r>
              <a:rPr lang="ja-JP" altLang="en-US" dirty="0" smtClean="0">
                <a:latin typeface="Meiryo UI" panose="020B0604030504040204" pitchFamily="50" charset="-128"/>
                <a:ea typeface="Meiryo UI" panose="020B0604030504040204" pitchFamily="50" charset="-128"/>
                <a:sym typeface="Arial" panose="020B0604020202020204" pitchFamily="34" charset="0"/>
              </a:rPr>
              <a:t>が</a:t>
            </a:r>
            <a:r>
              <a:rPr lang="ja-JP" altLang="en-US" dirty="0">
                <a:latin typeface="Meiryo UI" panose="020B0604030504040204" pitchFamily="50" charset="-128"/>
                <a:ea typeface="Meiryo UI" panose="020B0604030504040204" pitchFamily="50" charset="-128"/>
                <a:sym typeface="Arial" panose="020B0604020202020204" pitchFamily="34" charset="0"/>
              </a:rPr>
              <a:t>必要</a:t>
            </a:r>
            <a:endParaRPr lang="ja-JP"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285" name="Google Shape;285;p19"/>
          <p:cNvSpPr txBox="1"/>
          <p:nvPr/>
        </p:nvSpPr>
        <p:spPr>
          <a:xfrm>
            <a:off x="639452" y="1741696"/>
            <a:ext cx="11161572" cy="1119667"/>
          </a:xfrm>
          <a:prstGeom prst="rect">
            <a:avLst/>
          </a:prstGeom>
          <a:noFill/>
          <a:ln>
            <a:noFill/>
          </a:ln>
        </p:spPr>
        <p:txBody>
          <a:bodyPr spcFirstLastPara="1" wrap="square" lIns="91425" tIns="45700" rIns="91425" bIns="45700" anchor="t" anchorCtr="0">
            <a:noAutofit/>
          </a:bodyPr>
          <a:lstStyle/>
          <a:p>
            <a:pPr fontAlgn="base"/>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グループ内で頻繁にデータを交換する必要がある従業員は、自分でサイト間</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ネットワークを作成する必要があります。ただし、</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の設定は簡単ではなく、特別な機器が必要になる場合があるため、大規模なメッシュ</a:t>
            </a:r>
            <a:r>
              <a:rPr lang="en-US" altLang="ja-JP"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VPN</a:t>
            </a:r>
            <a:r>
              <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rPr>
              <a:t>ソリューションの導入には非常に時間と労力がかかる可能性があります。</a:t>
            </a:r>
            <a:endParaRPr lang="ja-JP" altLang="en-US" sz="18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87" name="Google Shape;287;p19"/>
          <p:cNvSpPr/>
          <p:nvPr/>
        </p:nvSpPr>
        <p:spPr>
          <a:xfrm>
            <a:off x="2356369" y="4796490"/>
            <a:ext cx="1526364" cy="37706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Router</a:t>
            </a:r>
          </a:p>
        </p:txBody>
      </p:sp>
      <p:sp>
        <p:nvSpPr>
          <p:cNvPr id="299" name="Google Shape;299;p19"/>
          <p:cNvSpPr/>
          <p:nvPr/>
        </p:nvSpPr>
        <p:spPr>
          <a:xfrm>
            <a:off x="4475773" y="5843013"/>
            <a:ext cx="1463869" cy="29797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Router</a:t>
            </a:r>
          </a:p>
        </p:txBody>
      </p:sp>
      <p:sp>
        <p:nvSpPr>
          <p:cNvPr id="300" name="Google Shape;300;p19"/>
          <p:cNvSpPr/>
          <p:nvPr/>
        </p:nvSpPr>
        <p:spPr>
          <a:xfrm>
            <a:off x="8999081" y="4885619"/>
            <a:ext cx="1365117" cy="50335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Router</a:t>
            </a:r>
          </a:p>
        </p:txBody>
      </p:sp>
      <p:sp>
        <p:nvSpPr>
          <p:cNvPr id="301" name="Google Shape;301;p19"/>
          <p:cNvSpPr/>
          <p:nvPr/>
        </p:nvSpPr>
        <p:spPr>
          <a:xfrm>
            <a:off x="4407010" y="3937729"/>
            <a:ext cx="1677996" cy="3534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rPr>
              <a:t>Router</a:t>
            </a:r>
          </a:p>
        </p:txBody>
      </p:sp>
      <p:cxnSp>
        <p:nvCxnSpPr>
          <p:cNvPr id="302" name="Google Shape;302;p19"/>
          <p:cNvCxnSpPr>
            <a:cxnSpLocks/>
            <a:stCxn id="301" idx="2"/>
          </p:cNvCxnSpPr>
          <p:nvPr/>
        </p:nvCxnSpPr>
        <p:spPr>
          <a:xfrm>
            <a:off x="5246008" y="4291129"/>
            <a:ext cx="0" cy="1224698"/>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3" name="Google Shape;303;p19"/>
          <p:cNvCxnSpPr>
            <a:cxnSpLocks/>
          </p:cNvCxnSpPr>
          <p:nvPr/>
        </p:nvCxnSpPr>
        <p:spPr>
          <a:xfrm flipH="1">
            <a:off x="5447635" y="4076665"/>
            <a:ext cx="1545206" cy="1359326"/>
          </a:xfrm>
          <a:prstGeom prst="straightConnector1">
            <a:avLst/>
          </a:prstGeom>
          <a:ln w="34925">
            <a:solidFill>
              <a:schemeClr val="bg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Google Shape;304;p19"/>
          <p:cNvCxnSpPr>
            <a:cxnSpLocks/>
            <a:endCxn id="36" idx="1"/>
          </p:cNvCxnSpPr>
          <p:nvPr/>
        </p:nvCxnSpPr>
        <p:spPr>
          <a:xfrm>
            <a:off x="3782904" y="4776480"/>
            <a:ext cx="3196532" cy="900936"/>
          </a:xfrm>
          <a:prstGeom prst="straightConnector1">
            <a:avLst/>
          </a:prstGeom>
          <a:ln w="34925">
            <a:solidFill>
              <a:schemeClr val="bg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Google Shape;305;p19"/>
          <p:cNvCxnSpPr>
            <a:cxnSpLocks/>
            <a:stCxn id="46" idx="2"/>
          </p:cNvCxnSpPr>
          <p:nvPr/>
        </p:nvCxnSpPr>
        <p:spPr>
          <a:xfrm flipH="1">
            <a:off x="7867962" y="4880226"/>
            <a:ext cx="1897054" cy="757761"/>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Google Shape;306;p19"/>
          <p:cNvCxnSpPr>
            <a:cxnSpLocks/>
          </p:cNvCxnSpPr>
          <p:nvPr/>
        </p:nvCxnSpPr>
        <p:spPr>
          <a:xfrm>
            <a:off x="7402330" y="4025022"/>
            <a:ext cx="0" cy="1349331"/>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3" name="圖形 32">
            <a:extLst>
              <a:ext uri="{FF2B5EF4-FFF2-40B4-BE49-F238E27FC236}">
                <a16:creationId xmlns:a16="http://schemas.microsoft.com/office/drawing/2014/main" id="{5229DD1F-4670-4351-893A-FC6AD94284D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145132" y="4311152"/>
            <a:ext cx="612188" cy="485338"/>
          </a:xfrm>
          <a:prstGeom prst="rect">
            <a:avLst/>
          </a:prstGeom>
        </p:spPr>
      </p:pic>
      <p:pic>
        <p:nvPicPr>
          <p:cNvPr id="35" name="圖形 34">
            <a:extLst>
              <a:ext uri="{FF2B5EF4-FFF2-40B4-BE49-F238E27FC236}">
                <a16:creationId xmlns:a16="http://schemas.microsoft.com/office/drawing/2014/main" id="{AA610C55-3CA5-4006-A6D1-2013A11FFD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093015" y="4553821"/>
            <a:ext cx="463824" cy="407134"/>
          </a:xfrm>
          <a:prstGeom prst="rect">
            <a:avLst/>
          </a:prstGeom>
          <a:effectLst>
            <a:outerShdw blurRad="50800" dist="50800" dir="8400000" algn="t" rotWithShape="0">
              <a:prstClr val="black">
                <a:alpha val="30000"/>
              </a:prstClr>
            </a:outerShdw>
          </a:effectLst>
        </p:spPr>
      </p:pic>
      <p:pic>
        <p:nvPicPr>
          <p:cNvPr id="36" name="圖形 35">
            <a:extLst>
              <a:ext uri="{FF2B5EF4-FFF2-40B4-BE49-F238E27FC236}">
                <a16:creationId xmlns:a16="http://schemas.microsoft.com/office/drawing/2014/main" id="{E4D68BAB-2D9F-46FD-93B0-D59771516CD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874933" y="5353354"/>
            <a:ext cx="612188" cy="485338"/>
          </a:xfrm>
          <a:prstGeom prst="rect">
            <a:avLst/>
          </a:prstGeom>
        </p:spPr>
      </p:pic>
      <p:pic>
        <p:nvPicPr>
          <p:cNvPr id="38" name="圖形 37">
            <a:extLst>
              <a:ext uri="{FF2B5EF4-FFF2-40B4-BE49-F238E27FC236}">
                <a16:creationId xmlns:a16="http://schemas.microsoft.com/office/drawing/2014/main" id="{0FE60238-19BD-42D6-8F21-1129A694E0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249789" y="5312523"/>
            <a:ext cx="612188" cy="485338"/>
          </a:xfrm>
          <a:prstGeom prst="rect">
            <a:avLst/>
          </a:prstGeom>
        </p:spPr>
      </p:pic>
      <p:pic>
        <p:nvPicPr>
          <p:cNvPr id="40" name="圖形 39">
            <a:extLst>
              <a:ext uri="{FF2B5EF4-FFF2-40B4-BE49-F238E27FC236}">
                <a16:creationId xmlns:a16="http://schemas.microsoft.com/office/drawing/2014/main" id="{5AD28F2A-F05B-4150-B579-9427D6296C3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247911" y="3408793"/>
            <a:ext cx="612188" cy="485338"/>
          </a:xfrm>
          <a:prstGeom prst="rect">
            <a:avLst/>
          </a:prstGeom>
        </p:spPr>
      </p:pic>
      <p:pic>
        <p:nvPicPr>
          <p:cNvPr id="42" name="圖形 41">
            <a:extLst>
              <a:ext uri="{FF2B5EF4-FFF2-40B4-BE49-F238E27FC236}">
                <a16:creationId xmlns:a16="http://schemas.microsoft.com/office/drawing/2014/main" id="{E76B6419-355D-4389-9DBF-5AAA13AB8D2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863700" y="3413686"/>
            <a:ext cx="612188" cy="485338"/>
          </a:xfrm>
          <a:prstGeom prst="rect">
            <a:avLst/>
          </a:prstGeom>
        </p:spPr>
      </p:pic>
      <p:pic>
        <p:nvPicPr>
          <p:cNvPr id="44" name="圖形 43">
            <a:extLst>
              <a:ext uri="{FF2B5EF4-FFF2-40B4-BE49-F238E27FC236}">
                <a16:creationId xmlns:a16="http://schemas.microsoft.com/office/drawing/2014/main" id="{550D4764-2C83-4810-926B-AC58879912A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671740" y="4313495"/>
            <a:ext cx="612188" cy="485338"/>
          </a:xfrm>
          <a:prstGeom prst="rect">
            <a:avLst/>
          </a:prstGeom>
        </p:spPr>
      </p:pic>
      <p:pic>
        <p:nvPicPr>
          <p:cNvPr id="45" name="圖形 44">
            <a:extLst>
              <a:ext uri="{FF2B5EF4-FFF2-40B4-BE49-F238E27FC236}">
                <a16:creationId xmlns:a16="http://schemas.microsoft.com/office/drawing/2014/main" id="{9CC89BDA-8382-4B94-86AF-EDD29A8795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112771" y="4520495"/>
            <a:ext cx="463824" cy="407134"/>
          </a:xfrm>
          <a:prstGeom prst="rect">
            <a:avLst/>
          </a:prstGeom>
          <a:effectLst>
            <a:outerShdw blurRad="50800" dist="50800" dir="8400000" algn="t" rotWithShape="0">
              <a:prstClr val="black">
                <a:alpha val="30000"/>
              </a:prstClr>
            </a:outerShdw>
          </a:effectLst>
        </p:spPr>
      </p:pic>
      <p:pic>
        <p:nvPicPr>
          <p:cNvPr id="2" name="圖形 1">
            <a:extLst>
              <a:ext uri="{FF2B5EF4-FFF2-40B4-BE49-F238E27FC236}">
                <a16:creationId xmlns:a16="http://schemas.microsoft.com/office/drawing/2014/main" id="{AC983886-9CC3-4EFF-B537-93F191B54DF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728794" y="4584521"/>
            <a:ext cx="833436" cy="214312"/>
          </a:xfrm>
          <a:prstGeom prst="rect">
            <a:avLst/>
          </a:prstGeom>
        </p:spPr>
      </p:pic>
      <p:pic>
        <p:nvPicPr>
          <p:cNvPr id="49" name="圖形 48">
            <a:extLst>
              <a:ext uri="{FF2B5EF4-FFF2-40B4-BE49-F238E27FC236}">
                <a16:creationId xmlns:a16="http://schemas.microsoft.com/office/drawing/2014/main" id="{C761BA72-5D9F-4217-99A8-8300CE8E411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453462" y="3676269"/>
            <a:ext cx="833436" cy="214312"/>
          </a:xfrm>
          <a:prstGeom prst="rect">
            <a:avLst/>
          </a:prstGeom>
        </p:spPr>
      </p:pic>
      <p:sp>
        <p:nvSpPr>
          <p:cNvPr id="18" name="語音泡泡: 橢圓形 17">
            <a:extLst>
              <a:ext uri="{FF2B5EF4-FFF2-40B4-BE49-F238E27FC236}">
                <a16:creationId xmlns:a16="http://schemas.microsoft.com/office/drawing/2014/main" id="{832065B2-8E56-4E5F-8C95-2841AE91D25D}"/>
              </a:ext>
            </a:extLst>
          </p:cNvPr>
          <p:cNvSpPr/>
          <p:nvPr/>
        </p:nvSpPr>
        <p:spPr>
          <a:xfrm>
            <a:off x="7350711" y="2877753"/>
            <a:ext cx="654050" cy="638507"/>
          </a:xfrm>
          <a:prstGeom prst="wedgeEllipseCallout">
            <a:avLst/>
          </a:prstGeom>
          <a:solidFill>
            <a:srgbClr val="21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solidFill>
                  <a:srgbClr val="DDDDE0"/>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2800">
              <a:solidFill>
                <a:srgbClr val="DDDDE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 name="語音泡泡: 橢圓形 64">
            <a:extLst>
              <a:ext uri="{FF2B5EF4-FFF2-40B4-BE49-F238E27FC236}">
                <a16:creationId xmlns:a16="http://schemas.microsoft.com/office/drawing/2014/main" id="{9F457682-6FE8-4C17-82E8-BBE0CB6F05E4}"/>
              </a:ext>
            </a:extLst>
          </p:cNvPr>
          <p:cNvSpPr/>
          <p:nvPr/>
        </p:nvSpPr>
        <p:spPr>
          <a:xfrm>
            <a:off x="2595643" y="3739824"/>
            <a:ext cx="654050" cy="638507"/>
          </a:xfrm>
          <a:prstGeom prst="wedgeEllipseCallout">
            <a:avLst/>
          </a:prstGeom>
          <a:solidFill>
            <a:srgbClr val="21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solidFill>
                  <a:srgbClr val="DDDDE0"/>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2800">
              <a:solidFill>
                <a:srgbClr val="DDDDE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 name="矩形 2">
            <a:extLst>
              <a:ext uri="{FF2B5EF4-FFF2-40B4-BE49-F238E27FC236}">
                <a16:creationId xmlns:a16="http://schemas.microsoft.com/office/drawing/2014/main" id="{49325FB7-AD46-41B7-A657-C4E84204B574}"/>
              </a:ext>
            </a:extLst>
          </p:cNvPr>
          <p:cNvSpPr/>
          <p:nvPr/>
        </p:nvSpPr>
        <p:spPr>
          <a:xfrm>
            <a:off x="1480442" y="5096121"/>
            <a:ext cx="2759088" cy="830997"/>
          </a:xfrm>
          <a:prstGeom prst="rect">
            <a:avLst/>
          </a:prstGeom>
        </p:spPr>
        <p:txBody>
          <a:bodyPr wrap="square" anchor="t">
            <a:spAutoFit/>
          </a:bodyPr>
          <a:lstStyle/>
          <a:p>
            <a:pPr algn="ctr"/>
            <a:r>
              <a:rPr lang="ja-JP" altLang="en-US" sz="24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従業員の生産</a:t>
            </a:r>
            <a:r>
              <a:rPr lang="ja-JP" altLang="en-US" sz="2400" b="1" dirty="0" smtClean="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性が</a:t>
            </a:r>
            <a:endParaRPr lang="ja-JP" altLang="en-US" sz="24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endParaRPr>
          </a:p>
          <a:p>
            <a:pPr algn="ctr"/>
            <a:r>
              <a:rPr lang="ja-JP" altLang="en-US" sz="24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減</a:t>
            </a:r>
            <a:r>
              <a:rPr lang="ja-JP" altLang="en-US" sz="2400" b="1" dirty="0" smtClean="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rPr>
              <a:t>少！</a:t>
            </a:r>
            <a:endParaRPr lang="ja-JP" altLang="en-US" sz="2400" b="1" dirty="0">
              <a:solidFill>
                <a:srgbClr val="FFD72D"/>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41" name="圖形 40">
            <a:extLst>
              <a:ext uri="{FF2B5EF4-FFF2-40B4-BE49-F238E27FC236}">
                <a16:creationId xmlns:a16="http://schemas.microsoft.com/office/drawing/2014/main" id="{6818D265-AE60-48B0-9C09-6460104087D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819264" y="5589594"/>
            <a:ext cx="833436" cy="214312"/>
          </a:xfrm>
          <a:prstGeom prst="rect">
            <a:avLst/>
          </a:prstGeom>
        </p:spPr>
      </p:pic>
      <p:pic>
        <p:nvPicPr>
          <p:cNvPr id="46" name="圖形 45">
            <a:extLst>
              <a:ext uri="{FF2B5EF4-FFF2-40B4-BE49-F238E27FC236}">
                <a16:creationId xmlns:a16="http://schemas.microsoft.com/office/drawing/2014/main" id="{3723CD3F-EB44-4FB7-96C1-98E8A4BD0A1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9243795" y="4584521"/>
            <a:ext cx="833436" cy="214312"/>
          </a:xfrm>
          <a:prstGeom prst="rect">
            <a:avLst/>
          </a:prstGeom>
        </p:spPr>
      </p:pic>
      <p:pic>
        <p:nvPicPr>
          <p:cNvPr id="47" name="圖形 46">
            <a:extLst>
              <a:ext uri="{FF2B5EF4-FFF2-40B4-BE49-F238E27FC236}">
                <a16:creationId xmlns:a16="http://schemas.microsoft.com/office/drawing/2014/main" id="{D26EB71F-296F-4C52-8D1C-4CD5B7EAA0B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422452" y="5620722"/>
            <a:ext cx="833436" cy="214312"/>
          </a:xfrm>
          <a:prstGeom prst="rect">
            <a:avLst/>
          </a:prstGeom>
        </p:spPr>
      </p:pic>
      <p:pic>
        <p:nvPicPr>
          <p:cNvPr id="48" name="圖形 47">
            <a:extLst>
              <a:ext uri="{FF2B5EF4-FFF2-40B4-BE49-F238E27FC236}">
                <a16:creationId xmlns:a16="http://schemas.microsoft.com/office/drawing/2014/main" id="{7AE57423-1182-4C54-B838-319AE1791D2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829290" y="3672859"/>
            <a:ext cx="833436" cy="214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
      <p:transition spd="med">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nodeType="withEffect">
                                  <p:stCondLst>
                                    <p:cond delay="0"/>
                                  </p:stCondLst>
                                  <p:childTnLst>
                                    <p:animEffect transition="out" filter="fade">
                                      <p:cBhvr>
                                        <p:cTn id="6" dur="1000" tmFilter="0, 0; .2, .5; .8, .5; 1, 0"/>
                                        <p:tgtEl>
                                          <p:spTgt spid="35"/>
                                        </p:tgtEl>
                                      </p:cBhvr>
                                    </p:animEffect>
                                    <p:animScale>
                                      <p:cBhvr>
                                        <p:cTn id="7" dur="500" autoRev="1" fill="hold"/>
                                        <p:tgtEl>
                                          <p:spTgt spid="35"/>
                                        </p:tgtEl>
                                      </p:cBhvr>
                                      <p:by x="105000" y="105000"/>
                                    </p:animScale>
                                  </p:childTnLst>
                                </p:cTn>
                              </p:par>
                              <p:par>
                                <p:cTn id="8" presetID="32" presetClass="emph" presetSubtype="0" fill="hold" nodeType="with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par>
                                <p:cTn id="14" presetID="26" presetClass="emph" presetSubtype="0" nodeType="withEffect">
                                  <p:stCondLst>
                                    <p:cond delay="0"/>
                                  </p:stCondLst>
                                  <p:childTnLst>
                                    <p:animEffect transition="out" filter="fade">
                                      <p:cBhvr>
                                        <p:cTn id="15" dur="1000" tmFilter="0, 0; .2, .5; .8, .5; 1, 0"/>
                                        <p:tgtEl>
                                          <p:spTgt spid="45"/>
                                        </p:tgtEl>
                                      </p:cBhvr>
                                    </p:animEffect>
                                    <p:animScale>
                                      <p:cBhvr>
                                        <p:cTn id="16" dur="500" autoRev="1" fill="hold"/>
                                        <p:tgtEl>
                                          <p:spTgt spid="45"/>
                                        </p:tgtEl>
                                      </p:cBhvr>
                                      <p:by x="105000" y="105000"/>
                                    </p:animScale>
                                  </p:childTnLst>
                                </p:cTn>
                              </p:par>
                              <p:par>
                                <p:cTn id="17" presetID="32" presetClass="emph" presetSubtype="0" fill="hold" nodeType="withEffect">
                                  <p:stCondLst>
                                    <p:cond delay="0"/>
                                  </p:stCondLst>
                                  <p:childTnLst>
                                    <p:animRot by="120000">
                                      <p:cBhvr>
                                        <p:cTn id="18" dur="100" fill="hold">
                                          <p:stCondLst>
                                            <p:cond delay="0"/>
                                          </p:stCondLst>
                                        </p:cTn>
                                        <p:tgtEl>
                                          <p:spTgt spid="45"/>
                                        </p:tgtEl>
                                        <p:attrNameLst>
                                          <p:attrName>r</p:attrName>
                                        </p:attrNameLst>
                                      </p:cBhvr>
                                    </p:animRot>
                                    <p:animRot by="-240000">
                                      <p:cBhvr>
                                        <p:cTn id="19" dur="200" fill="hold">
                                          <p:stCondLst>
                                            <p:cond delay="200"/>
                                          </p:stCondLst>
                                        </p:cTn>
                                        <p:tgtEl>
                                          <p:spTgt spid="45"/>
                                        </p:tgtEl>
                                        <p:attrNameLst>
                                          <p:attrName>r</p:attrName>
                                        </p:attrNameLst>
                                      </p:cBhvr>
                                    </p:animRot>
                                    <p:animRot by="240000">
                                      <p:cBhvr>
                                        <p:cTn id="20" dur="200" fill="hold">
                                          <p:stCondLst>
                                            <p:cond delay="400"/>
                                          </p:stCondLst>
                                        </p:cTn>
                                        <p:tgtEl>
                                          <p:spTgt spid="45"/>
                                        </p:tgtEl>
                                        <p:attrNameLst>
                                          <p:attrName>r</p:attrName>
                                        </p:attrNameLst>
                                      </p:cBhvr>
                                    </p:animRot>
                                    <p:animRot by="-240000">
                                      <p:cBhvr>
                                        <p:cTn id="21" dur="200" fill="hold">
                                          <p:stCondLst>
                                            <p:cond delay="600"/>
                                          </p:stCondLst>
                                        </p:cTn>
                                        <p:tgtEl>
                                          <p:spTgt spid="45"/>
                                        </p:tgtEl>
                                        <p:attrNameLst>
                                          <p:attrName>r</p:attrName>
                                        </p:attrNameLst>
                                      </p:cBhvr>
                                    </p:animRot>
                                    <p:animRot by="120000">
                                      <p:cBhvr>
                                        <p:cTn id="22"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無&quot;,&quot;HeaderHeight&quot;:15.0,&quot;FooterHeight&quot;:9.7000000000000011,&quot;SideMargin&quot;:5.1000000000000005,&quot;TopMargin&quot;:2.9000000000000004,&quot;BottomMargin&quot;:0.0,&quot;IntervalMargin&quot;:3.3000000000000003,&quot;SettingType&quot;:&quot;System&quot;}"/>
</p:tagLst>
</file>

<file path=ppt/theme/theme1.xml><?xml version="1.0" encoding="utf-8"?>
<a:theme xmlns:a="http://schemas.openxmlformats.org/drawingml/2006/main" name="2_Digital_Transformatio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o0clydq">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1E52A5CA274F7243BF9BA88FF2D33C59" ma:contentTypeVersion="2" ma:contentTypeDescription="建立新的文件。" ma:contentTypeScope="" ma:versionID="8f85f2c06f2130e4bcab0f6998852805">
  <xsd:schema xmlns:xsd="http://www.w3.org/2001/XMLSchema" xmlns:xs="http://www.w3.org/2001/XMLSchema" xmlns:p="http://schemas.microsoft.com/office/2006/metadata/properties" xmlns:ns3="ac8a4fcf-e4b4-422d-aba4-030a969ae197" targetNamespace="http://schemas.microsoft.com/office/2006/metadata/properties" ma:root="true" ma:fieldsID="485f9ab303203b3fd9cf5a4b4e215a78" ns3:_="">
    <xsd:import namespace="ac8a4fcf-e4b4-422d-aba4-030a969ae19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8a4fcf-e4b4-422d-aba4-030a969ae1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86D90A-B9C2-433B-A255-02652F9AEB97}">
  <ds:schemaRefs>
    <ds:schemaRef ds:uri="ac8a4fcf-e4b4-422d-aba4-030a969ae1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120BF0-2436-4CEA-AFC4-A4A67D2A57D5}">
  <ds:schemaRefs>
    <ds:schemaRef ds:uri="http://schemas.microsoft.com/sharepoint/v3/contenttype/forms"/>
  </ds:schemaRefs>
</ds:datastoreItem>
</file>

<file path=customXml/itemProps3.xml><?xml version="1.0" encoding="utf-8"?>
<ds:datastoreItem xmlns:ds="http://schemas.openxmlformats.org/officeDocument/2006/customXml" ds:itemID="{2D62D684-8EAD-4885-AE76-FA6EA0C7E948}">
  <ds:schemaRefs>
    <ds:schemaRef ds:uri="http://purl.org/dc/dcmitype/"/>
    <ds:schemaRef ds:uri="http://purl.org/dc/terms/"/>
    <ds:schemaRef ds:uri="http://schemas.microsoft.com/office/infopath/2007/PartnerControls"/>
    <ds:schemaRef ds:uri="http://schemas.microsoft.com/office/2006/metadata/properties"/>
    <ds:schemaRef ds:uri="ac8a4fcf-e4b4-422d-aba4-030a969ae197"/>
    <ds:schemaRef ds:uri="http://www.w3.org/XML/1998/namespace"/>
    <ds:schemaRef ds:uri="http://schemas.microsoft.com/office/2006/documentManagement/type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910</TotalTime>
  <Words>6292</Words>
  <Application>Microsoft Office PowerPoint</Application>
  <PresentationFormat>Widescreen</PresentationFormat>
  <Paragraphs>986</Paragraphs>
  <Slides>55</Slides>
  <Notes>46</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Meiryo UI</vt:lpstr>
      <vt:lpstr>Arial</vt:lpstr>
      <vt:lpstr>Wingdings</vt:lpstr>
      <vt:lpstr>Calibri</vt:lpstr>
      <vt:lpstr>微軟正黑體</vt:lpstr>
      <vt:lpstr>2_Digital_Transformation</vt:lpstr>
      <vt:lpstr>PowerPoint Presentation</vt:lpstr>
      <vt:lpstr>アジェンダ</vt:lpstr>
      <vt:lpstr>PowerPoint Presentation</vt:lpstr>
      <vt:lpstr>サイト間VPNは、少数の支店と リモートワーカーによってのみ使用されていました</vt:lpstr>
      <vt:lpstr>本社のVPNリソースは、分散したリモートユーザーおよび デバイスからの接続需要の急増に対応できません</vt:lpstr>
      <vt:lpstr>PowerPoint Presentation</vt:lpstr>
      <vt:lpstr>より多くの在宅勤務 より多くの分散型リモートワーカー</vt:lpstr>
      <vt:lpstr>多数の外部デバイスを管理するための 効果的な方法の欠如</vt:lpstr>
      <vt:lpstr>サイト間VPNの設定には、 時間と労力が必要</vt:lpstr>
      <vt:lpstr>エンタープライズレベルのVPNソリューションは 非常に高価</vt:lpstr>
      <vt:lpstr>PowerPoint Presentation</vt:lpstr>
      <vt:lpstr>SMBが必要とする 次世代ネットワークのための機能</vt:lpstr>
      <vt:lpstr>PowerPoint Presentation</vt:lpstr>
      <vt:lpstr>QNAP SD-WANソリューションは、 新時代のネットワーキングのニーズを満たします</vt:lpstr>
      <vt:lpstr>Auto VPN Network</vt:lpstr>
      <vt:lpstr>柔軟なネットワークトポロジ- メッシュVPN</vt:lpstr>
      <vt:lpstr>  柔軟なネットワークトポロジ- Hub &amp; Spoke</vt:lpstr>
      <vt:lpstr>アプリケーションルーティングポリシーに従い帯域幅を 効果的に割り当てます</vt:lpstr>
      <vt:lpstr>複数のデバイスがQVPNにより 簡単にSD-WANネットワークにアクセス可能</vt:lpstr>
      <vt:lpstr>一元管理可能なプラットフォームで、 複数のデバイスの管理問題を解決</vt:lpstr>
      <vt:lpstr>WANアグリゲーションにより データ伝送速度を向上</vt:lpstr>
      <vt:lpstr>マルチWANバックアップシステムにより、中断のないデータ転送が可能になります</vt:lpstr>
      <vt:lpstr>PowerPoint Presentation</vt:lpstr>
      <vt:lpstr>PowerPoint Presentation</vt:lpstr>
      <vt:lpstr>PowerPoint Presentation</vt:lpstr>
      <vt:lpstr>PowerPoint Presentation</vt:lpstr>
      <vt:lpstr>PowerPoint Presentation</vt:lpstr>
      <vt:lpstr>在宅勤務シナリオ</vt:lpstr>
      <vt:lpstr>たった1台のQuWANルーターでビジネスルーティングのニーズを満たすこともできます</vt:lpstr>
      <vt:lpstr>QuWANは、組織ごとのファイアウォール設定を提供します</vt:lpstr>
      <vt:lpstr>PowerPoint Presentation</vt:lpstr>
      <vt:lpstr>PowerPoint Presentation</vt:lpstr>
      <vt:lpstr>より多くのQNAP10GbEおよび5GbENASシリーズが高速SD-WAN（QuWAN）で利用可能</vt:lpstr>
      <vt:lpstr>GuardianシリーズでサブスクリプションフリーのSD-WANサービスを有効化</vt:lpstr>
      <vt:lpstr>PowerPoint Presentation</vt:lpstr>
      <vt:lpstr>SD-WANセットアップのための5つのステップ</vt:lpstr>
      <vt:lpstr>SD-WANセットアップのための5つのステップ</vt:lpstr>
      <vt:lpstr>SD-WANセットアップのための5つのステップ</vt:lpstr>
      <vt:lpstr>SD-WANセットアップのための5つのステップ</vt:lpstr>
      <vt:lpstr>SD-WANセットアップのための5つのステップ</vt:lpstr>
      <vt:lpstr>QuWANネットワークトポロジ</vt:lpstr>
      <vt:lpstr>QuWANネットワークトポロジ</vt:lpstr>
      <vt:lpstr>QuWANネットワークトポロジ</vt:lpstr>
      <vt:lpstr>QuWANネットワークトポロジ</vt:lpstr>
      <vt:lpstr>QuWANネットワークトポロジ</vt:lpstr>
      <vt:lpstr>QuWANの地域間リンク設定</vt:lpstr>
      <vt:lpstr>PowerPoint Presentation</vt:lpstr>
      <vt:lpstr>PowerPoint Presentation</vt:lpstr>
      <vt:lpstr>リモートホーム時に会社や同僚との VPNネットワークを構築</vt:lpstr>
      <vt:lpstr>pfSenseとQuWANを併用</vt:lpstr>
      <vt:lpstr>QuWANは、不安定なネットワーク環境で 比較的良好な通信状態を維持します</vt:lpstr>
      <vt:lpstr>PowerPoint Presentation</vt:lpstr>
      <vt:lpstr>ユーザーフィードバックを提供して NASを獲得</vt:lpstr>
      <vt:lpstr>サポートされているモデル</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Lin</dc:creator>
  <cp:lastModifiedBy>Yukihito H.</cp:lastModifiedBy>
  <cp:revision>29</cp:revision>
  <dcterms:modified xsi:type="dcterms:W3CDTF">2021-12-22T07:27:41Z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0x0101001E52A5CA274F7243BF9BA88FF2D33C59</vt:lpwstr>
  </property>
</Properties>
</file>